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4" d="100"/>
          <a:sy n="124" d="100"/>
        </p:scale>
        <p:origin x="-4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EA217E7C-C8F8-435F-B998-71A7D8441D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584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6198ABE-160F-4E0D-BB89-D42D177220D7}" type="slidenum">
              <a:rPr lang="fr-FR" altLang="fr-FR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fr-FR" altLang="fr-F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E8B3-9231-4FDE-86CA-C3881B4065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004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E87AC-1643-4AF7-B5FC-68B5C9CCF54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786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8704A-09FA-46C6-9E54-3900E7734F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17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2667C-B61A-43EC-B49D-0E40C53678C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873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8A73-CBB5-489F-83AF-304F110226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15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9DF9-D988-4D67-BE08-487E0F740D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214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3C2E-65DD-4656-AAFE-0FB78438F7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308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07387-8463-4082-BD48-60F0A1D5A0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9270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51AE6-E2CA-4E59-AD7C-2D3216AE19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110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878B-933A-4506-9BA7-F7B0778381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01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B43A-AC30-4766-ADE5-206830597D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5684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ACD9F-6E51-4A2D-AE2D-4F73DC50CA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013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A0E32EBF-E98B-45F7-A964-E191844464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rme libre 396"/>
          <p:cNvSpPr>
            <a:spLocks/>
          </p:cNvSpPr>
          <p:nvPr/>
        </p:nvSpPr>
        <p:spPr bwMode="auto">
          <a:xfrm>
            <a:off x="7078663" y="1763713"/>
            <a:ext cx="1785937" cy="1581150"/>
          </a:xfrm>
          <a:custGeom>
            <a:avLst/>
            <a:gdLst>
              <a:gd name="T0" fmla="*/ 1645920 w 1785769"/>
              <a:gd name="T1" fmla="*/ 1581374 h 1581374"/>
              <a:gd name="T2" fmla="*/ 1764254 w 1785769"/>
              <a:gd name="T3" fmla="*/ 1463040 h 1581374"/>
              <a:gd name="T4" fmla="*/ 1742739 w 1785769"/>
              <a:gd name="T5" fmla="*/ 1194099 h 1581374"/>
              <a:gd name="T6" fmla="*/ 1656677 w 1785769"/>
              <a:gd name="T7" fmla="*/ 860612 h 1581374"/>
              <a:gd name="T8" fmla="*/ 989703 w 1785769"/>
              <a:gd name="T9" fmla="*/ 53788 h 1581374"/>
              <a:gd name="T10" fmla="*/ 0 w 1785769"/>
              <a:gd name="T11" fmla="*/ 182880 h 1581374"/>
              <a:gd name="T12" fmla="*/ 10757 w 1785769"/>
              <a:gd name="T13" fmla="*/ 107577 h 1581374"/>
              <a:gd name="T14" fmla="*/ 387275 w 1785769"/>
              <a:gd name="T15" fmla="*/ 64546 h 1581374"/>
              <a:gd name="T16" fmla="*/ 817581 w 1785769"/>
              <a:gd name="T17" fmla="*/ 0 h 1581374"/>
              <a:gd name="T18" fmla="*/ 989703 w 1785769"/>
              <a:gd name="T19" fmla="*/ 10758 h 1581374"/>
              <a:gd name="T20" fmla="*/ 1108037 w 1785769"/>
              <a:gd name="T21" fmla="*/ 64546 h 1581374"/>
              <a:gd name="T22" fmla="*/ 1312433 w 1785769"/>
              <a:gd name="T23" fmla="*/ 344245 h 1581374"/>
              <a:gd name="T24" fmla="*/ 1570616 w 1785769"/>
              <a:gd name="T25" fmla="*/ 677732 h 1581374"/>
              <a:gd name="T26" fmla="*/ 1742739 w 1785769"/>
              <a:gd name="T27" fmla="*/ 914400 h 1581374"/>
              <a:gd name="T28" fmla="*/ 1785769 w 1785769"/>
              <a:gd name="T29" fmla="*/ 1409252 h 1581374"/>
              <a:gd name="T30" fmla="*/ 1775012 w 1785769"/>
              <a:gd name="T31" fmla="*/ 1463040 h 1581374"/>
              <a:gd name="T32" fmla="*/ 1742739 w 1785769"/>
              <a:gd name="T33" fmla="*/ 1452282 h 1581374"/>
              <a:gd name="T34" fmla="*/ 1753496 w 1785769"/>
              <a:gd name="T35" fmla="*/ 1366221 h 15813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785769" h="1581374">
                <a:moveTo>
                  <a:pt x="1645920" y="1581374"/>
                </a:moveTo>
                <a:lnTo>
                  <a:pt x="1764254" y="1463040"/>
                </a:lnTo>
                <a:lnTo>
                  <a:pt x="1742739" y="1194099"/>
                </a:lnTo>
                <a:lnTo>
                  <a:pt x="1656677" y="860612"/>
                </a:lnTo>
                <a:lnTo>
                  <a:pt x="989703" y="53788"/>
                </a:lnTo>
                <a:lnTo>
                  <a:pt x="0" y="182880"/>
                </a:lnTo>
                <a:lnTo>
                  <a:pt x="10757" y="107577"/>
                </a:lnTo>
                <a:lnTo>
                  <a:pt x="387275" y="64546"/>
                </a:lnTo>
                <a:lnTo>
                  <a:pt x="817581" y="0"/>
                </a:lnTo>
                <a:lnTo>
                  <a:pt x="989703" y="10758"/>
                </a:lnTo>
                <a:lnTo>
                  <a:pt x="1108037" y="64546"/>
                </a:lnTo>
                <a:lnTo>
                  <a:pt x="1312433" y="344245"/>
                </a:lnTo>
                <a:lnTo>
                  <a:pt x="1570616" y="677732"/>
                </a:lnTo>
                <a:lnTo>
                  <a:pt x="1742739" y="914400"/>
                </a:lnTo>
                <a:lnTo>
                  <a:pt x="1785769" y="1409252"/>
                </a:lnTo>
                <a:lnTo>
                  <a:pt x="1775012" y="1463040"/>
                </a:lnTo>
                <a:lnTo>
                  <a:pt x="1742739" y="1452282"/>
                </a:lnTo>
                <a:lnTo>
                  <a:pt x="1753496" y="1366221"/>
                </a:lnTo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2056" name="Group 1"/>
          <p:cNvGrpSpPr>
            <a:grpSpLocks/>
          </p:cNvGrpSpPr>
          <p:nvPr/>
        </p:nvGrpSpPr>
        <p:grpSpPr bwMode="auto">
          <a:xfrm>
            <a:off x="1014413" y="106363"/>
            <a:ext cx="8418512" cy="5352738"/>
            <a:chOff x="426" y="257"/>
            <a:chExt cx="5727" cy="3994"/>
          </a:xfrm>
        </p:grpSpPr>
        <p:sp>
          <p:nvSpPr>
            <p:cNvPr id="2187" name="Freeform 70"/>
            <p:cNvSpPr>
              <a:spLocks noChangeArrowheads="1"/>
            </p:cNvSpPr>
            <p:nvPr/>
          </p:nvSpPr>
          <p:spPr bwMode="auto">
            <a:xfrm>
              <a:off x="1433" y="589"/>
              <a:ext cx="1490" cy="1269"/>
            </a:xfrm>
            <a:custGeom>
              <a:avLst/>
              <a:gdLst>
                <a:gd name="T0" fmla="*/ 460 w 6573"/>
                <a:gd name="T1" fmla="*/ 895 h 5601"/>
                <a:gd name="T2" fmla="*/ 413 w 6573"/>
                <a:gd name="T3" fmla="*/ 926 h 5601"/>
                <a:gd name="T4" fmla="*/ 374 w 6573"/>
                <a:gd name="T5" fmla="*/ 973 h 5601"/>
                <a:gd name="T6" fmla="*/ 445 w 6573"/>
                <a:gd name="T7" fmla="*/ 981 h 5601"/>
                <a:gd name="T8" fmla="*/ 413 w 6573"/>
                <a:gd name="T9" fmla="*/ 1020 h 5601"/>
                <a:gd name="T10" fmla="*/ 390 w 6573"/>
                <a:gd name="T11" fmla="*/ 1066 h 5601"/>
                <a:gd name="T12" fmla="*/ 429 w 6573"/>
                <a:gd name="T13" fmla="*/ 1066 h 5601"/>
                <a:gd name="T14" fmla="*/ 445 w 6573"/>
                <a:gd name="T15" fmla="*/ 1105 h 5601"/>
                <a:gd name="T16" fmla="*/ 484 w 6573"/>
                <a:gd name="T17" fmla="*/ 1129 h 5601"/>
                <a:gd name="T18" fmla="*/ 523 w 6573"/>
                <a:gd name="T19" fmla="*/ 1175 h 5601"/>
                <a:gd name="T20" fmla="*/ 445 w 6573"/>
                <a:gd name="T21" fmla="*/ 1183 h 5601"/>
                <a:gd name="T22" fmla="*/ 374 w 6573"/>
                <a:gd name="T23" fmla="*/ 1199 h 5601"/>
                <a:gd name="T24" fmla="*/ 320 w 6573"/>
                <a:gd name="T25" fmla="*/ 1183 h 5601"/>
                <a:gd name="T26" fmla="*/ 312 w 6573"/>
                <a:gd name="T27" fmla="*/ 1160 h 5601"/>
                <a:gd name="T28" fmla="*/ 257 w 6573"/>
                <a:gd name="T29" fmla="*/ 1214 h 5601"/>
                <a:gd name="T30" fmla="*/ 133 w 6573"/>
                <a:gd name="T31" fmla="*/ 1214 h 5601"/>
                <a:gd name="T32" fmla="*/ 55 w 6573"/>
                <a:gd name="T33" fmla="*/ 1269 h 5601"/>
                <a:gd name="T34" fmla="*/ 109 w 6573"/>
                <a:gd name="T35" fmla="*/ 1199 h 5601"/>
                <a:gd name="T36" fmla="*/ 117 w 6573"/>
                <a:gd name="T37" fmla="*/ 1097 h 5601"/>
                <a:gd name="T38" fmla="*/ 78 w 6573"/>
                <a:gd name="T39" fmla="*/ 981 h 5601"/>
                <a:gd name="T40" fmla="*/ 31 w 6573"/>
                <a:gd name="T41" fmla="*/ 880 h 5601"/>
                <a:gd name="T42" fmla="*/ 55 w 6573"/>
                <a:gd name="T43" fmla="*/ 817 h 5601"/>
                <a:gd name="T44" fmla="*/ 148 w 6573"/>
                <a:gd name="T45" fmla="*/ 763 h 5601"/>
                <a:gd name="T46" fmla="*/ 156 w 6573"/>
                <a:gd name="T47" fmla="*/ 708 h 5601"/>
                <a:gd name="T48" fmla="*/ 179 w 6573"/>
                <a:gd name="T49" fmla="*/ 599 h 5601"/>
                <a:gd name="T50" fmla="*/ 195 w 6573"/>
                <a:gd name="T51" fmla="*/ 553 h 5601"/>
                <a:gd name="T52" fmla="*/ 226 w 6573"/>
                <a:gd name="T53" fmla="*/ 459 h 5601"/>
                <a:gd name="T54" fmla="*/ 328 w 6573"/>
                <a:gd name="T55" fmla="*/ 405 h 5601"/>
                <a:gd name="T56" fmla="*/ 468 w 6573"/>
                <a:gd name="T57" fmla="*/ 358 h 5601"/>
                <a:gd name="T58" fmla="*/ 616 w 6573"/>
                <a:gd name="T59" fmla="*/ 374 h 5601"/>
                <a:gd name="T60" fmla="*/ 601 w 6573"/>
                <a:gd name="T61" fmla="*/ 436 h 5601"/>
                <a:gd name="T62" fmla="*/ 562 w 6573"/>
                <a:gd name="T63" fmla="*/ 561 h 5601"/>
                <a:gd name="T64" fmla="*/ 530 w 6573"/>
                <a:gd name="T65" fmla="*/ 662 h 5601"/>
                <a:gd name="T66" fmla="*/ 538 w 6573"/>
                <a:gd name="T67" fmla="*/ 810 h 5601"/>
                <a:gd name="T68" fmla="*/ 476 w 6573"/>
                <a:gd name="T69" fmla="*/ 864 h 5601"/>
                <a:gd name="T70" fmla="*/ 897 w 6573"/>
                <a:gd name="T71" fmla="*/ 312 h 5601"/>
                <a:gd name="T72" fmla="*/ 1030 w 6573"/>
                <a:gd name="T73" fmla="*/ 296 h 5601"/>
                <a:gd name="T74" fmla="*/ 1131 w 6573"/>
                <a:gd name="T75" fmla="*/ 280 h 5601"/>
                <a:gd name="T76" fmla="*/ 1209 w 6573"/>
                <a:gd name="T77" fmla="*/ 374 h 5601"/>
                <a:gd name="T78" fmla="*/ 1318 w 6573"/>
                <a:gd name="T79" fmla="*/ 405 h 5601"/>
                <a:gd name="T80" fmla="*/ 1404 w 6573"/>
                <a:gd name="T81" fmla="*/ 374 h 5601"/>
                <a:gd name="T82" fmla="*/ 1443 w 6573"/>
                <a:gd name="T83" fmla="*/ 304 h 5601"/>
                <a:gd name="T84" fmla="*/ 1443 w 6573"/>
                <a:gd name="T85" fmla="*/ 273 h 5601"/>
                <a:gd name="T86" fmla="*/ 1474 w 6573"/>
                <a:gd name="T87" fmla="*/ 241 h 5601"/>
                <a:gd name="T88" fmla="*/ 1404 w 6573"/>
                <a:gd name="T89" fmla="*/ 226 h 5601"/>
                <a:gd name="T90" fmla="*/ 1427 w 6573"/>
                <a:gd name="T91" fmla="*/ 140 h 5601"/>
                <a:gd name="T92" fmla="*/ 1388 w 6573"/>
                <a:gd name="T93" fmla="*/ 117 h 5601"/>
                <a:gd name="T94" fmla="*/ 1326 w 6573"/>
                <a:gd name="T95" fmla="*/ 125 h 5601"/>
                <a:gd name="T96" fmla="*/ 1412 w 6573"/>
                <a:gd name="T97" fmla="*/ 31 h 5601"/>
                <a:gd name="T98" fmla="*/ 1326 w 6573"/>
                <a:gd name="T99" fmla="*/ 70 h 5601"/>
                <a:gd name="T100" fmla="*/ 1271 w 6573"/>
                <a:gd name="T101" fmla="*/ 171 h 5601"/>
                <a:gd name="T102" fmla="*/ 1248 w 6573"/>
                <a:gd name="T103" fmla="*/ 164 h 5601"/>
                <a:gd name="T104" fmla="*/ 1201 w 6573"/>
                <a:gd name="T105" fmla="*/ 195 h 5601"/>
                <a:gd name="T106" fmla="*/ 1178 w 6573"/>
                <a:gd name="T107" fmla="*/ 210 h 5601"/>
                <a:gd name="T108" fmla="*/ 1092 w 6573"/>
                <a:gd name="T109" fmla="*/ 234 h 5601"/>
                <a:gd name="T110" fmla="*/ 1014 w 6573"/>
                <a:gd name="T111" fmla="*/ 249 h 5601"/>
                <a:gd name="T112" fmla="*/ 920 w 6573"/>
                <a:gd name="T113" fmla="*/ 280 h 560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573" h="5601">
                  <a:moveTo>
                    <a:pt x="2099" y="3814"/>
                  </a:moveTo>
                  <a:lnTo>
                    <a:pt x="2064" y="3779"/>
                  </a:lnTo>
                  <a:lnTo>
                    <a:pt x="1995" y="3779"/>
                  </a:lnTo>
                  <a:lnTo>
                    <a:pt x="1961" y="3745"/>
                  </a:lnTo>
                  <a:lnTo>
                    <a:pt x="1961" y="3814"/>
                  </a:lnTo>
                  <a:lnTo>
                    <a:pt x="1961" y="3882"/>
                  </a:lnTo>
                  <a:lnTo>
                    <a:pt x="1995" y="3916"/>
                  </a:lnTo>
                  <a:lnTo>
                    <a:pt x="2030" y="3952"/>
                  </a:lnTo>
                  <a:lnTo>
                    <a:pt x="2030" y="4020"/>
                  </a:lnTo>
                  <a:lnTo>
                    <a:pt x="2030" y="4089"/>
                  </a:lnTo>
                  <a:lnTo>
                    <a:pt x="1995" y="4157"/>
                  </a:lnTo>
                  <a:lnTo>
                    <a:pt x="1961" y="4123"/>
                  </a:lnTo>
                  <a:lnTo>
                    <a:pt x="1927" y="4089"/>
                  </a:lnTo>
                  <a:lnTo>
                    <a:pt x="1892" y="4089"/>
                  </a:lnTo>
                  <a:lnTo>
                    <a:pt x="1858" y="4089"/>
                  </a:lnTo>
                  <a:lnTo>
                    <a:pt x="1823" y="4089"/>
                  </a:lnTo>
                  <a:lnTo>
                    <a:pt x="1755" y="4089"/>
                  </a:lnTo>
                  <a:lnTo>
                    <a:pt x="1720" y="4123"/>
                  </a:lnTo>
                  <a:lnTo>
                    <a:pt x="1686" y="4157"/>
                  </a:lnTo>
                  <a:lnTo>
                    <a:pt x="1617" y="4226"/>
                  </a:lnTo>
                  <a:lnTo>
                    <a:pt x="1583" y="4295"/>
                  </a:lnTo>
                  <a:lnTo>
                    <a:pt x="1617" y="4295"/>
                  </a:lnTo>
                  <a:lnTo>
                    <a:pt x="1617" y="4329"/>
                  </a:lnTo>
                  <a:lnTo>
                    <a:pt x="1651" y="4295"/>
                  </a:lnTo>
                  <a:lnTo>
                    <a:pt x="1686" y="4295"/>
                  </a:lnTo>
                  <a:lnTo>
                    <a:pt x="1755" y="4260"/>
                  </a:lnTo>
                  <a:lnTo>
                    <a:pt x="1823" y="4260"/>
                  </a:lnTo>
                  <a:lnTo>
                    <a:pt x="1858" y="4260"/>
                  </a:lnTo>
                  <a:lnTo>
                    <a:pt x="1927" y="4260"/>
                  </a:lnTo>
                  <a:lnTo>
                    <a:pt x="1961" y="4260"/>
                  </a:lnTo>
                  <a:lnTo>
                    <a:pt x="1961" y="4295"/>
                  </a:lnTo>
                  <a:lnTo>
                    <a:pt x="1961" y="4329"/>
                  </a:lnTo>
                  <a:lnTo>
                    <a:pt x="1961" y="4364"/>
                  </a:lnTo>
                  <a:lnTo>
                    <a:pt x="1927" y="4364"/>
                  </a:lnTo>
                  <a:lnTo>
                    <a:pt x="1892" y="4397"/>
                  </a:lnTo>
                  <a:lnTo>
                    <a:pt x="1823" y="4432"/>
                  </a:lnTo>
                  <a:lnTo>
                    <a:pt x="1790" y="4432"/>
                  </a:lnTo>
                  <a:lnTo>
                    <a:pt x="1790" y="4466"/>
                  </a:lnTo>
                  <a:lnTo>
                    <a:pt x="1823" y="4466"/>
                  </a:lnTo>
                  <a:lnTo>
                    <a:pt x="1823" y="4501"/>
                  </a:lnTo>
                  <a:lnTo>
                    <a:pt x="1790" y="4501"/>
                  </a:lnTo>
                  <a:lnTo>
                    <a:pt x="1790" y="4536"/>
                  </a:lnTo>
                  <a:lnTo>
                    <a:pt x="1755" y="4536"/>
                  </a:lnTo>
                  <a:lnTo>
                    <a:pt x="1755" y="4569"/>
                  </a:lnTo>
                  <a:lnTo>
                    <a:pt x="1651" y="4569"/>
                  </a:lnTo>
                  <a:lnTo>
                    <a:pt x="1651" y="4603"/>
                  </a:lnTo>
                  <a:lnTo>
                    <a:pt x="1686" y="4639"/>
                  </a:lnTo>
                  <a:lnTo>
                    <a:pt x="1720" y="4707"/>
                  </a:lnTo>
                  <a:lnTo>
                    <a:pt x="1755" y="4740"/>
                  </a:lnTo>
                  <a:lnTo>
                    <a:pt x="1790" y="4776"/>
                  </a:lnTo>
                  <a:lnTo>
                    <a:pt x="1823" y="4740"/>
                  </a:lnTo>
                  <a:lnTo>
                    <a:pt x="1858" y="4776"/>
                  </a:lnTo>
                  <a:lnTo>
                    <a:pt x="1858" y="4740"/>
                  </a:lnTo>
                  <a:lnTo>
                    <a:pt x="1858" y="4707"/>
                  </a:lnTo>
                  <a:lnTo>
                    <a:pt x="1892" y="4673"/>
                  </a:lnTo>
                  <a:lnTo>
                    <a:pt x="1892" y="4707"/>
                  </a:lnTo>
                  <a:lnTo>
                    <a:pt x="1927" y="4707"/>
                  </a:lnTo>
                  <a:lnTo>
                    <a:pt x="1927" y="4740"/>
                  </a:lnTo>
                  <a:lnTo>
                    <a:pt x="1892" y="4740"/>
                  </a:lnTo>
                  <a:lnTo>
                    <a:pt x="1892" y="4776"/>
                  </a:lnTo>
                  <a:lnTo>
                    <a:pt x="1892" y="4810"/>
                  </a:lnTo>
                  <a:lnTo>
                    <a:pt x="1927" y="4810"/>
                  </a:lnTo>
                  <a:lnTo>
                    <a:pt x="1927" y="4879"/>
                  </a:lnTo>
                  <a:lnTo>
                    <a:pt x="1961" y="4879"/>
                  </a:lnTo>
                  <a:lnTo>
                    <a:pt x="1995" y="4879"/>
                  </a:lnTo>
                  <a:lnTo>
                    <a:pt x="2030" y="4844"/>
                  </a:lnTo>
                  <a:lnTo>
                    <a:pt x="2030" y="4879"/>
                  </a:lnTo>
                  <a:lnTo>
                    <a:pt x="2064" y="4879"/>
                  </a:lnTo>
                  <a:lnTo>
                    <a:pt x="2064" y="4913"/>
                  </a:lnTo>
                  <a:lnTo>
                    <a:pt x="2064" y="4947"/>
                  </a:lnTo>
                  <a:lnTo>
                    <a:pt x="2099" y="4982"/>
                  </a:lnTo>
                  <a:lnTo>
                    <a:pt x="2134" y="4982"/>
                  </a:lnTo>
                  <a:lnTo>
                    <a:pt x="2167" y="5016"/>
                  </a:lnTo>
                  <a:lnTo>
                    <a:pt x="2202" y="5016"/>
                  </a:lnTo>
                  <a:lnTo>
                    <a:pt x="2236" y="5051"/>
                  </a:lnTo>
                  <a:lnTo>
                    <a:pt x="2271" y="5051"/>
                  </a:lnTo>
                  <a:lnTo>
                    <a:pt x="2271" y="5084"/>
                  </a:lnTo>
                  <a:lnTo>
                    <a:pt x="2271" y="5119"/>
                  </a:lnTo>
                  <a:lnTo>
                    <a:pt x="2271" y="5153"/>
                  </a:lnTo>
                  <a:lnTo>
                    <a:pt x="2306" y="5188"/>
                  </a:lnTo>
                  <a:lnTo>
                    <a:pt x="2271" y="5223"/>
                  </a:lnTo>
                  <a:lnTo>
                    <a:pt x="2236" y="5256"/>
                  </a:lnTo>
                  <a:lnTo>
                    <a:pt x="2236" y="5291"/>
                  </a:lnTo>
                  <a:lnTo>
                    <a:pt x="2202" y="5326"/>
                  </a:lnTo>
                  <a:lnTo>
                    <a:pt x="2167" y="5326"/>
                  </a:lnTo>
                  <a:lnTo>
                    <a:pt x="2064" y="5256"/>
                  </a:lnTo>
                  <a:lnTo>
                    <a:pt x="1995" y="5256"/>
                  </a:lnTo>
                  <a:lnTo>
                    <a:pt x="1961" y="5223"/>
                  </a:lnTo>
                  <a:lnTo>
                    <a:pt x="1927" y="5256"/>
                  </a:lnTo>
                  <a:lnTo>
                    <a:pt x="1892" y="5256"/>
                  </a:lnTo>
                  <a:lnTo>
                    <a:pt x="1823" y="5256"/>
                  </a:lnTo>
                  <a:lnTo>
                    <a:pt x="1755" y="5223"/>
                  </a:lnTo>
                  <a:lnTo>
                    <a:pt x="1720" y="5223"/>
                  </a:lnTo>
                  <a:lnTo>
                    <a:pt x="1686" y="5223"/>
                  </a:lnTo>
                  <a:lnTo>
                    <a:pt x="1686" y="5256"/>
                  </a:lnTo>
                  <a:lnTo>
                    <a:pt x="1651" y="5291"/>
                  </a:lnTo>
                  <a:lnTo>
                    <a:pt x="1617" y="5256"/>
                  </a:lnTo>
                  <a:lnTo>
                    <a:pt x="1583" y="5256"/>
                  </a:lnTo>
                  <a:lnTo>
                    <a:pt x="1548" y="5223"/>
                  </a:lnTo>
                  <a:lnTo>
                    <a:pt x="1548" y="5188"/>
                  </a:lnTo>
                  <a:lnTo>
                    <a:pt x="1513" y="5223"/>
                  </a:lnTo>
                  <a:lnTo>
                    <a:pt x="1479" y="5223"/>
                  </a:lnTo>
                  <a:lnTo>
                    <a:pt x="1446" y="5223"/>
                  </a:lnTo>
                  <a:lnTo>
                    <a:pt x="1410" y="5223"/>
                  </a:lnTo>
                  <a:lnTo>
                    <a:pt x="1479" y="5153"/>
                  </a:lnTo>
                  <a:lnTo>
                    <a:pt x="1513" y="5153"/>
                  </a:lnTo>
                  <a:lnTo>
                    <a:pt x="1513" y="5119"/>
                  </a:lnTo>
                  <a:lnTo>
                    <a:pt x="1513" y="5084"/>
                  </a:lnTo>
                  <a:lnTo>
                    <a:pt x="1479" y="5084"/>
                  </a:lnTo>
                  <a:lnTo>
                    <a:pt x="1446" y="5084"/>
                  </a:lnTo>
                  <a:lnTo>
                    <a:pt x="1410" y="5119"/>
                  </a:lnTo>
                  <a:lnTo>
                    <a:pt x="1376" y="5119"/>
                  </a:lnTo>
                  <a:lnTo>
                    <a:pt x="1342" y="5153"/>
                  </a:lnTo>
                  <a:lnTo>
                    <a:pt x="1307" y="5223"/>
                  </a:lnTo>
                  <a:lnTo>
                    <a:pt x="1273" y="5256"/>
                  </a:lnTo>
                  <a:lnTo>
                    <a:pt x="1273" y="5291"/>
                  </a:lnTo>
                  <a:lnTo>
                    <a:pt x="1239" y="5326"/>
                  </a:lnTo>
                  <a:lnTo>
                    <a:pt x="1204" y="5360"/>
                  </a:lnTo>
                  <a:lnTo>
                    <a:pt x="1169" y="5360"/>
                  </a:lnTo>
                  <a:lnTo>
                    <a:pt x="1135" y="5360"/>
                  </a:lnTo>
                  <a:lnTo>
                    <a:pt x="1066" y="5360"/>
                  </a:lnTo>
                  <a:lnTo>
                    <a:pt x="998" y="5326"/>
                  </a:lnTo>
                  <a:lnTo>
                    <a:pt x="895" y="5291"/>
                  </a:lnTo>
                  <a:lnTo>
                    <a:pt x="825" y="5256"/>
                  </a:lnTo>
                  <a:lnTo>
                    <a:pt x="791" y="5256"/>
                  </a:lnTo>
                  <a:lnTo>
                    <a:pt x="722" y="5256"/>
                  </a:lnTo>
                  <a:lnTo>
                    <a:pt x="654" y="5326"/>
                  </a:lnTo>
                  <a:lnTo>
                    <a:pt x="585" y="5360"/>
                  </a:lnTo>
                  <a:lnTo>
                    <a:pt x="516" y="5394"/>
                  </a:lnTo>
                  <a:lnTo>
                    <a:pt x="447" y="5463"/>
                  </a:lnTo>
                  <a:lnTo>
                    <a:pt x="413" y="5497"/>
                  </a:lnTo>
                  <a:lnTo>
                    <a:pt x="378" y="5531"/>
                  </a:lnTo>
                  <a:lnTo>
                    <a:pt x="344" y="5567"/>
                  </a:lnTo>
                  <a:lnTo>
                    <a:pt x="344" y="5600"/>
                  </a:lnTo>
                  <a:lnTo>
                    <a:pt x="274" y="5600"/>
                  </a:lnTo>
                  <a:lnTo>
                    <a:pt x="241" y="5600"/>
                  </a:lnTo>
                  <a:lnTo>
                    <a:pt x="274" y="5567"/>
                  </a:lnTo>
                  <a:lnTo>
                    <a:pt x="274" y="5497"/>
                  </a:lnTo>
                  <a:lnTo>
                    <a:pt x="309" y="5463"/>
                  </a:lnTo>
                  <a:lnTo>
                    <a:pt x="309" y="5428"/>
                  </a:lnTo>
                  <a:lnTo>
                    <a:pt x="344" y="5326"/>
                  </a:lnTo>
                  <a:lnTo>
                    <a:pt x="378" y="5291"/>
                  </a:lnTo>
                  <a:lnTo>
                    <a:pt x="413" y="5291"/>
                  </a:lnTo>
                  <a:lnTo>
                    <a:pt x="481" y="5291"/>
                  </a:lnTo>
                  <a:lnTo>
                    <a:pt x="516" y="5256"/>
                  </a:lnTo>
                  <a:lnTo>
                    <a:pt x="551" y="5223"/>
                  </a:lnTo>
                  <a:lnTo>
                    <a:pt x="551" y="5188"/>
                  </a:lnTo>
                  <a:lnTo>
                    <a:pt x="551" y="5084"/>
                  </a:lnTo>
                  <a:lnTo>
                    <a:pt x="551" y="5051"/>
                  </a:lnTo>
                  <a:lnTo>
                    <a:pt x="585" y="4982"/>
                  </a:lnTo>
                  <a:lnTo>
                    <a:pt x="551" y="4913"/>
                  </a:lnTo>
                  <a:lnTo>
                    <a:pt x="516" y="4844"/>
                  </a:lnTo>
                  <a:lnTo>
                    <a:pt x="516" y="4810"/>
                  </a:lnTo>
                  <a:lnTo>
                    <a:pt x="481" y="4776"/>
                  </a:lnTo>
                  <a:lnTo>
                    <a:pt x="447" y="4776"/>
                  </a:lnTo>
                  <a:lnTo>
                    <a:pt x="413" y="4740"/>
                  </a:lnTo>
                  <a:lnTo>
                    <a:pt x="413" y="4707"/>
                  </a:lnTo>
                  <a:lnTo>
                    <a:pt x="413" y="4466"/>
                  </a:lnTo>
                  <a:lnTo>
                    <a:pt x="378" y="4397"/>
                  </a:lnTo>
                  <a:lnTo>
                    <a:pt x="344" y="4329"/>
                  </a:lnTo>
                  <a:lnTo>
                    <a:pt x="309" y="4295"/>
                  </a:lnTo>
                  <a:lnTo>
                    <a:pt x="207" y="4260"/>
                  </a:lnTo>
                  <a:lnTo>
                    <a:pt x="137" y="4260"/>
                  </a:lnTo>
                  <a:lnTo>
                    <a:pt x="69" y="4226"/>
                  </a:lnTo>
                  <a:lnTo>
                    <a:pt x="0" y="4260"/>
                  </a:lnTo>
                  <a:lnTo>
                    <a:pt x="34" y="4020"/>
                  </a:lnTo>
                  <a:lnTo>
                    <a:pt x="69" y="3952"/>
                  </a:lnTo>
                  <a:lnTo>
                    <a:pt x="137" y="3882"/>
                  </a:lnTo>
                  <a:lnTo>
                    <a:pt x="207" y="3849"/>
                  </a:lnTo>
                  <a:lnTo>
                    <a:pt x="207" y="3814"/>
                  </a:lnTo>
                  <a:lnTo>
                    <a:pt x="241" y="3814"/>
                  </a:lnTo>
                  <a:lnTo>
                    <a:pt x="207" y="3745"/>
                  </a:lnTo>
                  <a:lnTo>
                    <a:pt x="137" y="3710"/>
                  </a:lnTo>
                  <a:lnTo>
                    <a:pt x="137" y="3677"/>
                  </a:lnTo>
                  <a:lnTo>
                    <a:pt x="207" y="3642"/>
                  </a:lnTo>
                  <a:lnTo>
                    <a:pt x="241" y="3608"/>
                  </a:lnTo>
                  <a:lnTo>
                    <a:pt x="309" y="3573"/>
                  </a:lnTo>
                  <a:lnTo>
                    <a:pt x="378" y="3539"/>
                  </a:lnTo>
                  <a:lnTo>
                    <a:pt x="413" y="3505"/>
                  </a:lnTo>
                  <a:lnTo>
                    <a:pt x="481" y="3470"/>
                  </a:lnTo>
                  <a:lnTo>
                    <a:pt x="516" y="3436"/>
                  </a:lnTo>
                  <a:lnTo>
                    <a:pt x="551" y="3402"/>
                  </a:lnTo>
                  <a:lnTo>
                    <a:pt x="585" y="3402"/>
                  </a:lnTo>
                  <a:lnTo>
                    <a:pt x="654" y="3366"/>
                  </a:lnTo>
                  <a:lnTo>
                    <a:pt x="688" y="3333"/>
                  </a:lnTo>
                  <a:lnTo>
                    <a:pt x="722" y="3299"/>
                  </a:lnTo>
                  <a:lnTo>
                    <a:pt x="758" y="3265"/>
                  </a:lnTo>
                  <a:lnTo>
                    <a:pt x="758" y="3229"/>
                  </a:lnTo>
                  <a:lnTo>
                    <a:pt x="758" y="3195"/>
                  </a:lnTo>
                  <a:lnTo>
                    <a:pt x="758" y="3161"/>
                  </a:lnTo>
                  <a:lnTo>
                    <a:pt x="722" y="3127"/>
                  </a:lnTo>
                  <a:lnTo>
                    <a:pt x="688" y="3127"/>
                  </a:lnTo>
                  <a:lnTo>
                    <a:pt x="688" y="3058"/>
                  </a:lnTo>
                  <a:lnTo>
                    <a:pt x="722" y="3023"/>
                  </a:lnTo>
                  <a:lnTo>
                    <a:pt x="722" y="2886"/>
                  </a:lnTo>
                  <a:lnTo>
                    <a:pt x="758" y="2817"/>
                  </a:lnTo>
                  <a:lnTo>
                    <a:pt x="758" y="2783"/>
                  </a:lnTo>
                  <a:lnTo>
                    <a:pt x="758" y="2749"/>
                  </a:lnTo>
                  <a:lnTo>
                    <a:pt x="791" y="2679"/>
                  </a:lnTo>
                  <a:lnTo>
                    <a:pt x="791" y="2645"/>
                  </a:lnTo>
                  <a:lnTo>
                    <a:pt x="791" y="2612"/>
                  </a:lnTo>
                  <a:lnTo>
                    <a:pt x="825" y="2577"/>
                  </a:lnTo>
                  <a:lnTo>
                    <a:pt x="825" y="2542"/>
                  </a:lnTo>
                  <a:lnTo>
                    <a:pt x="825" y="2508"/>
                  </a:lnTo>
                  <a:lnTo>
                    <a:pt x="860" y="2508"/>
                  </a:lnTo>
                  <a:lnTo>
                    <a:pt x="895" y="2508"/>
                  </a:lnTo>
                  <a:lnTo>
                    <a:pt x="895" y="2474"/>
                  </a:lnTo>
                  <a:lnTo>
                    <a:pt x="860" y="2439"/>
                  </a:lnTo>
                  <a:lnTo>
                    <a:pt x="860" y="2405"/>
                  </a:lnTo>
                  <a:lnTo>
                    <a:pt x="860" y="2371"/>
                  </a:lnTo>
                  <a:lnTo>
                    <a:pt x="825" y="2336"/>
                  </a:lnTo>
                  <a:lnTo>
                    <a:pt x="825" y="2301"/>
                  </a:lnTo>
                  <a:lnTo>
                    <a:pt x="825" y="2268"/>
                  </a:lnTo>
                  <a:lnTo>
                    <a:pt x="825" y="2234"/>
                  </a:lnTo>
                  <a:lnTo>
                    <a:pt x="895" y="2164"/>
                  </a:lnTo>
                  <a:lnTo>
                    <a:pt x="998" y="2027"/>
                  </a:lnTo>
                  <a:lnTo>
                    <a:pt x="1032" y="1958"/>
                  </a:lnTo>
                  <a:lnTo>
                    <a:pt x="1066" y="1925"/>
                  </a:lnTo>
                  <a:lnTo>
                    <a:pt x="1135" y="1925"/>
                  </a:lnTo>
                  <a:lnTo>
                    <a:pt x="1273" y="1855"/>
                  </a:lnTo>
                  <a:lnTo>
                    <a:pt x="1307" y="1821"/>
                  </a:lnTo>
                  <a:lnTo>
                    <a:pt x="1376" y="1821"/>
                  </a:lnTo>
                  <a:lnTo>
                    <a:pt x="1410" y="1821"/>
                  </a:lnTo>
                  <a:lnTo>
                    <a:pt x="1446" y="1787"/>
                  </a:lnTo>
                  <a:lnTo>
                    <a:pt x="1479" y="1752"/>
                  </a:lnTo>
                  <a:lnTo>
                    <a:pt x="1548" y="1718"/>
                  </a:lnTo>
                  <a:lnTo>
                    <a:pt x="1651" y="1684"/>
                  </a:lnTo>
                  <a:lnTo>
                    <a:pt x="1720" y="1614"/>
                  </a:lnTo>
                  <a:lnTo>
                    <a:pt x="1823" y="1581"/>
                  </a:lnTo>
                  <a:lnTo>
                    <a:pt x="1927" y="1614"/>
                  </a:lnTo>
                  <a:lnTo>
                    <a:pt x="1995" y="1614"/>
                  </a:lnTo>
                  <a:lnTo>
                    <a:pt x="2064" y="1581"/>
                  </a:lnTo>
                  <a:lnTo>
                    <a:pt x="2099" y="1581"/>
                  </a:lnTo>
                  <a:lnTo>
                    <a:pt x="2339" y="1581"/>
                  </a:lnTo>
                  <a:lnTo>
                    <a:pt x="2443" y="1581"/>
                  </a:lnTo>
                  <a:lnTo>
                    <a:pt x="2546" y="1547"/>
                  </a:lnTo>
                  <a:lnTo>
                    <a:pt x="2683" y="1547"/>
                  </a:lnTo>
                  <a:lnTo>
                    <a:pt x="2683" y="1614"/>
                  </a:lnTo>
                  <a:lnTo>
                    <a:pt x="2683" y="1649"/>
                  </a:lnTo>
                  <a:lnTo>
                    <a:pt x="2718" y="1649"/>
                  </a:lnTo>
                  <a:lnTo>
                    <a:pt x="2753" y="1684"/>
                  </a:lnTo>
                  <a:lnTo>
                    <a:pt x="2718" y="1684"/>
                  </a:lnTo>
                  <a:lnTo>
                    <a:pt x="2718" y="1718"/>
                  </a:lnTo>
                  <a:lnTo>
                    <a:pt x="2718" y="1752"/>
                  </a:lnTo>
                  <a:lnTo>
                    <a:pt x="2683" y="1787"/>
                  </a:lnTo>
                  <a:lnTo>
                    <a:pt x="2683" y="1821"/>
                  </a:lnTo>
                  <a:lnTo>
                    <a:pt x="2650" y="1855"/>
                  </a:lnTo>
                  <a:lnTo>
                    <a:pt x="2650" y="1925"/>
                  </a:lnTo>
                  <a:lnTo>
                    <a:pt x="2580" y="2027"/>
                  </a:lnTo>
                  <a:lnTo>
                    <a:pt x="2580" y="2096"/>
                  </a:lnTo>
                  <a:lnTo>
                    <a:pt x="2546" y="2130"/>
                  </a:lnTo>
                  <a:lnTo>
                    <a:pt x="2546" y="2164"/>
                  </a:lnTo>
                  <a:lnTo>
                    <a:pt x="2511" y="2268"/>
                  </a:lnTo>
                  <a:lnTo>
                    <a:pt x="2511" y="2301"/>
                  </a:lnTo>
                  <a:lnTo>
                    <a:pt x="2478" y="2371"/>
                  </a:lnTo>
                  <a:lnTo>
                    <a:pt x="2478" y="2474"/>
                  </a:lnTo>
                  <a:lnTo>
                    <a:pt x="2443" y="2577"/>
                  </a:lnTo>
                  <a:lnTo>
                    <a:pt x="2443" y="2612"/>
                  </a:lnTo>
                  <a:lnTo>
                    <a:pt x="2409" y="2714"/>
                  </a:lnTo>
                  <a:lnTo>
                    <a:pt x="2409" y="2749"/>
                  </a:lnTo>
                  <a:lnTo>
                    <a:pt x="2374" y="2817"/>
                  </a:lnTo>
                  <a:lnTo>
                    <a:pt x="2374" y="2851"/>
                  </a:lnTo>
                  <a:lnTo>
                    <a:pt x="2374" y="2886"/>
                  </a:lnTo>
                  <a:lnTo>
                    <a:pt x="2339" y="2921"/>
                  </a:lnTo>
                  <a:lnTo>
                    <a:pt x="2339" y="3023"/>
                  </a:lnTo>
                  <a:lnTo>
                    <a:pt x="2339" y="3092"/>
                  </a:lnTo>
                  <a:lnTo>
                    <a:pt x="2306" y="3229"/>
                  </a:lnTo>
                  <a:lnTo>
                    <a:pt x="2306" y="3402"/>
                  </a:lnTo>
                  <a:lnTo>
                    <a:pt x="2339" y="3436"/>
                  </a:lnTo>
                  <a:lnTo>
                    <a:pt x="2374" y="3470"/>
                  </a:lnTo>
                  <a:lnTo>
                    <a:pt x="2374" y="3505"/>
                  </a:lnTo>
                  <a:lnTo>
                    <a:pt x="2374" y="3573"/>
                  </a:lnTo>
                  <a:lnTo>
                    <a:pt x="2339" y="3608"/>
                  </a:lnTo>
                  <a:lnTo>
                    <a:pt x="2306" y="3642"/>
                  </a:lnTo>
                  <a:lnTo>
                    <a:pt x="2271" y="3642"/>
                  </a:lnTo>
                  <a:lnTo>
                    <a:pt x="2271" y="3677"/>
                  </a:lnTo>
                  <a:lnTo>
                    <a:pt x="2202" y="3710"/>
                  </a:lnTo>
                  <a:lnTo>
                    <a:pt x="2167" y="3745"/>
                  </a:lnTo>
                  <a:lnTo>
                    <a:pt x="2134" y="3779"/>
                  </a:lnTo>
                  <a:lnTo>
                    <a:pt x="2099" y="3814"/>
                  </a:lnTo>
                  <a:close/>
                  <a:moveTo>
                    <a:pt x="3785" y="1271"/>
                  </a:moveTo>
                  <a:lnTo>
                    <a:pt x="3785" y="1305"/>
                  </a:lnTo>
                  <a:lnTo>
                    <a:pt x="3819" y="1305"/>
                  </a:lnTo>
                  <a:lnTo>
                    <a:pt x="3819" y="1340"/>
                  </a:lnTo>
                  <a:lnTo>
                    <a:pt x="3855" y="1340"/>
                  </a:lnTo>
                  <a:lnTo>
                    <a:pt x="3888" y="1375"/>
                  </a:lnTo>
                  <a:lnTo>
                    <a:pt x="3922" y="1375"/>
                  </a:lnTo>
                  <a:lnTo>
                    <a:pt x="3957" y="1375"/>
                  </a:lnTo>
                  <a:lnTo>
                    <a:pt x="3992" y="1375"/>
                  </a:lnTo>
                  <a:lnTo>
                    <a:pt x="3992" y="1340"/>
                  </a:lnTo>
                  <a:lnTo>
                    <a:pt x="4026" y="1375"/>
                  </a:lnTo>
                  <a:lnTo>
                    <a:pt x="4060" y="1340"/>
                  </a:lnTo>
                  <a:lnTo>
                    <a:pt x="4129" y="1340"/>
                  </a:lnTo>
                  <a:lnTo>
                    <a:pt x="4163" y="1340"/>
                  </a:lnTo>
                  <a:lnTo>
                    <a:pt x="4301" y="1340"/>
                  </a:lnTo>
                  <a:lnTo>
                    <a:pt x="4543" y="1305"/>
                  </a:lnTo>
                  <a:lnTo>
                    <a:pt x="4543" y="1238"/>
                  </a:lnTo>
                  <a:lnTo>
                    <a:pt x="4543" y="1203"/>
                  </a:lnTo>
                  <a:lnTo>
                    <a:pt x="4576" y="1203"/>
                  </a:lnTo>
                  <a:lnTo>
                    <a:pt x="4680" y="1203"/>
                  </a:lnTo>
                  <a:lnTo>
                    <a:pt x="4783" y="1203"/>
                  </a:lnTo>
                  <a:lnTo>
                    <a:pt x="4852" y="1203"/>
                  </a:lnTo>
                  <a:lnTo>
                    <a:pt x="4887" y="1134"/>
                  </a:lnTo>
                  <a:lnTo>
                    <a:pt x="4989" y="1238"/>
                  </a:lnTo>
                  <a:lnTo>
                    <a:pt x="5024" y="1271"/>
                  </a:lnTo>
                  <a:lnTo>
                    <a:pt x="5059" y="1305"/>
                  </a:lnTo>
                  <a:lnTo>
                    <a:pt x="5092" y="1375"/>
                  </a:lnTo>
                  <a:lnTo>
                    <a:pt x="5196" y="1477"/>
                  </a:lnTo>
                  <a:lnTo>
                    <a:pt x="5231" y="1512"/>
                  </a:lnTo>
                  <a:lnTo>
                    <a:pt x="5264" y="1547"/>
                  </a:lnTo>
                  <a:lnTo>
                    <a:pt x="5264" y="1581"/>
                  </a:lnTo>
                  <a:lnTo>
                    <a:pt x="5333" y="1649"/>
                  </a:lnTo>
                  <a:lnTo>
                    <a:pt x="5368" y="1718"/>
                  </a:lnTo>
                  <a:lnTo>
                    <a:pt x="5403" y="1752"/>
                  </a:lnTo>
                  <a:lnTo>
                    <a:pt x="5436" y="1787"/>
                  </a:lnTo>
                  <a:lnTo>
                    <a:pt x="5471" y="1787"/>
                  </a:lnTo>
                  <a:lnTo>
                    <a:pt x="5575" y="1787"/>
                  </a:lnTo>
                  <a:lnTo>
                    <a:pt x="5643" y="1787"/>
                  </a:lnTo>
                  <a:lnTo>
                    <a:pt x="5677" y="1787"/>
                  </a:lnTo>
                  <a:lnTo>
                    <a:pt x="5815" y="1787"/>
                  </a:lnTo>
                  <a:lnTo>
                    <a:pt x="5850" y="1787"/>
                  </a:lnTo>
                  <a:lnTo>
                    <a:pt x="5919" y="1752"/>
                  </a:lnTo>
                  <a:lnTo>
                    <a:pt x="5953" y="1752"/>
                  </a:lnTo>
                  <a:lnTo>
                    <a:pt x="5987" y="1752"/>
                  </a:lnTo>
                  <a:lnTo>
                    <a:pt x="6021" y="1752"/>
                  </a:lnTo>
                  <a:lnTo>
                    <a:pt x="6057" y="1718"/>
                  </a:lnTo>
                  <a:lnTo>
                    <a:pt x="6160" y="1684"/>
                  </a:lnTo>
                  <a:lnTo>
                    <a:pt x="6194" y="1649"/>
                  </a:lnTo>
                  <a:lnTo>
                    <a:pt x="6331" y="1581"/>
                  </a:lnTo>
                  <a:lnTo>
                    <a:pt x="6435" y="1512"/>
                  </a:lnTo>
                  <a:lnTo>
                    <a:pt x="6504" y="1477"/>
                  </a:lnTo>
                  <a:lnTo>
                    <a:pt x="6538" y="1443"/>
                  </a:lnTo>
                  <a:lnTo>
                    <a:pt x="6538" y="1409"/>
                  </a:lnTo>
                  <a:lnTo>
                    <a:pt x="6504" y="1409"/>
                  </a:lnTo>
                  <a:lnTo>
                    <a:pt x="6468" y="1375"/>
                  </a:lnTo>
                  <a:lnTo>
                    <a:pt x="6365" y="1340"/>
                  </a:lnTo>
                  <a:lnTo>
                    <a:pt x="6297" y="1305"/>
                  </a:lnTo>
                  <a:lnTo>
                    <a:pt x="6264" y="1271"/>
                  </a:lnTo>
                  <a:lnTo>
                    <a:pt x="6228" y="1271"/>
                  </a:lnTo>
                  <a:lnTo>
                    <a:pt x="6160" y="1203"/>
                  </a:lnTo>
                  <a:lnTo>
                    <a:pt x="6194" y="1203"/>
                  </a:lnTo>
                  <a:lnTo>
                    <a:pt x="6228" y="1203"/>
                  </a:lnTo>
                  <a:lnTo>
                    <a:pt x="6331" y="1203"/>
                  </a:lnTo>
                  <a:lnTo>
                    <a:pt x="6365" y="1203"/>
                  </a:lnTo>
                  <a:lnTo>
                    <a:pt x="6401" y="1238"/>
                  </a:lnTo>
                  <a:lnTo>
                    <a:pt x="6401" y="1271"/>
                  </a:lnTo>
                  <a:lnTo>
                    <a:pt x="6435" y="1271"/>
                  </a:lnTo>
                  <a:lnTo>
                    <a:pt x="6504" y="1238"/>
                  </a:lnTo>
                  <a:lnTo>
                    <a:pt x="6538" y="1203"/>
                  </a:lnTo>
                  <a:lnTo>
                    <a:pt x="6572" y="1134"/>
                  </a:lnTo>
                  <a:lnTo>
                    <a:pt x="6572" y="1065"/>
                  </a:lnTo>
                  <a:lnTo>
                    <a:pt x="6504" y="1065"/>
                  </a:lnTo>
                  <a:lnTo>
                    <a:pt x="6468" y="1031"/>
                  </a:lnTo>
                  <a:lnTo>
                    <a:pt x="6401" y="1031"/>
                  </a:lnTo>
                  <a:lnTo>
                    <a:pt x="6331" y="1031"/>
                  </a:lnTo>
                  <a:lnTo>
                    <a:pt x="6331" y="1065"/>
                  </a:lnTo>
                  <a:lnTo>
                    <a:pt x="6228" y="1065"/>
                  </a:lnTo>
                  <a:lnTo>
                    <a:pt x="6194" y="1065"/>
                  </a:lnTo>
                  <a:lnTo>
                    <a:pt x="6194" y="1031"/>
                  </a:lnTo>
                  <a:lnTo>
                    <a:pt x="6194" y="997"/>
                  </a:lnTo>
                  <a:lnTo>
                    <a:pt x="6228" y="997"/>
                  </a:lnTo>
                  <a:lnTo>
                    <a:pt x="6264" y="962"/>
                  </a:lnTo>
                  <a:lnTo>
                    <a:pt x="6401" y="894"/>
                  </a:lnTo>
                  <a:lnTo>
                    <a:pt x="6401" y="653"/>
                  </a:lnTo>
                  <a:lnTo>
                    <a:pt x="6365" y="618"/>
                  </a:lnTo>
                  <a:lnTo>
                    <a:pt x="6365" y="584"/>
                  </a:lnTo>
                  <a:lnTo>
                    <a:pt x="6331" y="618"/>
                  </a:lnTo>
                  <a:lnTo>
                    <a:pt x="6297" y="618"/>
                  </a:lnTo>
                  <a:lnTo>
                    <a:pt x="6264" y="653"/>
                  </a:lnTo>
                  <a:lnTo>
                    <a:pt x="6228" y="653"/>
                  </a:lnTo>
                  <a:lnTo>
                    <a:pt x="6194" y="653"/>
                  </a:lnTo>
                  <a:lnTo>
                    <a:pt x="6194" y="618"/>
                  </a:lnTo>
                  <a:lnTo>
                    <a:pt x="6194" y="584"/>
                  </a:lnTo>
                  <a:lnTo>
                    <a:pt x="6194" y="550"/>
                  </a:lnTo>
                  <a:lnTo>
                    <a:pt x="6160" y="550"/>
                  </a:lnTo>
                  <a:lnTo>
                    <a:pt x="6124" y="516"/>
                  </a:lnTo>
                  <a:lnTo>
                    <a:pt x="6057" y="550"/>
                  </a:lnTo>
                  <a:lnTo>
                    <a:pt x="6021" y="584"/>
                  </a:lnTo>
                  <a:lnTo>
                    <a:pt x="5987" y="550"/>
                  </a:lnTo>
                  <a:lnTo>
                    <a:pt x="5953" y="516"/>
                  </a:lnTo>
                  <a:lnTo>
                    <a:pt x="5919" y="481"/>
                  </a:lnTo>
                  <a:lnTo>
                    <a:pt x="5919" y="516"/>
                  </a:lnTo>
                  <a:lnTo>
                    <a:pt x="5884" y="550"/>
                  </a:lnTo>
                  <a:lnTo>
                    <a:pt x="5850" y="550"/>
                  </a:lnTo>
                  <a:lnTo>
                    <a:pt x="5850" y="481"/>
                  </a:lnTo>
                  <a:lnTo>
                    <a:pt x="5884" y="447"/>
                  </a:lnTo>
                  <a:lnTo>
                    <a:pt x="5953" y="378"/>
                  </a:lnTo>
                  <a:lnTo>
                    <a:pt x="5987" y="310"/>
                  </a:lnTo>
                  <a:lnTo>
                    <a:pt x="6057" y="240"/>
                  </a:lnTo>
                  <a:lnTo>
                    <a:pt x="6091" y="207"/>
                  </a:lnTo>
                  <a:lnTo>
                    <a:pt x="6160" y="172"/>
                  </a:lnTo>
                  <a:lnTo>
                    <a:pt x="6228" y="137"/>
                  </a:lnTo>
                  <a:lnTo>
                    <a:pt x="6297" y="69"/>
                  </a:lnTo>
                  <a:lnTo>
                    <a:pt x="6365" y="0"/>
                  </a:lnTo>
                  <a:lnTo>
                    <a:pt x="6297" y="35"/>
                  </a:lnTo>
                  <a:lnTo>
                    <a:pt x="6264" y="69"/>
                  </a:lnTo>
                  <a:lnTo>
                    <a:pt x="6160" y="103"/>
                  </a:lnTo>
                  <a:lnTo>
                    <a:pt x="6057" y="137"/>
                  </a:lnTo>
                  <a:lnTo>
                    <a:pt x="6021" y="172"/>
                  </a:lnTo>
                  <a:lnTo>
                    <a:pt x="5850" y="310"/>
                  </a:lnTo>
                  <a:lnTo>
                    <a:pt x="5780" y="378"/>
                  </a:lnTo>
                  <a:lnTo>
                    <a:pt x="5747" y="378"/>
                  </a:lnTo>
                  <a:lnTo>
                    <a:pt x="5713" y="412"/>
                  </a:lnTo>
                  <a:lnTo>
                    <a:pt x="5677" y="447"/>
                  </a:lnTo>
                  <a:lnTo>
                    <a:pt x="5643" y="516"/>
                  </a:lnTo>
                  <a:lnTo>
                    <a:pt x="5643" y="653"/>
                  </a:lnTo>
                  <a:lnTo>
                    <a:pt x="5609" y="722"/>
                  </a:lnTo>
                  <a:lnTo>
                    <a:pt x="5609" y="756"/>
                  </a:lnTo>
                  <a:lnTo>
                    <a:pt x="5609" y="790"/>
                  </a:lnTo>
                  <a:lnTo>
                    <a:pt x="5540" y="927"/>
                  </a:lnTo>
                  <a:lnTo>
                    <a:pt x="5506" y="927"/>
                  </a:lnTo>
                  <a:lnTo>
                    <a:pt x="5471" y="894"/>
                  </a:lnTo>
                  <a:lnTo>
                    <a:pt x="5471" y="825"/>
                  </a:lnTo>
                  <a:lnTo>
                    <a:pt x="5506" y="790"/>
                  </a:lnTo>
                  <a:lnTo>
                    <a:pt x="5506" y="756"/>
                  </a:lnTo>
                  <a:lnTo>
                    <a:pt x="5506" y="722"/>
                  </a:lnTo>
                  <a:lnTo>
                    <a:pt x="5506" y="687"/>
                  </a:lnTo>
                  <a:lnTo>
                    <a:pt x="5471" y="653"/>
                  </a:lnTo>
                  <a:lnTo>
                    <a:pt x="5436" y="687"/>
                  </a:lnTo>
                  <a:lnTo>
                    <a:pt x="5403" y="722"/>
                  </a:lnTo>
                  <a:lnTo>
                    <a:pt x="5333" y="756"/>
                  </a:lnTo>
                  <a:lnTo>
                    <a:pt x="5299" y="790"/>
                  </a:lnTo>
                  <a:lnTo>
                    <a:pt x="5299" y="825"/>
                  </a:lnTo>
                  <a:lnTo>
                    <a:pt x="5299" y="860"/>
                  </a:lnTo>
                  <a:lnTo>
                    <a:pt x="5333" y="894"/>
                  </a:lnTo>
                  <a:lnTo>
                    <a:pt x="5333" y="927"/>
                  </a:lnTo>
                  <a:lnTo>
                    <a:pt x="5333" y="962"/>
                  </a:lnTo>
                  <a:lnTo>
                    <a:pt x="5299" y="962"/>
                  </a:lnTo>
                  <a:lnTo>
                    <a:pt x="5264" y="997"/>
                  </a:lnTo>
                  <a:lnTo>
                    <a:pt x="5231" y="962"/>
                  </a:lnTo>
                  <a:lnTo>
                    <a:pt x="5231" y="927"/>
                  </a:lnTo>
                  <a:lnTo>
                    <a:pt x="5196" y="927"/>
                  </a:lnTo>
                  <a:lnTo>
                    <a:pt x="5127" y="927"/>
                  </a:lnTo>
                  <a:lnTo>
                    <a:pt x="5059" y="927"/>
                  </a:lnTo>
                  <a:lnTo>
                    <a:pt x="5059" y="962"/>
                  </a:lnTo>
                  <a:lnTo>
                    <a:pt x="4989" y="962"/>
                  </a:lnTo>
                  <a:lnTo>
                    <a:pt x="4955" y="962"/>
                  </a:lnTo>
                  <a:lnTo>
                    <a:pt x="4887" y="997"/>
                  </a:lnTo>
                  <a:lnTo>
                    <a:pt x="4852" y="997"/>
                  </a:lnTo>
                  <a:lnTo>
                    <a:pt x="4817" y="1031"/>
                  </a:lnTo>
                  <a:lnTo>
                    <a:pt x="4783" y="1065"/>
                  </a:lnTo>
                  <a:lnTo>
                    <a:pt x="4783" y="1100"/>
                  </a:lnTo>
                  <a:lnTo>
                    <a:pt x="4783" y="1134"/>
                  </a:lnTo>
                  <a:lnTo>
                    <a:pt x="4748" y="1134"/>
                  </a:lnTo>
                  <a:lnTo>
                    <a:pt x="4645" y="1100"/>
                  </a:lnTo>
                  <a:lnTo>
                    <a:pt x="4576" y="1100"/>
                  </a:lnTo>
                  <a:lnTo>
                    <a:pt x="4508" y="1100"/>
                  </a:lnTo>
                  <a:lnTo>
                    <a:pt x="4473" y="1100"/>
                  </a:lnTo>
                  <a:lnTo>
                    <a:pt x="4439" y="1134"/>
                  </a:lnTo>
                  <a:lnTo>
                    <a:pt x="4439" y="1168"/>
                  </a:lnTo>
                  <a:lnTo>
                    <a:pt x="4404" y="1203"/>
                  </a:lnTo>
                  <a:lnTo>
                    <a:pt x="4370" y="1203"/>
                  </a:lnTo>
                  <a:lnTo>
                    <a:pt x="4336" y="1203"/>
                  </a:lnTo>
                  <a:lnTo>
                    <a:pt x="4232" y="1203"/>
                  </a:lnTo>
                  <a:lnTo>
                    <a:pt x="4199" y="1203"/>
                  </a:lnTo>
                  <a:lnTo>
                    <a:pt x="4060" y="1238"/>
                  </a:lnTo>
                  <a:lnTo>
                    <a:pt x="3992" y="1238"/>
                  </a:lnTo>
                  <a:lnTo>
                    <a:pt x="3957" y="1238"/>
                  </a:lnTo>
                  <a:lnTo>
                    <a:pt x="3888" y="1238"/>
                  </a:lnTo>
                  <a:lnTo>
                    <a:pt x="3785" y="1238"/>
                  </a:lnTo>
                  <a:lnTo>
                    <a:pt x="3785" y="1271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88" name="Freeform 3"/>
            <p:cNvSpPr>
              <a:spLocks noChangeArrowheads="1"/>
            </p:cNvSpPr>
            <p:nvPr/>
          </p:nvSpPr>
          <p:spPr bwMode="auto">
            <a:xfrm>
              <a:off x="5975" y="2257"/>
              <a:ext cx="132" cy="490"/>
            </a:xfrm>
            <a:custGeom>
              <a:avLst/>
              <a:gdLst>
                <a:gd name="T0" fmla="*/ 23 w 585"/>
                <a:gd name="T1" fmla="*/ 0 h 2166"/>
                <a:gd name="T2" fmla="*/ 15 w 585"/>
                <a:gd name="T3" fmla="*/ 16 h 2166"/>
                <a:gd name="T4" fmla="*/ 23 w 585"/>
                <a:gd name="T5" fmla="*/ 24 h 2166"/>
                <a:gd name="T6" fmla="*/ 39 w 585"/>
                <a:gd name="T7" fmla="*/ 47 h 2166"/>
                <a:gd name="T8" fmla="*/ 46 w 585"/>
                <a:gd name="T9" fmla="*/ 55 h 2166"/>
                <a:gd name="T10" fmla="*/ 62 w 585"/>
                <a:gd name="T11" fmla="*/ 78 h 2166"/>
                <a:gd name="T12" fmla="*/ 70 w 585"/>
                <a:gd name="T13" fmla="*/ 101 h 2166"/>
                <a:gd name="T14" fmla="*/ 70 w 585"/>
                <a:gd name="T15" fmla="*/ 117 h 2166"/>
                <a:gd name="T16" fmla="*/ 70 w 585"/>
                <a:gd name="T17" fmla="*/ 179 h 2166"/>
                <a:gd name="T18" fmla="*/ 85 w 585"/>
                <a:gd name="T19" fmla="*/ 179 h 2166"/>
                <a:gd name="T20" fmla="*/ 93 w 585"/>
                <a:gd name="T21" fmla="*/ 194 h 2166"/>
                <a:gd name="T22" fmla="*/ 93 w 585"/>
                <a:gd name="T23" fmla="*/ 218 h 2166"/>
                <a:gd name="T24" fmla="*/ 101 w 585"/>
                <a:gd name="T25" fmla="*/ 233 h 2166"/>
                <a:gd name="T26" fmla="*/ 109 w 585"/>
                <a:gd name="T27" fmla="*/ 210 h 2166"/>
                <a:gd name="T28" fmla="*/ 116 w 585"/>
                <a:gd name="T29" fmla="*/ 179 h 2166"/>
                <a:gd name="T30" fmla="*/ 124 w 585"/>
                <a:gd name="T31" fmla="*/ 163 h 2166"/>
                <a:gd name="T32" fmla="*/ 116 w 585"/>
                <a:gd name="T33" fmla="*/ 148 h 2166"/>
                <a:gd name="T34" fmla="*/ 116 w 585"/>
                <a:gd name="T35" fmla="*/ 140 h 2166"/>
                <a:gd name="T36" fmla="*/ 124 w 585"/>
                <a:gd name="T37" fmla="*/ 117 h 2166"/>
                <a:gd name="T38" fmla="*/ 132 w 585"/>
                <a:gd name="T39" fmla="*/ 101 h 2166"/>
                <a:gd name="T40" fmla="*/ 124 w 585"/>
                <a:gd name="T41" fmla="*/ 78 h 2166"/>
                <a:gd name="T42" fmla="*/ 116 w 585"/>
                <a:gd name="T43" fmla="*/ 70 h 2166"/>
                <a:gd name="T44" fmla="*/ 101 w 585"/>
                <a:gd name="T45" fmla="*/ 86 h 2166"/>
                <a:gd name="T46" fmla="*/ 93 w 585"/>
                <a:gd name="T47" fmla="*/ 78 h 2166"/>
                <a:gd name="T48" fmla="*/ 85 w 585"/>
                <a:gd name="T49" fmla="*/ 55 h 2166"/>
                <a:gd name="T50" fmla="*/ 70 w 585"/>
                <a:gd name="T51" fmla="*/ 39 h 2166"/>
                <a:gd name="T52" fmla="*/ 62 w 585"/>
                <a:gd name="T53" fmla="*/ 24 h 2166"/>
                <a:gd name="T54" fmla="*/ 39 w 585"/>
                <a:gd name="T55" fmla="*/ 8 h 2166"/>
                <a:gd name="T56" fmla="*/ 62 w 585"/>
                <a:gd name="T57" fmla="*/ 241 h 2166"/>
                <a:gd name="T58" fmla="*/ 62 w 585"/>
                <a:gd name="T59" fmla="*/ 264 h 2166"/>
                <a:gd name="T60" fmla="*/ 54 w 585"/>
                <a:gd name="T61" fmla="*/ 288 h 2166"/>
                <a:gd name="T62" fmla="*/ 54 w 585"/>
                <a:gd name="T63" fmla="*/ 319 h 2166"/>
                <a:gd name="T64" fmla="*/ 46 w 585"/>
                <a:gd name="T65" fmla="*/ 342 h 2166"/>
                <a:gd name="T66" fmla="*/ 39 w 585"/>
                <a:gd name="T67" fmla="*/ 373 h 2166"/>
                <a:gd name="T68" fmla="*/ 23 w 585"/>
                <a:gd name="T69" fmla="*/ 381 h 2166"/>
                <a:gd name="T70" fmla="*/ 15 w 585"/>
                <a:gd name="T71" fmla="*/ 404 h 2166"/>
                <a:gd name="T72" fmla="*/ 8 w 585"/>
                <a:gd name="T73" fmla="*/ 443 h 2166"/>
                <a:gd name="T74" fmla="*/ 0 w 585"/>
                <a:gd name="T75" fmla="*/ 466 h 2166"/>
                <a:gd name="T76" fmla="*/ 0 w 585"/>
                <a:gd name="T77" fmla="*/ 482 h 2166"/>
                <a:gd name="T78" fmla="*/ 8 w 585"/>
                <a:gd name="T79" fmla="*/ 490 h 2166"/>
                <a:gd name="T80" fmla="*/ 39 w 585"/>
                <a:gd name="T81" fmla="*/ 490 h 2166"/>
                <a:gd name="T82" fmla="*/ 46 w 585"/>
                <a:gd name="T83" fmla="*/ 474 h 2166"/>
                <a:gd name="T84" fmla="*/ 54 w 585"/>
                <a:gd name="T85" fmla="*/ 451 h 2166"/>
                <a:gd name="T86" fmla="*/ 54 w 585"/>
                <a:gd name="T87" fmla="*/ 428 h 2166"/>
                <a:gd name="T88" fmla="*/ 62 w 585"/>
                <a:gd name="T89" fmla="*/ 404 h 2166"/>
                <a:gd name="T90" fmla="*/ 62 w 585"/>
                <a:gd name="T91" fmla="*/ 388 h 2166"/>
                <a:gd name="T92" fmla="*/ 62 w 585"/>
                <a:gd name="T93" fmla="*/ 365 h 2166"/>
                <a:gd name="T94" fmla="*/ 85 w 585"/>
                <a:gd name="T95" fmla="*/ 357 h 2166"/>
                <a:gd name="T96" fmla="*/ 85 w 585"/>
                <a:gd name="T97" fmla="*/ 326 h 2166"/>
                <a:gd name="T98" fmla="*/ 93 w 585"/>
                <a:gd name="T99" fmla="*/ 303 h 2166"/>
                <a:gd name="T100" fmla="*/ 93 w 585"/>
                <a:gd name="T101" fmla="*/ 264 h 2166"/>
                <a:gd name="T102" fmla="*/ 85 w 585"/>
                <a:gd name="T103" fmla="*/ 257 h 2166"/>
                <a:gd name="T104" fmla="*/ 78 w 585"/>
                <a:gd name="T105" fmla="*/ 249 h 21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85" h="2166">
                  <a:moveTo>
                    <a:pt x="137" y="0"/>
                  </a:moveTo>
                  <a:lnTo>
                    <a:pt x="102" y="0"/>
                  </a:lnTo>
                  <a:lnTo>
                    <a:pt x="68" y="0"/>
                  </a:lnTo>
                  <a:lnTo>
                    <a:pt x="68" y="69"/>
                  </a:lnTo>
                  <a:lnTo>
                    <a:pt x="102" y="69"/>
                  </a:lnTo>
                  <a:lnTo>
                    <a:pt x="102" y="104"/>
                  </a:lnTo>
                  <a:lnTo>
                    <a:pt x="137" y="137"/>
                  </a:lnTo>
                  <a:lnTo>
                    <a:pt x="172" y="206"/>
                  </a:lnTo>
                  <a:lnTo>
                    <a:pt x="206" y="206"/>
                  </a:lnTo>
                  <a:lnTo>
                    <a:pt x="206" y="241"/>
                  </a:lnTo>
                  <a:lnTo>
                    <a:pt x="240" y="275"/>
                  </a:lnTo>
                  <a:lnTo>
                    <a:pt x="274" y="343"/>
                  </a:lnTo>
                  <a:lnTo>
                    <a:pt x="309" y="413"/>
                  </a:lnTo>
                  <a:lnTo>
                    <a:pt x="309" y="447"/>
                  </a:lnTo>
                  <a:lnTo>
                    <a:pt x="309" y="480"/>
                  </a:lnTo>
                  <a:lnTo>
                    <a:pt x="309" y="516"/>
                  </a:lnTo>
                  <a:lnTo>
                    <a:pt x="309" y="687"/>
                  </a:lnTo>
                  <a:lnTo>
                    <a:pt x="309" y="791"/>
                  </a:lnTo>
                  <a:lnTo>
                    <a:pt x="344" y="791"/>
                  </a:lnTo>
                  <a:lnTo>
                    <a:pt x="378" y="791"/>
                  </a:lnTo>
                  <a:lnTo>
                    <a:pt x="412" y="791"/>
                  </a:lnTo>
                  <a:lnTo>
                    <a:pt x="412" y="859"/>
                  </a:lnTo>
                  <a:lnTo>
                    <a:pt x="412" y="893"/>
                  </a:lnTo>
                  <a:lnTo>
                    <a:pt x="412" y="962"/>
                  </a:lnTo>
                  <a:lnTo>
                    <a:pt x="412" y="996"/>
                  </a:lnTo>
                  <a:lnTo>
                    <a:pt x="447" y="1030"/>
                  </a:lnTo>
                  <a:lnTo>
                    <a:pt x="447" y="996"/>
                  </a:lnTo>
                  <a:lnTo>
                    <a:pt x="481" y="928"/>
                  </a:lnTo>
                  <a:lnTo>
                    <a:pt x="516" y="859"/>
                  </a:lnTo>
                  <a:lnTo>
                    <a:pt x="516" y="791"/>
                  </a:lnTo>
                  <a:lnTo>
                    <a:pt x="551" y="756"/>
                  </a:lnTo>
                  <a:lnTo>
                    <a:pt x="551" y="721"/>
                  </a:lnTo>
                  <a:lnTo>
                    <a:pt x="551" y="687"/>
                  </a:lnTo>
                  <a:lnTo>
                    <a:pt x="516" y="653"/>
                  </a:lnTo>
                  <a:lnTo>
                    <a:pt x="481" y="618"/>
                  </a:lnTo>
                  <a:lnTo>
                    <a:pt x="516" y="618"/>
                  </a:lnTo>
                  <a:lnTo>
                    <a:pt x="516" y="550"/>
                  </a:lnTo>
                  <a:lnTo>
                    <a:pt x="551" y="516"/>
                  </a:lnTo>
                  <a:lnTo>
                    <a:pt x="551" y="480"/>
                  </a:lnTo>
                  <a:lnTo>
                    <a:pt x="584" y="447"/>
                  </a:lnTo>
                  <a:lnTo>
                    <a:pt x="584" y="378"/>
                  </a:lnTo>
                  <a:lnTo>
                    <a:pt x="551" y="343"/>
                  </a:lnTo>
                  <a:lnTo>
                    <a:pt x="551" y="309"/>
                  </a:lnTo>
                  <a:lnTo>
                    <a:pt x="516" y="309"/>
                  </a:lnTo>
                  <a:lnTo>
                    <a:pt x="481" y="343"/>
                  </a:lnTo>
                  <a:lnTo>
                    <a:pt x="447" y="378"/>
                  </a:lnTo>
                  <a:lnTo>
                    <a:pt x="412" y="378"/>
                  </a:lnTo>
                  <a:lnTo>
                    <a:pt x="412" y="343"/>
                  </a:lnTo>
                  <a:lnTo>
                    <a:pt x="378" y="275"/>
                  </a:lnTo>
                  <a:lnTo>
                    <a:pt x="378" y="241"/>
                  </a:lnTo>
                  <a:lnTo>
                    <a:pt x="344" y="206"/>
                  </a:lnTo>
                  <a:lnTo>
                    <a:pt x="309" y="172"/>
                  </a:lnTo>
                  <a:lnTo>
                    <a:pt x="309" y="137"/>
                  </a:lnTo>
                  <a:lnTo>
                    <a:pt x="274" y="104"/>
                  </a:lnTo>
                  <a:lnTo>
                    <a:pt x="240" y="69"/>
                  </a:lnTo>
                  <a:lnTo>
                    <a:pt x="172" y="34"/>
                  </a:lnTo>
                  <a:lnTo>
                    <a:pt x="137" y="0"/>
                  </a:lnTo>
                  <a:close/>
                  <a:moveTo>
                    <a:pt x="274" y="1065"/>
                  </a:moveTo>
                  <a:lnTo>
                    <a:pt x="274" y="1134"/>
                  </a:lnTo>
                  <a:lnTo>
                    <a:pt x="274" y="1167"/>
                  </a:lnTo>
                  <a:lnTo>
                    <a:pt x="274" y="1203"/>
                  </a:lnTo>
                  <a:lnTo>
                    <a:pt x="240" y="1271"/>
                  </a:lnTo>
                  <a:lnTo>
                    <a:pt x="240" y="1305"/>
                  </a:lnTo>
                  <a:lnTo>
                    <a:pt x="240" y="1408"/>
                  </a:lnTo>
                  <a:lnTo>
                    <a:pt x="206" y="1408"/>
                  </a:lnTo>
                  <a:lnTo>
                    <a:pt x="206" y="1511"/>
                  </a:lnTo>
                  <a:lnTo>
                    <a:pt x="172" y="1615"/>
                  </a:lnTo>
                  <a:lnTo>
                    <a:pt x="172" y="1649"/>
                  </a:lnTo>
                  <a:lnTo>
                    <a:pt x="137" y="1683"/>
                  </a:lnTo>
                  <a:lnTo>
                    <a:pt x="102" y="1683"/>
                  </a:lnTo>
                  <a:lnTo>
                    <a:pt x="68" y="1752"/>
                  </a:lnTo>
                  <a:lnTo>
                    <a:pt x="68" y="1787"/>
                  </a:lnTo>
                  <a:lnTo>
                    <a:pt x="68" y="1854"/>
                  </a:lnTo>
                  <a:lnTo>
                    <a:pt x="34" y="1958"/>
                  </a:lnTo>
                  <a:lnTo>
                    <a:pt x="34" y="1992"/>
                  </a:lnTo>
                  <a:lnTo>
                    <a:pt x="0" y="2061"/>
                  </a:lnTo>
                  <a:lnTo>
                    <a:pt x="0" y="2095"/>
                  </a:lnTo>
                  <a:lnTo>
                    <a:pt x="0" y="2130"/>
                  </a:lnTo>
                  <a:lnTo>
                    <a:pt x="0" y="2165"/>
                  </a:lnTo>
                  <a:lnTo>
                    <a:pt x="34" y="2165"/>
                  </a:lnTo>
                  <a:lnTo>
                    <a:pt x="102" y="2130"/>
                  </a:lnTo>
                  <a:lnTo>
                    <a:pt x="172" y="2165"/>
                  </a:lnTo>
                  <a:lnTo>
                    <a:pt x="206" y="2130"/>
                  </a:lnTo>
                  <a:lnTo>
                    <a:pt x="206" y="2095"/>
                  </a:lnTo>
                  <a:lnTo>
                    <a:pt x="206" y="2061"/>
                  </a:lnTo>
                  <a:lnTo>
                    <a:pt x="240" y="1992"/>
                  </a:lnTo>
                  <a:lnTo>
                    <a:pt x="240" y="1924"/>
                  </a:lnTo>
                  <a:lnTo>
                    <a:pt x="240" y="1890"/>
                  </a:lnTo>
                  <a:lnTo>
                    <a:pt x="240" y="1854"/>
                  </a:lnTo>
                  <a:lnTo>
                    <a:pt x="274" y="1787"/>
                  </a:lnTo>
                  <a:lnTo>
                    <a:pt x="274" y="1752"/>
                  </a:lnTo>
                  <a:lnTo>
                    <a:pt x="274" y="1717"/>
                  </a:lnTo>
                  <a:lnTo>
                    <a:pt x="274" y="1649"/>
                  </a:lnTo>
                  <a:lnTo>
                    <a:pt x="274" y="1615"/>
                  </a:lnTo>
                  <a:lnTo>
                    <a:pt x="344" y="1615"/>
                  </a:lnTo>
                  <a:lnTo>
                    <a:pt x="378" y="1580"/>
                  </a:lnTo>
                  <a:lnTo>
                    <a:pt x="378" y="1511"/>
                  </a:lnTo>
                  <a:lnTo>
                    <a:pt x="378" y="1443"/>
                  </a:lnTo>
                  <a:lnTo>
                    <a:pt x="378" y="1374"/>
                  </a:lnTo>
                  <a:lnTo>
                    <a:pt x="412" y="1340"/>
                  </a:lnTo>
                  <a:lnTo>
                    <a:pt x="412" y="1237"/>
                  </a:lnTo>
                  <a:lnTo>
                    <a:pt x="412" y="1167"/>
                  </a:lnTo>
                  <a:lnTo>
                    <a:pt x="378" y="1167"/>
                  </a:lnTo>
                  <a:lnTo>
                    <a:pt x="378" y="1134"/>
                  </a:lnTo>
                  <a:lnTo>
                    <a:pt x="378" y="1100"/>
                  </a:lnTo>
                  <a:lnTo>
                    <a:pt x="344" y="1100"/>
                  </a:lnTo>
                  <a:lnTo>
                    <a:pt x="274" y="1065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89" name="Freeform 4"/>
            <p:cNvSpPr>
              <a:spLocks noChangeArrowheads="1"/>
            </p:cNvSpPr>
            <p:nvPr/>
          </p:nvSpPr>
          <p:spPr bwMode="auto">
            <a:xfrm>
              <a:off x="5990" y="2257"/>
              <a:ext cx="116" cy="233"/>
            </a:xfrm>
            <a:custGeom>
              <a:avLst/>
              <a:gdLst>
                <a:gd name="T0" fmla="*/ 16 w 517"/>
                <a:gd name="T1" fmla="*/ 0 h 1031"/>
                <a:gd name="T2" fmla="*/ 8 w 517"/>
                <a:gd name="T3" fmla="*/ 0 h 1031"/>
                <a:gd name="T4" fmla="*/ 0 w 517"/>
                <a:gd name="T5" fmla="*/ 0 h 1031"/>
                <a:gd name="T6" fmla="*/ 0 w 517"/>
                <a:gd name="T7" fmla="*/ 16 h 1031"/>
                <a:gd name="T8" fmla="*/ 8 w 517"/>
                <a:gd name="T9" fmla="*/ 16 h 1031"/>
                <a:gd name="T10" fmla="*/ 8 w 517"/>
                <a:gd name="T11" fmla="*/ 24 h 1031"/>
                <a:gd name="T12" fmla="*/ 16 w 517"/>
                <a:gd name="T13" fmla="*/ 31 h 1031"/>
                <a:gd name="T14" fmla="*/ 23 w 517"/>
                <a:gd name="T15" fmla="*/ 47 h 1031"/>
                <a:gd name="T16" fmla="*/ 31 w 517"/>
                <a:gd name="T17" fmla="*/ 47 h 1031"/>
                <a:gd name="T18" fmla="*/ 31 w 517"/>
                <a:gd name="T19" fmla="*/ 54 h 1031"/>
                <a:gd name="T20" fmla="*/ 39 w 517"/>
                <a:gd name="T21" fmla="*/ 62 h 1031"/>
                <a:gd name="T22" fmla="*/ 46 w 517"/>
                <a:gd name="T23" fmla="*/ 78 h 1031"/>
                <a:gd name="T24" fmla="*/ 54 w 517"/>
                <a:gd name="T25" fmla="*/ 93 h 1031"/>
                <a:gd name="T26" fmla="*/ 54 w 517"/>
                <a:gd name="T27" fmla="*/ 101 h 1031"/>
                <a:gd name="T28" fmla="*/ 54 w 517"/>
                <a:gd name="T29" fmla="*/ 108 h 1031"/>
                <a:gd name="T30" fmla="*/ 54 w 517"/>
                <a:gd name="T31" fmla="*/ 117 h 1031"/>
                <a:gd name="T32" fmla="*/ 54 w 517"/>
                <a:gd name="T33" fmla="*/ 155 h 1031"/>
                <a:gd name="T34" fmla="*/ 54 w 517"/>
                <a:gd name="T35" fmla="*/ 179 h 1031"/>
                <a:gd name="T36" fmla="*/ 62 w 517"/>
                <a:gd name="T37" fmla="*/ 179 h 1031"/>
                <a:gd name="T38" fmla="*/ 70 w 517"/>
                <a:gd name="T39" fmla="*/ 179 h 1031"/>
                <a:gd name="T40" fmla="*/ 77 w 517"/>
                <a:gd name="T41" fmla="*/ 179 h 1031"/>
                <a:gd name="T42" fmla="*/ 77 w 517"/>
                <a:gd name="T43" fmla="*/ 194 h 1031"/>
                <a:gd name="T44" fmla="*/ 77 w 517"/>
                <a:gd name="T45" fmla="*/ 202 h 1031"/>
                <a:gd name="T46" fmla="*/ 77 w 517"/>
                <a:gd name="T47" fmla="*/ 217 h 1031"/>
                <a:gd name="T48" fmla="*/ 77 w 517"/>
                <a:gd name="T49" fmla="*/ 225 h 1031"/>
                <a:gd name="T50" fmla="*/ 85 w 517"/>
                <a:gd name="T51" fmla="*/ 233 h 1031"/>
                <a:gd name="T52" fmla="*/ 85 w 517"/>
                <a:gd name="T53" fmla="*/ 225 h 1031"/>
                <a:gd name="T54" fmla="*/ 93 w 517"/>
                <a:gd name="T55" fmla="*/ 210 h 1031"/>
                <a:gd name="T56" fmla="*/ 101 w 517"/>
                <a:gd name="T57" fmla="*/ 194 h 1031"/>
                <a:gd name="T58" fmla="*/ 101 w 517"/>
                <a:gd name="T59" fmla="*/ 179 h 1031"/>
                <a:gd name="T60" fmla="*/ 108 w 517"/>
                <a:gd name="T61" fmla="*/ 171 h 1031"/>
                <a:gd name="T62" fmla="*/ 108 w 517"/>
                <a:gd name="T63" fmla="*/ 163 h 1031"/>
                <a:gd name="T64" fmla="*/ 108 w 517"/>
                <a:gd name="T65" fmla="*/ 155 h 1031"/>
                <a:gd name="T66" fmla="*/ 101 w 517"/>
                <a:gd name="T67" fmla="*/ 148 h 1031"/>
                <a:gd name="T68" fmla="*/ 93 w 517"/>
                <a:gd name="T69" fmla="*/ 140 h 1031"/>
                <a:gd name="T70" fmla="*/ 101 w 517"/>
                <a:gd name="T71" fmla="*/ 140 h 1031"/>
                <a:gd name="T72" fmla="*/ 101 w 517"/>
                <a:gd name="T73" fmla="*/ 124 h 1031"/>
                <a:gd name="T74" fmla="*/ 108 w 517"/>
                <a:gd name="T75" fmla="*/ 117 h 1031"/>
                <a:gd name="T76" fmla="*/ 108 w 517"/>
                <a:gd name="T77" fmla="*/ 108 h 1031"/>
                <a:gd name="T78" fmla="*/ 116 w 517"/>
                <a:gd name="T79" fmla="*/ 101 h 1031"/>
                <a:gd name="T80" fmla="*/ 116 w 517"/>
                <a:gd name="T81" fmla="*/ 85 h 1031"/>
                <a:gd name="T82" fmla="*/ 108 w 517"/>
                <a:gd name="T83" fmla="*/ 78 h 1031"/>
                <a:gd name="T84" fmla="*/ 108 w 517"/>
                <a:gd name="T85" fmla="*/ 70 h 1031"/>
                <a:gd name="T86" fmla="*/ 101 w 517"/>
                <a:gd name="T87" fmla="*/ 70 h 1031"/>
                <a:gd name="T88" fmla="*/ 93 w 517"/>
                <a:gd name="T89" fmla="*/ 78 h 1031"/>
                <a:gd name="T90" fmla="*/ 85 w 517"/>
                <a:gd name="T91" fmla="*/ 85 h 1031"/>
                <a:gd name="T92" fmla="*/ 77 w 517"/>
                <a:gd name="T93" fmla="*/ 85 h 1031"/>
                <a:gd name="T94" fmla="*/ 77 w 517"/>
                <a:gd name="T95" fmla="*/ 78 h 1031"/>
                <a:gd name="T96" fmla="*/ 70 w 517"/>
                <a:gd name="T97" fmla="*/ 62 h 1031"/>
                <a:gd name="T98" fmla="*/ 70 w 517"/>
                <a:gd name="T99" fmla="*/ 54 h 1031"/>
                <a:gd name="T100" fmla="*/ 62 w 517"/>
                <a:gd name="T101" fmla="*/ 47 h 1031"/>
                <a:gd name="T102" fmla="*/ 54 w 517"/>
                <a:gd name="T103" fmla="*/ 39 h 1031"/>
                <a:gd name="T104" fmla="*/ 54 w 517"/>
                <a:gd name="T105" fmla="*/ 31 h 1031"/>
                <a:gd name="T106" fmla="*/ 46 w 517"/>
                <a:gd name="T107" fmla="*/ 24 h 1031"/>
                <a:gd name="T108" fmla="*/ 39 w 517"/>
                <a:gd name="T109" fmla="*/ 16 h 1031"/>
                <a:gd name="T110" fmla="*/ 23 w 517"/>
                <a:gd name="T111" fmla="*/ 8 h 1031"/>
                <a:gd name="T112" fmla="*/ 16 w 517"/>
                <a:gd name="T113" fmla="*/ 0 h 103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17" h="1031">
                  <a:moveTo>
                    <a:pt x="70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69"/>
                  </a:lnTo>
                  <a:lnTo>
                    <a:pt x="34" y="69"/>
                  </a:lnTo>
                  <a:lnTo>
                    <a:pt x="34" y="104"/>
                  </a:lnTo>
                  <a:lnTo>
                    <a:pt x="70" y="137"/>
                  </a:lnTo>
                  <a:lnTo>
                    <a:pt x="104" y="206"/>
                  </a:lnTo>
                  <a:lnTo>
                    <a:pt x="138" y="206"/>
                  </a:lnTo>
                  <a:lnTo>
                    <a:pt x="138" y="241"/>
                  </a:lnTo>
                  <a:lnTo>
                    <a:pt x="172" y="275"/>
                  </a:lnTo>
                  <a:lnTo>
                    <a:pt x="207" y="343"/>
                  </a:lnTo>
                  <a:lnTo>
                    <a:pt x="241" y="413"/>
                  </a:lnTo>
                  <a:lnTo>
                    <a:pt x="241" y="447"/>
                  </a:lnTo>
                  <a:lnTo>
                    <a:pt x="241" y="480"/>
                  </a:lnTo>
                  <a:lnTo>
                    <a:pt x="241" y="516"/>
                  </a:lnTo>
                  <a:lnTo>
                    <a:pt x="241" y="687"/>
                  </a:lnTo>
                  <a:lnTo>
                    <a:pt x="241" y="791"/>
                  </a:lnTo>
                  <a:lnTo>
                    <a:pt x="276" y="791"/>
                  </a:lnTo>
                  <a:lnTo>
                    <a:pt x="311" y="791"/>
                  </a:lnTo>
                  <a:lnTo>
                    <a:pt x="344" y="791"/>
                  </a:lnTo>
                  <a:lnTo>
                    <a:pt x="344" y="859"/>
                  </a:lnTo>
                  <a:lnTo>
                    <a:pt x="344" y="893"/>
                  </a:lnTo>
                  <a:lnTo>
                    <a:pt x="344" y="962"/>
                  </a:lnTo>
                  <a:lnTo>
                    <a:pt x="344" y="996"/>
                  </a:lnTo>
                  <a:lnTo>
                    <a:pt x="379" y="1030"/>
                  </a:lnTo>
                  <a:lnTo>
                    <a:pt x="379" y="996"/>
                  </a:lnTo>
                  <a:lnTo>
                    <a:pt x="414" y="928"/>
                  </a:lnTo>
                  <a:lnTo>
                    <a:pt x="448" y="859"/>
                  </a:lnTo>
                  <a:lnTo>
                    <a:pt x="448" y="791"/>
                  </a:lnTo>
                  <a:lnTo>
                    <a:pt x="483" y="756"/>
                  </a:lnTo>
                  <a:lnTo>
                    <a:pt x="483" y="721"/>
                  </a:lnTo>
                  <a:lnTo>
                    <a:pt x="483" y="687"/>
                  </a:lnTo>
                  <a:lnTo>
                    <a:pt x="448" y="653"/>
                  </a:lnTo>
                  <a:lnTo>
                    <a:pt x="414" y="618"/>
                  </a:lnTo>
                  <a:lnTo>
                    <a:pt x="448" y="618"/>
                  </a:lnTo>
                  <a:lnTo>
                    <a:pt x="448" y="550"/>
                  </a:lnTo>
                  <a:lnTo>
                    <a:pt x="483" y="516"/>
                  </a:lnTo>
                  <a:lnTo>
                    <a:pt x="483" y="480"/>
                  </a:lnTo>
                  <a:lnTo>
                    <a:pt x="516" y="447"/>
                  </a:lnTo>
                  <a:lnTo>
                    <a:pt x="516" y="378"/>
                  </a:lnTo>
                  <a:lnTo>
                    <a:pt x="483" y="343"/>
                  </a:lnTo>
                  <a:lnTo>
                    <a:pt x="483" y="309"/>
                  </a:lnTo>
                  <a:lnTo>
                    <a:pt x="448" y="309"/>
                  </a:lnTo>
                  <a:lnTo>
                    <a:pt x="414" y="343"/>
                  </a:lnTo>
                  <a:lnTo>
                    <a:pt x="379" y="378"/>
                  </a:lnTo>
                  <a:lnTo>
                    <a:pt x="344" y="378"/>
                  </a:lnTo>
                  <a:lnTo>
                    <a:pt x="344" y="343"/>
                  </a:lnTo>
                  <a:lnTo>
                    <a:pt x="311" y="275"/>
                  </a:lnTo>
                  <a:lnTo>
                    <a:pt x="311" y="241"/>
                  </a:lnTo>
                  <a:lnTo>
                    <a:pt x="276" y="206"/>
                  </a:lnTo>
                  <a:lnTo>
                    <a:pt x="241" y="172"/>
                  </a:lnTo>
                  <a:lnTo>
                    <a:pt x="241" y="137"/>
                  </a:lnTo>
                  <a:lnTo>
                    <a:pt x="207" y="104"/>
                  </a:lnTo>
                  <a:lnTo>
                    <a:pt x="172" y="69"/>
                  </a:lnTo>
                  <a:lnTo>
                    <a:pt x="104" y="34"/>
                  </a:lnTo>
                  <a:lnTo>
                    <a:pt x="7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90" name="Freeform 5"/>
            <p:cNvSpPr>
              <a:spLocks noChangeArrowheads="1"/>
            </p:cNvSpPr>
            <p:nvPr/>
          </p:nvSpPr>
          <p:spPr bwMode="auto">
            <a:xfrm>
              <a:off x="5975" y="2498"/>
              <a:ext cx="93" cy="249"/>
            </a:xfrm>
            <a:custGeom>
              <a:avLst/>
              <a:gdLst>
                <a:gd name="T0" fmla="*/ 62 w 413"/>
                <a:gd name="T1" fmla="*/ 0 h 1101"/>
                <a:gd name="T2" fmla="*/ 62 w 413"/>
                <a:gd name="T3" fmla="*/ 16 h 1101"/>
                <a:gd name="T4" fmla="*/ 62 w 413"/>
                <a:gd name="T5" fmla="*/ 23 h 1101"/>
                <a:gd name="T6" fmla="*/ 62 w 413"/>
                <a:gd name="T7" fmla="*/ 31 h 1101"/>
                <a:gd name="T8" fmla="*/ 54 w 413"/>
                <a:gd name="T9" fmla="*/ 47 h 1101"/>
                <a:gd name="T10" fmla="*/ 54 w 413"/>
                <a:gd name="T11" fmla="*/ 54 h 1101"/>
                <a:gd name="T12" fmla="*/ 54 w 413"/>
                <a:gd name="T13" fmla="*/ 78 h 1101"/>
                <a:gd name="T14" fmla="*/ 46 w 413"/>
                <a:gd name="T15" fmla="*/ 78 h 1101"/>
                <a:gd name="T16" fmla="*/ 46 w 413"/>
                <a:gd name="T17" fmla="*/ 101 h 1101"/>
                <a:gd name="T18" fmla="*/ 39 w 413"/>
                <a:gd name="T19" fmla="*/ 124 h 1101"/>
                <a:gd name="T20" fmla="*/ 39 w 413"/>
                <a:gd name="T21" fmla="*/ 132 h 1101"/>
                <a:gd name="T22" fmla="*/ 31 w 413"/>
                <a:gd name="T23" fmla="*/ 140 h 1101"/>
                <a:gd name="T24" fmla="*/ 23 w 413"/>
                <a:gd name="T25" fmla="*/ 140 h 1101"/>
                <a:gd name="T26" fmla="*/ 15 w 413"/>
                <a:gd name="T27" fmla="*/ 155 h 1101"/>
                <a:gd name="T28" fmla="*/ 15 w 413"/>
                <a:gd name="T29" fmla="*/ 163 h 1101"/>
                <a:gd name="T30" fmla="*/ 15 w 413"/>
                <a:gd name="T31" fmla="*/ 178 h 1101"/>
                <a:gd name="T32" fmla="*/ 8 w 413"/>
                <a:gd name="T33" fmla="*/ 202 h 1101"/>
                <a:gd name="T34" fmla="*/ 8 w 413"/>
                <a:gd name="T35" fmla="*/ 210 h 1101"/>
                <a:gd name="T36" fmla="*/ 0 w 413"/>
                <a:gd name="T37" fmla="*/ 225 h 1101"/>
                <a:gd name="T38" fmla="*/ 0 w 413"/>
                <a:gd name="T39" fmla="*/ 233 h 1101"/>
                <a:gd name="T40" fmla="*/ 0 w 413"/>
                <a:gd name="T41" fmla="*/ 241 h 1101"/>
                <a:gd name="T42" fmla="*/ 0 w 413"/>
                <a:gd name="T43" fmla="*/ 249 h 1101"/>
                <a:gd name="T44" fmla="*/ 8 w 413"/>
                <a:gd name="T45" fmla="*/ 249 h 1101"/>
                <a:gd name="T46" fmla="*/ 23 w 413"/>
                <a:gd name="T47" fmla="*/ 241 h 1101"/>
                <a:gd name="T48" fmla="*/ 39 w 413"/>
                <a:gd name="T49" fmla="*/ 249 h 1101"/>
                <a:gd name="T50" fmla="*/ 46 w 413"/>
                <a:gd name="T51" fmla="*/ 241 h 1101"/>
                <a:gd name="T52" fmla="*/ 46 w 413"/>
                <a:gd name="T53" fmla="*/ 233 h 1101"/>
                <a:gd name="T54" fmla="*/ 46 w 413"/>
                <a:gd name="T55" fmla="*/ 225 h 1101"/>
                <a:gd name="T56" fmla="*/ 54 w 413"/>
                <a:gd name="T57" fmla="*/ 210 h 1101"/>
                <a:gd name="T58" fmla="*/ 54 w 413"/>
                <a:gd name="T59" fmla="*/ 194 h 1101"/>
                <a:gd name="T60" fmla="*/ 54 w 413"/>
                <a:gd name="T61" fmla="*/ 186 h 1101"/>
                <a:gd name="T62" fmla="*/ 54 w 413"/>
                <a:gd name="T63" fmla="*/ 178 h 1101"/>
                <a:gd name="T64" fmla="*/ 62 w 413"/>
                <a:gd name="T65" fmla="*/ 163 h 1101"/>
                <a:gd name="T66" fmla="*/ 62 w 413"/>
                <a:gd name="T67" fmla="*/ 155 h 1101"/>
                <a:gd name="T68" fmla="*/ 62 w 413"/>
                <a:gd name="T69" fmla="*/ 147 h 1101"/>
                <a:gd name="T70" fmla="*/ 62 w 413"/>
                <a:gd name="T71" fmla="*/ 132 h 1101"/>
                <a:gd name="T72" fmla="*/ 62 w 413"/>
                <a:gd name="T73" fmla="*/ 124 h 1101"/>
                <a:gd name="T74" fmla="*/ 77 w 413"/>
                <a:gd name="T75" fmla="*/ 124 h 1101"/>
                <a:gd name="T76" fmla="*/ 85 w 413"/>
                <a:gd name="T77" fmla="*/ 116 h 1101"/>
                <a:gd name="T78" fmla="*/ 85 w 413"/>
                <a:gd name="T79" fmla="*/ 101 h 1101"/>
                <a:gd name="T80" fmla="*/ 85 w 413"/>
                <a:gd name="T81" fmla="*/ 85 h 1101"/>
                <a:gd name="T82" fmla="*/ 85 w 413"/>
                <a:gd name="T83" fmla="*/ 70 h 1101"/>
                <a:gd name="T84" fmla="*/ 93 w 413"/>
                <a:gd name="T85" fmla="*/ 62 h 1101"/>
                <a:gd name="T86" fmla="*/ 93 w 413"/>
                <a:gd name="T87" fmla="*/ 39 h 1101"/>
                <a:gd name="T88" fmla="*/ 93 w 413"/>
                <a:gd name="T89" fmla="*/ 23 h 1101"/>
                <a:gd name="T90" fmla="*/ 85 w 413"/>
                <a:gd name="T91" fmla="*/ 23 h 1101"/>
                <a:gd name="T92" fmla="*/ 85 w 413"/>
                <a:gd name="T93" fmla="*/ 16 h 1101"/>
                <a:gd name="T94" fmla="*/ 85 w 413"/>
                <a:gd name="T95" fmla="*/ 8 h 1101"/>
                <a:gd name="T96" fmla="*/ 77 w 413"/>
                <a:gd name="T97" fmla="*/ 8 h 1101"/>
                <a:gd name="T98" fmla="*/ 62 w 413"/>
                <a:gd name="T99" fmla="*/ 0 h 110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13" h="1101">
                  <a:moveTo>
                    <a:pt x="274" y="0"/>
                  </a:moveTo>
                  <a:lnTo>
                    <a:pt x="274" y="69"/>
                  </a:lnTo>
                  <a:lnTo>
                    <a:pt x="274" y="102"/>
                  </a:lnTo>
                  <a:lnTo>
                    <a:pt x="274" y="137"/>
                  </a:lnTo>
                  <a:lnTo>
                    <a:pt x="240" y="206"/>
                  </a:lnTo>
                  <a:lnTo>
                    <a:pt x="240" y="240"/>
                  </a:lnTo>
                  <a:lnTo>
                    <a:pt x="240" y="343"/>
                  </a:lnTo>
                  <a:lnTo>
                    <a:pt x="206" y="343"/>
                  </a:lnTo>
                  <a:lnTo>
                    <a:pt x="206" y="446"/>
                  </a:lnTo>
                  <a:lnTo>
                    <a:pt x="172" y="550"/>
                  </a:lnTo>
                  <a:lnTo>
                    <a:pt x="172" y="584"/>
                  </a:lnTo>
                  <a:lnTo>
                    <a:pt x="137" y="617"/>
                  </a:lnTo>
                  <a:lnTo>
                    <a:pt x="102" y="617"/>
                  </a:lnTo>
                  <a:lnTo>
                    <a:pt x="68" y="687"/>
                  </a:lnTo>
                  <a:lnTo>
                    <a:pt x="68" y="721"/>
                  </a:lnTo>
                  <a:lnTo>
                    <a:pt x="68" y="789"/>
                  </a:lnTo>
                  <a:lnTo>
                    <a:pt x="34" y="893"/>
                  </a:lnTo>
                  <a:lnTo>
                    <a:pt x="34" y="927"/>
                  </a:lnTo>
                  <a:lnTo>
                    <a:pt x="0" y="996"/>
                  </a:lnTo>
                  <a:lnTo>
                    <a:pt x="0" y="1030"/>
                  </a:lnTo>
                  <a:lnTo>
                    <a:pt x="0" y="1064"/>
                  </a:lnTo>
                  <a:lnTo>
                    <a:pt x="0" y="1100"/>
                  </a:lnTo>
                  <a:lnTo>
                    <a:pt x="34" y="1100"/>
                  </a:lnTo>
                  <a:lnTo>
                    <a:pt x="102" y="1064"/>
                  </a:lnTo>
                  <a:lnTo>
                    <a:pt x="172" y="1100"/>
                  </a:lnTo>
                  <a:lnTo>
                    <a:pt x="206" y="1064"/>
                  </a:lnTo>
                  <a:lnTo>
                    <a:pt x="206" y="1030"/>
                  </a:lnTo>
                  <a:lnTo>
                    <a:pt x="206" y="996"/>
                  </a:lnTo>
                  <a:lnTo>
                    <a:pt x="240" y="927"/>
                  </a:lnTo>
                  <a:lnTo>
                    <a:pt x="240" y="859"/>
                  </a:lnTo>
                  <a:lnTo>
                    <a:pt x="240" y="824"/>
                  </a:lnTo>
                  <a:lnTo>
                    <a:pt x="240" y="789"/>
                  </a:lnTo>
                  <a:lnTo>
                    <a:pt x="274" y="721"/>
                  </a:lnTo>
                  <a:lnTo>
                    <a:pt x="274" y="687"/>
                  </a:lnTo>
                  <a:lnTo>
                    <a:pt x="274" y="652"/>
                  </a:lnTo>
                  <a:lnTo>
                    <a:pt x="274" y="584"/>
                  </a:lnTo>
                  <a:lnTo>
                    <a:pt x="274" y="550"/>
                  </a:lnTo>
                  <a:lnTo>
                    <a:pt x="344" y="550"/>
                  </a:lnTo>
                  <a:lnTo>
                    <a:pt x="378" y="515"/>
                  </a:lnTo>
                  <a:lnTo>
                    <a:pt x="378" y="446"/>
                  </a:lnTo>
                  <a:lnTo>
                    <a:pt x="378" y="377"/>
                  </a:lnTo>
                  <a:lnTo>
                    <a:pt x="378" y="309"/>
                  </a:lnTo>
                  <a:lnTo>
                    <a:pt x="412" y="274"/>
                  </a:lnTo>
                  <a:lnTo>
                    <a:pt x="412" y="172"/>
                  </a:lnTo>
                  <a:lnTo>
                    <a:pt x="412" y="102"/>
                  </a:lnTo>
                  <a:lnTo>
                    <a:pt x="378" y="102"/>
                  </a:lnTo>
                  <a:lnTo>
                    <a:pt x="378" y="69"/>
                  </a:lnTo>
                  <a:lnTo>
                    <a:pt x="378" y="34"/>
                  </a:lnTo>
                  <a:lnTo>
                    <a:pt x="344" y="34"/>
                  </a:lnTo>
                  <a:lnTo>
                    <a:pt x="27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91" name="Freeform 6"/>
            <p:cNvSpPr>
              <a:spLocks noChangeArrowheads="1"/>
            </p:cNvSpPr>
            <p:nvPr/>
          </p:nvSpPr>
          <p:spPr bwMode="auto">
            <a:xfrm>
              <a:off x="5062" y="1953"/>
              <a:ext cx="670" cy="1035"/>
            </a:xfrm>
            <a:custGeom>
              <a:avLst/>
              <a:gdLst>
                <a:gd name="T0" fmla="*/ 615 w 2961"/>
                <a:gd name="T1" fmla="*/ 879 h 4570"/>
                <a:gd name="T2" fmla="*/ 662 w 2961"/>
                <a:gd name="T3" fmla="*/ 864 h 4570"/>
                <a:gd name="T4" fmla="*/ 615 w 2961"/>
                <a:gd name="T5" fmla="*/ 825 h 4570"/>
                <a:gd name="T6" fmla="*/ 662 w 2961"/>
                <a:gd name="T7" fmla="*/ 498 h 4570"/>
                <a:gd name="T8" fmla="*/ 646 w 2961"/>
                <a:gd name="T9" fmla="*/ 373 h 4570"/>
                <a:gd name="T10" fmla="*/ 623 w 2961"/>
                <a:gd name="T11" fmla="*/ 303 h 4570"/>
                <a:gd name="T12" fmla="*/ 584 w 2961"/>
                <a:gd name="T13" fmla="*/ 257 h 4570"/>
                <a:gd name="T14" fmla="*/ 545 w 2961"/>
                <a:gd name="T15" fmla="*/ 218 h 4570"/>
                <a:gd name="T16" fmla="*/ 498 w 2961"/>
                <a:gd name="T17" fmla="*/ 187 h 4570"/>
                <a:gd name="T18" fmla="*/ 483 w 2961"/>
                <a:gd name="T19" fmla="*/ 148 h 4570"/>
                <a:gd name="T20" fmla="*/ 436 w 2961"/>
                <a:gd name="T21" fmla="*/ 132 h 4570"/>
                <a:gd name="T22" fmla="*/ 366 w 2961"/>
                <a:gd name="T23" fmla="*/ 109 h 4570"/>
                <a:gd name="T24" fmla="*/ 304 w 2961"/>
                <a:gd name="T25" fmla="*/ 47 h 4570"/>
                <a:gd name="T26" fmla="*/ 234 w 2961"/>
                <a:gd name="T27" fmla="*/ 23 h 4570"/>
                <a:gd name="T28" fmla="*/ 195 w 2961"/>
                <a:gd name="T29" fmla="*/ 16 h 4570"/>
                <a:gd name="T30" fmla="*/ 218 w 2961"/>
                <a:gd name="T31" fmla="*/ 70 h 4570"/>
                <a:gd name="T32" fmla="*/ 272 w 2961"/>
                <a:gd name="T33" fmla="*/ 101 h 4570"/>
                <a:gd name="T34" fmla="*/ 304 w 2961"/>
                <a:gd name="T35" fmla="*/ 187 h 4570"/>
                <a:gd name="T36" fmla="*/ 218 w 2961"/>
                <a:gd name="T37" fmla="*/ 210 h 4570"/>
                <a:gd name="T38" fmla="*/ 187 w 2961"/>
                <a:gd name="T39" fmla="*/ 171 h 4570"/>
                <a:gd name="T40" fmla="*/ 156 w 2961"/>
                <a:gd name="T41" fmla="*/ 171 h 4570"/>
                <a:gd name="T42" fmla="*/ 109 w 2961"/>
                <a:gd name="T43" fmla="*/ 195 h 4570"/>
                <a:gd name="T44" fmla="*/ 109 w 2961"/>
                <a:gd name="T45" fmla="*/ 233 h 4570"/>
                <a:gd name="T46" fmla="*/ 117 w 2961"/>
                <a:gd name="T47" fmla="*/ 272 h 4570"/>
                <a:gd name="T48" fmla="*/ 101 w 2961"/>
                <a:gd name="T49" fmla="*/ 327 h 4570"/>
                <a:gd name="T50" fmla="*/ 78 w 2961"/>
                <a:gd name="T51" fmla="*/ 366 h 4570"/>
                <a:gd name="T52" fmla="*/ 70 w 2961"/>
                <a:gd name="T53" fmla="*/ 420 h 4570"/>
                <a:gd name="T54" fmla="*/ 47 w 2961"/>
                <a:gd name="T55" fmla="*/ 459 h 4570"/>
                <a:gd name="T56" fmla="*/ 70 w 2961"/>
                <a:gd name="T57" fmla="*/ 498 h 4570"/>
                <a:gd name="T58" fmla="*/ 70 w 2961"/>
                <a:gd name="T59" fmla="*/ 584 h 4570"/>
                <a:gd name="T60" fmla="*/ 62 w 2961"/>
                <a:gd name="T61" fmla="*/ 653 h 4570"/>
                <a:gd name="T62" fmla="*/ 31 w 2961"/>
                <a:gd name="T63" fmla="*/ 684 h 4570"/>
                <a:gd name="T64" fmla="*/ 0 w 2961"/>
                <a:gd name="T65" fmla="*/ 747 h 4570"/>
                <a:gd name="T66" fmla="*/ 24 w 2961"/>
                <a:gd name="T67" fmla="*/ 794 h 4570"/>
                <a:gd name="T68" fmla="*/ 55 w 2961"/>
                <a:gd name="T69" fmla="*/ 864 h 4570"/>
                <a:gd name="T70" fmla="*/ 55 w 2961"/>
                <a:gd name="T71" fmla="*/ 895 h 4570"/>
                <a:gd name="T72" fmla="*/ 94 w 2961"/>
                <a:gd name="T73" fmla="*/ 941 h 4570"/>
                <a:gd name="T74" fmla="*/ 125 w 2961"/>
                <a:gd name="T75" fmla="*/ 1027 h 4570"/>
                <a:gd name="T76" fmla="*/ 172 w 2961"/>
                <a:gd name="T77" fmla="*/ 1027 h 4570"/>
                <a:gd name="T78" fmla="*/ 203 w 2961"/>
                <a:gd name="T79" fmla="*/ 980 h 4570"/>
                <a:gd name="T80" fmla="*/ 218 w 2961"/>
                <a:gd name="T81" fmla="*/ 934 h 4570"/>
                <a:gd name="T82" fmla="*/ 257 w 2961"/>
                <a:gd name="T83" fmla="*/ 887 h 4570"/>
                <a:gd name="T84" fmla="*/ 288 w 2961"/>
                <a:gd name="T85" fmla="*/ 825 h 4570"/>
                <a:gd name="T86" fmla="*/ 335 w 2961"/>
                <a:gd name="T87" fmla="*/ 786 h 4570"/>
                <a:gd name="T88" fmla="*/ 358 w 2961"/>
                <a:gd name="T89" fmla="*/ 731 h 4570"/>
                <a:gd name="T90" fmla="*/ 428 w 2961"/>
                <a:gd name="T91" fmla="*/ 731 h 4570"/>
                <a:gd name="T92" fmla="*/ 467 w 2961"/>
                <a:gd name="T93" fmla="*/ 731 h 4570"/>
                <a:gd name="T94" fmla="*/ 491 w 2961"/>
                <a:gd name="T95" fmla="*/ 731 h 4570"/>
                <a:gd name="T96" fmla="*/ 537 w 2961"/>
                <a:gd name="T97" fmla="*/ 770 h 4570"/>
                <a:gd name="T98" fmla="*/ 600 w 2961"/>
                <a:gd name="T99" fmla="*/ 739 h 4570"/>
                <a:gd name="T100" fmla="*/ 623 w 2961"/>
                <a:gd name="T101" fmla="*/ 739 h 4570"/>
                <a:gd name="T102" fmla="*/ 646 w 2961"/>
                <a:gd name="T103" fmla="*/ 700 h 4570"/>
                <a:gd name="T104" fmla="*/ 670 w 2961"/>
                <a:gd name="T105" fmla="*/ 646 h 4570"/>
                <a:gd name="T106" fmla="*/ 662 w 2961"/>
                <a:gd name="T107" fmla="*/ 560 h 45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61" h="4570">
                  <a:moveTo>
                    <a:pt x="2650" y="3676"/>
                  </a:moveTo>
                  <a:lnTo>
                    <a:pt x="2684" y="3709"/>
                  </a:lnTo>
                  <a:lnTo>
                    <a:pt x="2684" y="3745"/>
                  </a:lnTo>
                  <a:lnTo>
                    <a:pt x="2684" y="3813"/>
                  </a:lnTo>
                  <a:lnTo>
                    <a:pt x="2684" y="3848"/>
                  </a:lnTo>
                  <a:lnTo>
                    <a:pt x="2719" y="3882"/>
                  </a:lnTo>
                  <a:lnTo>
                    <a:pt x="2753" y="3951"/>
                  </a:lnTo>
                  <a:lnTo>
                    <a:pt x="2787" y="3951"/>
                  </a:lnTo>
                  <a:lnTo>
                    <a:pt x="2823" y="3985"/>
                  </a:lnTo>
                  <a:lnTo>
                    <a:pt x="2857" y="3985"/>
                  </a:lnTo>
                  <a:lnTo>
                    <a:pt x="2890" y="3882"/>
                  </a:lnTo>
                  <a:lnTo>
                    <a:pt x="2925" y="3813"/>
                  </a:lnTo>
                  <a:lnTo>
                    <a:pt x="2925" y="3779"/>
                  </a:lnTo>
                  <a:lnTo>
                    <a:pt x="2960" y="3676"/>
                  </a:lnTo>
                  <a:lnTo>
                    <a:pt x="2890" y="3538"/>
                  </a:lnTo>
                  <a:lnTo>
                    <a:pt x="2823" y="3572"/>
                  </a:lnTo>
                  <a:lnTo>
                    <a:pt x="2753" y="3608"/>
                  </a:lnTo>
                  <a:lnTo>
                    <a:pt x="2719" y="3642"/>
                  </a:lnTo>
                  <a:lnTo>
                    <a:pt x="2684" y="3642"/>
                  </a:lnTo>
                  <a:lnTo>
                    <a:pt x="2650" y="3676"/>
                  </a:lnTo>
                  <a:close/>
                  <a:moveTo>
                    <a:pt x="2925" y="2439"/>
                  </a:moveTo>
                  <a:lnTo>
                    <a:pt x="2960" y="2268"/>
                  </a:lnTo>
                  <a:lnTo>
                    <a:pt x="2960" y="2233"/>
                  </a:lnTo>
                  <a:lnTo>
                    <a:pt x="2925" y="2198"/>
                  </a:lnTo>
                  <a:lnTo>
                    <a:pt x="2925" y="1992"/>
                  </a:lnTo>
                  <a:lnTo>
                    <a:pt x="2925" y="1958"/>
                  </a:lnTo>
                  <a:lnTo>
                    <a:pt x="2925" y="1924"/>
                  </a:lnTo>
                  <a:lnTo>
                    <a:pt x="2890" y="1820"/>
                  </a:lnTo>
                  <a:lnTo>
                    <a:pt x="2890" y="1718"/>
                  </a:lnTo>
                  <a:lnTo>
                    <a:pt x="2857" y="1648"/>
                  </a:lnTo>
                  <a:lnTo>
                    <a:pt x="2857" y="1581"/>
                  </a:lnTo>
                  <a:lnTo>
                    <a:pt x="2823" y="1546"/>
                  </a:lnTo>
                  <a:lnTo>
                    <a:pt x="2823" y="1511"/>
                  </a:lnTo>
                  <a:lnTo>
                    <a:pt x="2787" y="1408"/>
                  </a:lnTo>
                  <a:lnTo>
                    <a:pt x="2753" y="1374"/>
                  </a:lnTo>
                  <a:lnTo>
                    <a:pt x="2753" y="1340"/>
                  </a:lnTo>
                  <a:lnTo>
                    <a:pt x="2753" y="1304"/>
                  </a:lnTo>
                  <a:lnTo>
                    <a:pt x="2650" y="1304"/>
                  </a:lnTo>
                  <a:lnTo>
                    <a:pt x="2650" y="1237"/>
                  </a:lnTo>
                  <a:lnTo>
                    <a:pt x="2616" y="1203"/>
                  </a:lnTo>
                  <a:lnTo>
                    <a:pt x="2616" y="1167"/>
                  </a:lnTo>
                  <a:lnTo>
                    <a:pt x="2580" y="1133"/>
                  </a:lnTo>
                  <a:lnTo>
                    <a:pt x="2546" y="1100"/>
                  </a:lnTo>
                  <a:lnTo>
                    <a:pt x="2513" y="1065"/>
                  </a:lnTo>
                  <a:lnTo>
                    <a:pt x="2478" y="996"/>
                  </a:lnTo>
                  <a:lnTo>
                    <a:pt x="2478" y="961"/>
                  </a:lnTo>
                  <a:lnTo>
                    <a:pt x="2443" y="928"/>
                  </a:lnTo>
                  <a:lnTo>
                    <a:pt x="2409" y="961"/>
                  </a:lnTo>
                  <a:lnTo>
                    <a:pt x="2409" y="928"/>
                  </a:lnTo>
                  <a:lnTo>
                    <a:pt x="2375" y="928"/>
                  </a:lnTo>
                  <a:lnTo>
                    <a:pt x="2306" y="859"/>
                  </a:lnTo>
                  <a:lnTo>
                    <a:pt x="2272" y="859"/>
                  </a:lnTo>
                  <a:lnTo>
                    <a:pt x="2236" y="824"/>
                  </a:lnTo>
                  <a:lnTo>
                    <a:pt x="2202" y="824"/>
                  </a:lnTo>
                  <a:lnTo>
                    <a:pt x="2202" y="790"/>
                  </a:lnTo>
                  <a:lnTo>
                    <a:pt x="2202" y="756"/>
                  </a:lnTo>
                  <a:lnTo>
                    <a:pt x="2169" y="756"/>
                  </a:lnTo>
                  <a:lnTo>
                    <a:pt x="2169" y="721"/>
                  </a:lnTo>
                  <a:lnTo>
                    <a:pt x="2134" y="687"/>
                  </a:lnTo>
                  <a:lnTo>
                    <a:pt x="2134" y="653"/>
                  </a:lnTo>
                  <a:lnTo>
                    <a:pt x="2099" y="687"/>
                  </a:lnTo>
                  <a:lnTo>
                    <a:pt x="2030" y="721"/>
                  </a:lnTo>
                  <a:lnTo>
                    <a:pt x="2030" y="687"/>
                  </a:lnTo>
                  <a:lnTo>
                    <a:pt x="1996" y="653"/>
                  </a:lnTo>
                  <a:lnTo>
                    <a:pt x="1962" y="617"/>
                  </a:lnTo>
                  <a:lnTo>
                    <a:pt x="1927" y="584"/>
                  </a:lnTo>
                  <a:lnTo>
                    <a:pt x="1858" y="584"/>
                  </a:lnTo>
                  <a:lnTo>
                    <a:pt x="1825" y="584"/>
                  </a:lnTo>
                  <a:lnTo>
                    <a:pt x="1755" y="584"/>
                  </a:lnTo>
                  <a:lnTo>
                    <a:pt x="1721" y="550"/>
                  </a:lnTo>
                  <a:lnTo>
                    <a:pt x="1686" y="516"/>
                  </a:lnTo>
                  <a:lnTo>
                    <a:pt x="1618" y="480"/>
                  </a:lnTo>
                  <a:lnTo>
                    <a:pt x="1548" y="413"/>
                  </a:lnTo>
                  <a:lnTo>
                    <a:pt x="1514" y="378"/>
                  </a:lnTo>
                  <a:lnTo>
                    <a:pt x="1480" y="343"/>
                  </a:lnTo>
                  <a:lnTo>
                    <a:pt x="1446" y="309"/>
                  </a:lnTo>
                  <a:lnTo>
                    <a:pt x="1376" y="241"/>
                  </a:lnTo>
                  <a:lnTo>
                    <a:pt x="1342" y="206"/>
                  </a:lnTo>
                  <a:lnTo>
                    <a:pt x="1274" y="172"/>
                  </a:lnTo>
                  <a:lnTo>
                    <a:pt x="1239" y="137"/>
                  </a:lnTo>
                  <a:lnTo>
                    <a:pt x="1204" y="137"/>
                  </a:lnTo>
                  <a:lnTo>
                    <a:pt x="1170" y="137"/>
                  </a:lnTo>
                  <a:lnTo>
                    <a:pt x="1067" y="137"/>
                  </a:lnTo>
                  <a:lnTo>
                    <a:pt x="1032" y="103"/>
                  </a:lnTo>
                  <a:lnTo>
                    <a:pt x="998" y="69"/>
                  </a:lnTo>
                  <a:lnTo>
                    <a:pt x="929" y="34"/>
                  </a:lnTo>
                  <a:lnTo>
                    <a:pt x="929" y="0"/>
                  </a:lnTo>
                  <a:lnTo>
                    <a:pt x="895" y="0"/>
                  </a:lnTo>
                  <a:lnTo>
                    <a:pt x="860" y="34"/>
                  </a:lnTo>
                  <a:lnTo>
                    <a:pt x="860" y="69"/>
                  </a:lnTo>
                  <a:lnTo>
                    <a:pt x="895" y="103"/>
                  </a:lnTo>
                  <a:lnTo>
                    <a:pt x="895" y="137"/>
                  </a:lnTo>
                  <a:lnTo>
                    <a:pt x="895" y="206"/>
                  </a:lnTo>
                  <a:lnTo>
                    <a:pt x="929" y="241"/>
                  </a:lnTo>
                  <a:lnTo>
                    <a:pt x="964" y="274"/>
                  </a:lnTo>
                  <a:lnTo>
                    <a:pt x="964" y="309"/>
                  </a:lnTo>
                  <a:lnTo>
                    <a:pt x="998" y="309"/>
                  </a:lnTo>
                  <a:lnTo>
                    <a:pt x="1032" y="343"/>
                  </a:lnTo>
                  <a:lnTo>
                    <a:pt x="1102" y="343"/>
                  </a:lnTo>
                  <a:lnTo>
                    <a:pt x="1136" y="378"/>
                  </a:lnTo>
                  <a:lnTo>
                    <a:pt x="1136" y="413"/>
                  </a:lnTo>
                  <a:lnTo>
                    <a:pt x="1204" y="446"/>
                  </a:lnTo>
                  <a:lnTo>
                    <a:pt x="1239" y="480"/>
                  </a:lnTo>
                  <a:lnTo>
                    <a:pt x="1274" y="584"/>
                  </a:lnTo>
                  <a:lnTo>
                    <a:pt x="1308" y="617"/>
                  </a:lnTo>
                  <a:lnTo>
                    <a:pt x="1308" y="721"/>
                  </a:lnTo>
                  <a:lnTo>
                    <a:pt x="1342" y="790"/>
                  </a:lnTo>
                  <a:lnTo>
                    <a:pt x="1342" y="824"/>
                  </a:lnTo>
                  <a:lnTo>
                    <a:pt x="1342" y="893"/>
                  </a:lnTo>
                  <a:lnTo>
                    <a:pt x="1274" y="928"/>
                  </a:lnTo>
                  <a:lnTo>
                    <a:pt x="1239" y="928"/>
                  </a:lnTo>
                  <a:lnTo>
                    <a:pt x="1136" y="928"/>
                  </a:lnTo>
                  <a:lnTo>
                    <a:pt x="998" y="928"/>
                  </a:lnTo>
                  <a:lnTo>
                    <a:pt x="964" y="928"/>
                  </a:lnTo>
                  <a:lnTo>
                    <a:pt x="929" y="928"/>
                  </a:lnTo>
                  <a:lnTo>
                    <a:pt x="895" y="928"/>
                  </a:lnTo>
                  <a:lnTo>
                    <a:pt x="860" y="928"/>
                  </a:lnTo>
                  <a:lnTo>
                    <a:pt x="860" y="893"/>
                  </a:lnTo>
                  <a:lnTo>
                    <a:pt x="860" y="824"/>
                  </a:lnTo>
                  <a:lnTo>
                    <a:pt x="825" y="756"/>
                  </a:lnTo>
                  <a:lnTo>
                    <a:pt x="792" y="687"/>
                  </a:lnTo>
                  <a:lnTo>
                    <a:pt x="758" y="687"/>
                  </a:lnTo>
                  <a:lnTo>
                    <a:pt x="723" y="687"/>
                  </a:lnTo>
                  <a:lnTo>
                    <a:pt x="688" y="687"/>
                  </a:lnTo>
                  <a:lnTo>
                    <a:pt x="688" y="721"/>
                  </a:lnTo>
                  <a:lnTo>
                    <a:pt x="688" y="756"/>
                  </a:lnTo>
                  <a:lnTo>
                    <a:pt x="654" y="790"/>
                  </a:lnTo>
                  <a:lnTo>
                    <a:pt x="620" y="824"/>
                  </a:lnTo>
                  <a:lnTo>
                    <a:pt x="551" y="790"/>
                  </a:lnTo>
                  <a:lnTo>
                    <a:pt x="516" y="790"/>
                  </a:lnTo>
                  <a:lnTo>
                    <a:pt x="516" y="824"/>
                  </a:lnTo>
                  <a:lnTo>
                    <a:pt x="481" y="859"/>
                  </a:lnTo>
                  <a:lnTo>
                    <a:pt x="516" y="893"/>
                  </a:lnTo>
                  <a:lnTo>
                    <a:pt x="551" y="893"/>
                  </a:lnTo>
                  <a:lnTo>
                    <a:pt x="551" y="928"/>
                  </a:lnTo>
                  <a:lnTo>
                    <a:pt x="551" y="961"/>
                  </a:lnTo>
                  <a:lnTo>
                    <a:pt x="516" y="996"/>
                  </a:lnTo>
                  <a:lnTo>
                    <a:pt x="481" y="1030"/>
                  </a:lnTo>
                  <a:lnTo>
                    <a:pt x="448" y="1065"/>
                  </a:lnTo>
                  <a:lnTo>
                    <a:pt x="448" y="1133"/>
                  </a:lnTo>
                  <a:lnTo>
                    <a:pt x="448" y="1167"/>
                  </a:lnTo>
                  <a:lnTo>
                    <a:pt x="481" y="1167"/>
                  </a:lnTo>
                  <a:lnTo>
                    <a:pt x="516" y="1167"/>
                  </a:lnTo>
                  <a:lnTo>
                    <a:pt x="516" y="1203"/>
                  </a:lnTo>
                  <a:lnTo>
                    <a:pt x="516" y="1237"/>
                  </a:lnTo>
                  <a:lnTo>
                    <a:pt x="516" y="1304"/>
                  </a:lnTo>
                  <a:lnTo>
                    <a:pt x="551" y="1304"/>
                  </a:lnTo>
                  <a:lnTo>
                    <a:pt x="551" y="1374"/>
                  </a:lnTo>
                  <a:lnTo>
                    <a:pt x="448" y="1408"/>
                  </a:lnTo>
                  <a:lnTo>
                    <a:pt x="448" y="1444"/>
                  </a:lnTo>
                  <a:lnTo>
                    <a:pt x="414" y="1477"/>
                  </a:lnTo>
                  <a:lnTo>
                    <a:pt x="378" y="1477"/>
                  </a:lnTo>
                  <a:lnTo>
                    <a:pt x="378" y="1511"/>
                  </a:lnTo>
                  <a:lnTo>
                    <a:pt x="378" y="1546"/>
                  </a:lnTo>
                  <a:lnTo>
                    <a:pt x="344" y="1581"/>
                  </a:lnTo>
                  <a:lnTo>
                    <a:pt x="344" y="1615"/>
                  </a:lnTo>
                  <a:lnTo>
                    <a:pt x="344" y="1718"/>
                  </a:lnTo>
                  <a:lnTo>
                    <a:pt x="344" y="1752"/>
                  </a:lnTo>
                  <a:lnTo>
                    <a:pt x="378" y="1820"/>
                  </a:lnTo>
                  <a:lnTo>
                    <a:pt x="344" y="1820"/>
                  </a:lnTo>
                  <a:lnTo>
                    <a:pt x="310" y="1820"/>
                  </a:lnTo>
                  <a:lnTo>
                    <a:pt x="310" y="1855"/>
                  </a:lnTo>
                  <a:lnTo>
                    <a:pt x="310" y="1890"/>
                  </a:lnTo>
                  <a:lnTo>
                    <a:pt x="310" y="1924"/>
                  </a:lnTo>
                  <a:lnTo>
                    <a:pt x="344" y="1992"/>
                  </a:lnTo>
                  <a:lnTo>
                    <a:pt x="275" y="1992"/>
                  </a:lnTo>
                  <a:lnTo>
                    <a:pt x="207" y="1992"/>
                  </a:lnTo>
                  <a:lnTo>
                    <a:pt x="207" y="2027"/>
                  </a:lnTo>
                  <a:lnTo>
                    <a:pt x="241" y="2061"/>
                  </a:lnTo>
                  <a:lnTo>
                    <a:pt x="241" y="2095"/>
                  </a:lnTo>
                  <a:lnTo>
                    <a:pt x="241" y="2164"/>
                  </a:lnTo>
                  <a:lnTo>
                    <a:pt x="275" y="2164"/>
                  </a:lnTo>
                  <a:lnTo>
                    <a:pt x="275" y="2198"/>
                  </a:lnTo>
                  <a:lnTo>
                    <a:pt x="310" y="2198"/>
                  </a:lnTo>
                  <a:lnTo>
                    <a:pt x="344" y="2233"/>
                  </a:lnTo>
                  <a:lnTo>
                    <a:pt x="344" y="2335"/>
                  </a:lnTo>
                  <a:lnTo>
                    <a:pt x="344" y="2405"/>
                  </a:lnTo>
                  <a:lnTo>
                    <a:pt x="344" y="2474"/>
                  </a:lnTo>
                  <a:lnTo>
                    <a:pt x="344" y="2507"/>
                  </a:lnTo>
                  <a:lnTo>
                    <a:pt x="310" y="2577"/>
                  </a:lnTo>
                  <a:lnTo>
                    <a:pt x="310" y="2611"/>
                  </a:lnTo>
                  <a:lnTo>
                    <a:pt x="310" y="2679"/>
                  </a:lnTo>
                  <a:lnTo>
                    <a:pt x="310" y="2714"/>
                  </a:lnTo>
                  <a:lnTo>
                    <a:pt x="310" y="2782"/>
                  </a:lnTo>
                  <a:lnTo>
                    <a:pt x="275" y="2818"/>
                  </a:lnTo>
                  <a:lnTo>
                    <a:pt x="275" y="2885"/>
                  </a:lnTo>
                  <a:lnTo>
                    <a:pt x="241" y="2885"/>
                  </a:lnTo>
                  <a:lnTo>
                    <a:pt x="241" y="2920"/>
                  </a:lnTo>
                  <a:lnTo>
                    <a:pt x="241" y="2955"/>
                  </a:lnTo>
                  <a:lnTo>
                    <a:pt x="207" y="2989"/>
                  </a:lnTo>
                  <a:lnTo>
                    <a:pt x="137" y="2989"/>
                  </a:lnTo>
                  <a:lnTo>
                    <a:pt x="137" y="3022"/>
                  </a:lnTo>
                  <a:lnTo>
                    <a:pt x="137" y="3057"/>
                  </a:lnTo>
                  <a:lnTo>
                    <a:pt x="104" y="3092"/>
                  </a:lnTo>
                  <a:lnTo>
                    <a:pt x="70" y="3229"/>
                  </a:lnTo>
                  <a:lnTo>
                    <a:pt x="70" y="3332"/>
                  </a:lnTo>
                  <a:lnTo>
                    <a:pt x="70" y="3366"/>
                  </a:lnTo>
                  <a:lnTo>
                    <a:pt x="0" y="3298"/>
                  </a:lnTo>
                  <a:lnTo>
                    <a:pt x="0" y="3332"/>
                  </a:lnTo>
                  <a:lnTo>
                    <a:pt x="0" y="3366"/>
                  </a:lnTo>
                  <a:lnTo>
                    <a:pt x="0" y="3435"/>
                  </a:lnTo>
                  <a:lnTo>
                    <a:pt x="34" y="3469"/>
                  </a:lnTo>
                  <a:lnTo>
                    <a:pt x="70" y="3469"/>
                  </a:lnTo>
                  <a:lnTo>
                    <a:pt x="104" y="3505"/>
                  </a:lnTo>
                  <a:lnTo>
                    <a:pt x="104" y="3538"/>
                  </a:lnTo>
                  <a:lnTo>
                    <a:pt x="137" y="3608"/>
                  </a:lnTo>
                  <a:lnTo>
                    <a:pt x="172" y="3709"/>
                  </a:lnTo>
                  <a:lnTo>
                    <a:pt x="207" y="3745"/>
                  </a:lnTo>
                  <a:lnTo>
                    <a:pt x="207" y="3779"/>
                  </a:lnTo>
                  <a:lnTo>
                    <a:pt x="241" y="3813"/>
                  </a:lnTo>
                  <a:lnTo>
                    <a:pt x="207" y="3848"/>
                  </a:lnTo>
                  <a:lnTo>
                    <a:pt x="207" y="3882"/>
                  </a:lnTo>
                  <a:lnTo>
                    <a:pt x="172" y="3882"/>
                  </a:lnTo>
                  <a:lnTo>
                    <a:pt x="172" y="3916"/>
                  </a:lnTo>
                  <a:lnTo>
                    <a:pt x="207" y="3916"/>
                  </a:lnTo>
                  <a:lnTo>
                    <a:pt x="241" y="3951"/>
                  </a:lnTo>
                  <a:lnTo>
                    <a:pt x="275" y="3951"/>
                  </a:lnTo>
                  <a:lnTo>
                    <a:pt x="310" y="3985"/>
                  </a:lnTo>
                  <a:lnTo>
                    <a:pt x="378" y="4053"/>
                  </a:lnTo>
                  <a:lnTo>
                    <a:pt x="378" y="4088"/>
                  </a:lnTo>
                  <a:lnTo>
                    <a:pt x="414" y="4122"/>
                  </a:lnTo>
                  <a:lnTo>
                    <a:pt x="414" y="4157"/>
                  </a:lnTo>
                  <a:lnTo>
                    <a:pt x="481" y="4259"/>
                  </a:lnTo>
                  <a:lnTo>
                    <a:pt x="551" y="4329"/>
                  </a:lnTo>
                  <a:lnTo>
                    <a:pt x="551" y="4363"/>
                  </a:lnTo>
                  <a:lnTo>
                    <a:pt x="585" y="4396"/>
                  </a:lnTo>
                  <a:lnTo>
                    <a:pt x="551" y="4466"/>
                  </a:lnTo>
                  <a:lnTo>
                    <a:pt x="551" y="4535"/>
                  </a:lnTo>
                  <a:lnTo>
                    <a:pt x="585" y="4535"/>
                  </a:lnTo>
                  <a:lnTo>
                    <a:pt x="620" y="4535"/>
                  </a:lnTo>
                  <a:lnTo>
                    <a:pt x="654" y="4569"/>
                  </a:lnTo>
                  <a:lnTo>
                    <a:pt x="688" y="4569"/>
                  </a:lnTo>
                  <a:lnTo>
                    <a:pt x="723" y="4569"/>
                  </a:lnTo>
                  <a:lnTo>
                    <a:pt x="758" y="4535"/>
                  </a:lnTo>
                  <a:lnTo>
                    <a:pt x="792" y="4500"/>
                  </a:lnTo>
                  <a:lnTo>
                    <a:pt x="792" y="4466"/>
                  </a:lnTo>
                  <a:lnTo>
                    <a:pt x="825" y="4466"/>
                  </a:lnTo>
                  <a:lnTo>
                    <a:pt x="825" y="4396"/>
                  </a:lnTo>
                  <a:lnTo>
                    <a:pt x="860" y="4363"/>
                  </a:lnTo>
                  <a:lnTo>
                    <a:pt x="895" y="4329"/>
                  </a:lnTo>
                  <a:lnTo>
                    <a:pt x="895" y="4295"/>
                  </a:lnTo>
                  <a:lnTo>
                    <a:pt x="895" y="4259"/>
                  </a:lnTo>
                  <a:lnTo>
                    <a:pt x="895" y="4225"/>
                  </a:lnTo>
                  <a:lnTo>
                    <a:pt x="929" y="4192"/>
                  </a:lnTo>
                  <a:lnTo>
                    <a:pt x="929" y="4157"/>
                  </a:lnTo>
                  <a:lnTo>
                    <a:pt x="964" y="4122"/>
                  </a:lnTo>
                  <a:lnTo>
                    <a:pt x="998" y="4088"/>
                  </a:lnTo>
                  <a:lnTo>
                    <a:pt x="1032" y="4020"/>
                  </a:lnTo>
                  <a:lnTo>
                    <a:pt x="1067" y="4020"/>
                  </a:lnTo>
                  <a:lnTo>
                    <a:pt x="1067" y="3985"/>
                  </a:lnTo>
                  <a:lnTo>
                    <a:pt x="1102" y="3951"/>
                  </a:lnTo>
                  <a:lnTo>
                    <a:pt x="1136" y="3916"/>
                  </a:lnTo>
                  <a:lnTo>
                    <a:pt x="1170" y="3882"/>
                  </a:lnTo>
                  <a:lnTo>
                    <a:pt x="1170" y="3848"/>
                  </a:lnTo>
                  <a:lnTo>
                    <a:pt x="1204" y="3813"/>
                  </a:lnTo>
                  <a:lnTo>
                    <a:pt x="1239" y="3709"/>
                  </a:lnTo>
                  <a:lnTo>
                    <a:pt x="1239" y="3676"/>
                  </a:lnTo>
                  <a:lnTo>
                    <a:pt x="1274" y="3642"/>
                  </a:lnTo>
                  <a:lnTo>
                    <a:pt x="1308" y="3608"/>
                  </a:lnTo>
                  <a:lnTo>
                    <a:pt x="1342" y="3572"/>
                  </a:lnTo>
                  <a:lnTo>
                    <a:pt x="1376" y="3538"/>
                  </a:lnTo>
                  <a:lnTo>
                    <a:pt x="1411" y="3505"/>
                  </a:lnTo>
                  <a:lnTo>
                    <a:pt x="1446" y="3505"/>
                  </a:lnTo>
                  <a:lnTo>
                    <a:pt x="1480" y="3469"/>
                  </a:lnTo>
                  <a:lnTo>
                    <a:pt x="1480" y="3435"/>
                  </a:lnTo>
                  <a:lnTo>
                    <a:pt x="1480" y="3401"/>
                  </a:lnTo>
                  <a:lnTo>
                    <a:pt x="1480" y="3366"/>
                  </a:lnTo>
                  <a:lnTo>
                    <a:pt x="1514" y="3298"/>
                  </a:lnTo>
                  <a:lnTo>
                    <a:pt x="1514" y="3264"/>
                  </a:lnTo>
                  <a:lnTo>
                    <a:pt x="1583" y="3229"/>
                  </a:lnTo>
                  <a:lnTo>
                    <a:pt x="1652" y="3194"/>
                  </a:lnTo>
                  <a:lnTo>
                    <a:pt x="1686" y="3194"/>
                  </a:lnTo>
                  <a:lnTo>
                    <a:pt x="1755" y="3194"/>
                  </a:lnTo>
                  <a:lnTo>
                    <a:pt x="1825" y="3194"/>
                  </a:lnTo>
                  <a:lnTo>
                    <a:pt x="1858" y="3194"/>
                  </a:lnTo>
                  <a:lnTo>
                    <a:pt x="1892" y="3229"/>
                  </a:lnTo>
                  <a:lnTo>
                    <a:pt x="1927" y="3229"/>
                  </a:lnTo>
                  <a:lnTo>
                    <a:pt x="1962" y="3264"/>
                  </a:lnTo>
                  <a:lnTo>
                    <a:pt x="2065" y="3057"/>
                  </a:lnTo>
                  <a:lnTo>
                    <a:pt x="2065" y="3126"/>
                  </a:lnTo>
                  <a:lnTo>
                    <a:pt x="2065" y="3194"/>
                  </a:lnTo>
                  <a:lnTo>
                    <a:pt x="2065" y="3229"/>
                  </a:lnTo>
                  <a:lnTo>
                    <a:pt x="2065" y="3264"/>
                  </a:lnTo>
                  <a:lnTo>
                    <a:pt x="2099" y="3229"/>
                  </a:lnTo>
                  <a:lnTo>
                    <a:pt x="2099" y="3194"/>
                  </a:lnTo>
                  <a:lnTo>
                    <a:pt x="2134" y="3161"/>
                  </a:lnTo>
                  <a:lnTo>
                    <a:pt x="2134" y="3194"/>
                  </a:lnTo>
                  <a:lnTo>
                    <a:pt x="2169" y="3229"/>
                  </a:lnTo>
                  <a:lnTo>
                    <a:pt x="2169" y="3264"/>
                  </a:lnTo>
                  <a:lnTo>
                    <a:pt x="2236" y="3264"/>
                  </a:lnTo>
                  <a:lnTo>
                    <a:pt x="2272" y="3298"/>
                  </a:lnTo>
                  <a:lnTo>
                    <a:pt x="2306" y="3298"/>
                  </a:lnTo>
                  <a:lnTo>
                    <a:pt x="2340" y="3366"/>
                  </a:lnTo>
                  <a:lnTo>
                    <a:pt x="2375" y="3401"/>
                  </a:lnTo>
                  <a:lnTo>
                    <a:pt x="2409" y="3401"/>
                  </a:lnTo>
                  <a:lnTo>
                    <a:pt x="2443" y="3401"/>
                  </a:lnTo>
                  <a:lnTo>
                    <a:pt x="2513" y="3401"/>
                  </a:lnTo>
                  <a:lnTo>
                    <a:pt x="2546" y="3401"/>
                  </a:lnTo>
                  <a:lnTo>
                    <a:pt x="2616" y="3332"/>
                  </a:lnTo>
                  <a:lnTo>
                    <a:pt x="2650" y="3264"/>
                  </a:lnTo>
                  <a:lnTo>
                    <a:pt x="2650" y="3229"/>
                  </a:lnTo>
                  <a:lnTo>
                    <a:pt x="2684" y="3194"/>
                  </a:lnTo>
                  <a:lnTo>
                    <a:pt x="2719" y="3194"/>
                  </a:lnTo>
                  <a:lnTo>
                    <a:pt x="2753" y="3194"/>
                  </a:lnTo>
                  <a:lnTo>
                    <a:pt x="2753" y="3229"/>
                  </a:lnTo>
                  <a:lnTo>
                    <a:pt x="2753" y="3264"/>
                  </a:lnTo>
                  <a:lnTo>
                    <a:pt x="2753" y="3298"/>
                  </a:lnTo>
                  <a:lnTo>
                    <a:pt x="2787" y="3264"/>
                  </a:lnTo>
                  <a:lnTo>
                    <a:pt x="2823" y="3264"/>
                  </a:lnTo>
                  <a:lnTo>
                    <a:pt x="2823" y="3229"/>
                  </a:lnTo>
                  <a:lnTo>
                    <a:pt x="2857" y="3126"/>
                  </a:lnTo>
                  <a:lnTo>
                    <a:pt x="2857" y="3092"/>
                  </a:lnTo>
                  <a:lnTo>
                    <a:pt x="2890" y="3022"/>
                  </a:lnTo>
                  <a:lnTo>
                    <a:pt x="2925" y="2989"/>
                  </a:lnTo>
                  <a:lnTo>
                    <a:pt x="2960" y="2955"/>
                  </a:lnTo>
                  <a:lnTo>
                    <a:pt x="2960" y="2920"/>
                  </a:lnTo>
                  <a:lnTo>
                    <a:pt x="2960" y="2885"/>
                  </a:lnTo>
                  <a:lnTo>
                    <a:pt x="2960" y="2851"/>
                  </a:lnTo>
                  <a:lnTo>
                    <a:pt x="2960" y="2818"/>
                  </a:lnTo>
                  <a:lnTo>
                    <a:pt x="2960" y="2748"/>
                  </a:lnTo>
                  <a:lnTo>
                    <a:pt x="2925" y="2679"/>
                  </a:lnTo>
                  <a:lnTo>
                    <a:pt x="2925" y="2645"/>
                  </a:lnTo>
                  <a:lnTo>
                    <a:pt x="2925" y="2611"/>
                  </a:lnTo>
                  <a:lnTo>
                    <a:pt x="2925" y="2474"/>
                  </a:lnTo>
                  <a:lnTo>
                    <a:pt x="2925" y="2439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92" name="Freeform 7"/>
            <p:cNvSpPr>
              <a:spLocks noChangeArrowheads="1"/>
            </p:cNvSpPr>
            <p:nvPr/>
          </p:nvSpPr>
          <p:spPr bwMode="auto">
            <a:xfrm>
              <a:off x="5662" y="2755"/>
              <a:ext cx="70" cy="101"/>
            </a:xfrm>
            <a:custGeom>
              <a:avLst/>
              <a:gdLst>
                <a:gd name="T0" fmla="*/ 0 w 311"/>
                <a:gd name="T1" fmla="*/ 31 h 448"/>
                <a:gd name="T2" fmla="*/ 8 w 311"/>
                <a:gd name="T3" fmla="*/ 39 h 448"/>
                <a:gd name="T4" fmla="*/ 8 w 311"/>
                <a:gd name="T5" fmla="*/ 47 h 448"/>
                <a:gd name="T6" fmla="*/ 8 w 311"/>
                <a:gd name="T7" fmla="*/ 62 h 448"/>
                <a:gd name="T8" fmla="*/ 8 w 311"/>
                <a:gd name="T9" fmla="*/ 70 h 448"/>
                <a:gd name="T10" fmla="*/ 16 w 311"/>
                <a:gd name="T11" fmla="*/ 78 h 448"/>
                <a:gd name="T12" fmla="*/ 23 w 311"/>
                <a:gd name="T13" fmla="*/ 93 h 448"/>
                <a:gd name="T14" fmla="*/ 31 w 311"/>
                <a:gd name="T15" fmla="*/ 93 h 448"/>
                <a:gd name="T16" fmla="*/ 39 w 311"/>
                <a:gd name="T17" fmla="*/ 101 h 448"/>
                <a:gd name="T18" fmla="*/ 47 w 311"/>
                <a:gd name="T19" fmla="*/ 101 h 448"/>
                <a:gd name="T20" fmla="*/ 54 w 311"/>
                <a:gd name="T21" fmla="*/ 78 h 448"/>
                <a:gd name="T22" fmla="*/ 62 w 311"/>
                <a:gd name="T23" fmla="*/ 62 h 448"/>
                <a:gd name="T24" fmla="*/ 62 w 311"/>
                <a:gd name="T25" fmla="*/ 54 h 448"/>
                <a:gd name="T26" fmla="*/ 70 w 311"/>
                <a:gd name="T27" fmla="*/ 31 h 448"/>
                <a:gd name="T28" fmla="*/ 54 w 311"/>
                <a:gd name="T29" fmla="*/ 0 h 448"/>
                <a:gd name="T30" fmla="*/ 39 w 311"/>
                <a:gd name="T31" fmla="*/ 8 h 448"/>
                <a:gd name="T32" fmla="*/ 23 w 311"/>
                <a:gd name="T33" fmla="*/ 16 h 448"/>
                <a:gd name="T34" fmla="*/ 16 w 311"/>
                <a:gd name="T35" fmla="*/ 23 h 448"/>
                <a:gd name="T36" fmla="*/ 8 w 311"/>
                <a:gd name="T37" fmla="*/ 23 h 448"/>
                <a:gd name="T38" fmla="*/ 0 w 311"/>
                <a:gd name="T39" fmla="*/ 31 h 4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" h="448">
                  <a:moveTo>
                    <a:pt x="0" y="138"/>
                  </a:moveTo>
                  <a:lnTo>
                    <a:pt x="34" y="172"/>
                  </a:lnTo>
                  <a:lnTo>
                    <a:pt x="34" y="207"/>
                  </a:lnTo>
                  <a:lnTo>
                    <a:pt x="34" y="275"/>
                  </a:lnTo>
                  <a:lnTo>
                    <a:pt x="34" y="310"/>
                  </a:lnTo>
                  <a:lnTo>
                    <a:pt x="69" y="344"/>
                  </a:lnTo>
                  <a:lnTo>
                    <a:pt x="103" y="413"/>
                  </a:lnTo>
                  <a:lnTo>
                    <a:pt x="137" y="413"/>
                  </a:lnTo>
                  <a:lnTo>
                    <a:pt x="172" y="447"/>
                  </a:lnTo>
                  <a:lnTo>
                    <a:pt x="207" y="447"/>
                  </a:lnTo>
                  <a:lnTo>
                    <a:pt x="240" y="344"/>
                  </a:lnTo>
                  <a:lnTo>
                    <a:pt x="275" y="275"/>
                  </a:lnTo>
                  <a:lnTo>
                    <a:pt x="275" y="241"/>
                  </a:lnTo>
                  <a:lnTo>
                    <a:pt x="310" y="138"/>
                  </a:lnTo>
                  <a:lnTo>
                    <a:pt x="240" y="0"/>
                  </a:lnTo>
                  <a:lnTo>
                    <a:pt x="172" y="34"/>
                  </a:lnTo>
                  <a:lnTo>
                    <a:pt x="103" y="70"/>
                  </a:lnTo>
                  <a:lnTo>
                    <a:pt x="69" y="104"/>
                  </a:lnTo>
                  <a:lnTo>
                    <a:pt x="34" y="104"/>
                  </a:lnTo>
                  <a:lnTo>
                    <a:pt x="0" y="13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93" name="Freeform 8"/>
            <p:cNvSpPr>
              <a:spLocks noChangeArrowheads="1"/>
            </p:cNvSpPr>
            <p:nvPr/>
          </p:nvSpPr>
          <p:spPr bwMode="auto">
            <a:xfrm>
              <a:off x="5062" y="1953"/>
              <a:ext cx="670" cy="1035"/>
            </a:xfrm>
            <a:custGeom>
              <a:avLst/>
              <a:gdLst>
                <a:gd name="T0" fmla="*/ 662 w 2961"/>
                <a:gd name="T1" fmla="*/ 451 h 4570"/>
                <a:gd name="T2" fmla="*/ 646 w 2961"/>
                <a:gd name="T3" fmla="*/ 373 h 4570"/>
                <a:gd name="T4" fmla="*/ 623 w 2961"/>
                <a:gd name="T5" fmla="*/ 311 h 4570"/>
                <a:gd name="T6" fmla="*/ 592 w 2961"/>
                <a:gd name="T7" fmla="*/ 272 h 4570"/>
                <a:gd name="T8" fmla="*/ 561 w 2961"/>
                <a:gd name="T9" fmla="*/ 226 h 4570"/>
                <a:gd name="T10" fmla="*/ 537 w 2961"/>
                <a:gd name="T11" fmla="*/ 210 h 4570"/>
                <a:gd name="T12" fmla="*/ 498 w 2961"/>
                <a:gd name="T13" fmla="*/ 179 h 4570"/>
                <a:gd name="T14" fmla="*/ 483 w 2961"/>
                <a:gd name="T15" fmla="*/ 148 h 4570"/>
                <a:gd name="T16" fmla="*/ 444 w 2961"/>
                <a:gd name="T17" fmla="*/ 140 h 4570"/>
                <a:gd name="T18" fmla="*/ 389 w 2961"/>
                <a:gd name="T19" fmla="*/ 125 h 4570"/>
                <a:gd name="T20" fmla="*/ 335 w 2961"/>
                <a:gd name="T21" fmla="*/ 78 h 4570"/>
                <a:gd name="T22" fmla="*/ 280 w 2961"/>
                <a:gd name="T23" fmla="*/ 31 h 4570"/>
                <a:gd name="T24" fmla="*/ 226 w 2961"/>
                <a:gd name="T25" fmla="*/ 16 h 4570"/>
                <a:gd name="T26" fmla="*/ 195 w 2961"/>
                <a:gd name="T27" fmla="*/ 16 h 4570"/>
                <a:gd name="T28" fmla="*/ 218 w 2961"/>
                <a:gd name="T29" fmla="*/ 62 h 4570"/>
                <a:gd name="T30" fmla="*/ 257 w 2961"/>
                <a:gd name="T31" fmla="*/ 86 h 4570"/>
                <a:gd name="T32" fmla="*/ 296 w 2961"/>
                <a:gd name="T33" fmla="*/ 140 h 4570"/>
                <a:gd name="T34" fmla="*/ 288 w 2961"/>
                <a:gd name="T35" fmla="*/ 210 h 4570"/>
                <a:gd name="T36" fmla="*/ 210 w 2961"/>
                <a:gd name="T37" fmla="*/ 210 h 4570"/>
                <a:gd name="T38" fmla="*/ 187 w 2961"/>
                <a:gd name="T39" fmla="*/ 171 h 4570"/>
                <a:gd name="T40" fmla="*/ 156 w 2961"/>
                <a:gd name="T41" fmla="*/ 163 h 4570"/>
                <a:gd name="T42" fmla="*/ 117 w 2961"/>
                <a:gd name="T43" fmla="*/ 179 h 4570"/>
                <a:gd name="T44" fmla="*/ 125 w 2961"/>
                <a:gd name="T45" fmla="*/ 210 h 4570"/>
                <a:gd name="T46" fmla="*/ 101 w 2961"/>
                <a:gd name="T47" fmla="*/ 257 h 4570"/>
                <a:gd name="T48" fmla="*/ 117 w 2961"/>
                <a:gd name="T49" fmla="*/ 280 h 4570"/>
                <a:gd name="T50" fmla="*/ 101 w 2961"/>
                <a:gd name="T51" fmla="*/ 327 h 4570"/>
                <a:gd name="T52" fmla="*/ 78 w 2961"/>
                <a:gd name="T53" fmla="*/ 358 h 4570"/>
                <a:gd name="T54" fmla="*/ 78 w 2961"/>
                <a:gd name="T55" fmla="*/ 412 h 4570"/>
                <a:gd name="T56" fmla="*/ 78 w 2961"/>
                <a:gd name="T57" fmla="*/ 451 h 4570"/>
                <a:gd name="T58" fmla="*/ 55 w 2961"/>
                <a:gd name="T59" fmla="*/ 474 h 4570"/>
                <a:gd name="T60" fmla="*/ 78 w 2961"/>
                <a:gd name="T61" fmla="*/ 506 h 4570"/>
                <a:gd name="T62" fmla="*/ 70 w 2961"/>
                <a:gd name="T63" fmla="*/ 584 h 4570"/>
                <a:gd name="T64" fmla="*/ 62 w 2961"/>
                <a:gd name="T65" fmla="*/ 638 h 4570"/>
                <a:gd name="T66" fmla="*/ 47 w 2961"/>
                <a:gd name="T67" fmla="*/ 677 h 4570"/>
                <a:gd name="T68" fmla="*/ 16 w 2961"/>
                <a:gd name="T69" fmla="*/ 731 h 4570"/>
                <a:gd name="T70" fmla="*/ 0 w 2961"/>
                <a:gd name="T71" fmla="*/ 762 h 4570"/>
                <a:gd name="T72" fmla="*/ 24 w 2961"/>
                <a:gd name="T73" fmla="*/ 801 h 4570"/>
                <a:gd name="T74" fmla="*/ 55 w 2961"/>
                <a:gd name="T75" fmla="*/ 864 h 4570"/>
                <a:gd name="T76" fmla="*/ 47 w 2961"/>
                <a:gd name="T77" fmla="*/ 887 h 4570"/>
                <a:gd name="T78" fmla="*/ 86 w 2961"/>
                <a:gd name="T79" fmla="*/ 926 h 4570"/>
                <a:gd name="T80" fmla="*/ 125 w 2961"/>
                <a:gd name="T81" fmla="*/ 988 h 4570"/>
                <a:gd name="T82" fmla="*/ 140 w 2961"/>
                <a:gd name="T83" fmla="*/ 1027 h 4570"/>
                <a:gd name="T84" fmla="*/ 179 w 2961"/>
                <a:gd name="T85" fmla="*/ 1019 h 4570"/>
                <a:gd name="T86" fmla="*/ 203 w 2961"/>
                <a:gd name="T87" fmla="*/ 980 h 4570"/>
                <a:gd name="T88" fmla="*/ 210 w 2961"/>
                <a:gd name="T89" fmla="*/ 941 h 4570"/>
                <a:gd name="T90" fmla="*/ 241 w 2961"/>
                <a:gd name="T91" fmla="*/ 903 h 4570"/>
                <a:gd name="T92" fmla="*/ 272 w 2961"/>
                <a:gd name="T93" fmla="*/ 864 h 4570"/>
                <a:gd name="T94" fmla="*/ 304 w 2961"/>
                <a:gd name="T95" fmla="*/ 809 h 4570"/>
                <a:gd name="T96" fmla="*/ 335 w 2961"/>
                <a:gd name="T97" fmla="*/ 778 h 4570"/>
                <a:gd name="T98" fmla="*/ 358 w 2961"/>
                <a:gd name="T99" fmla="*/ 731 h 4570"/>
                <a:gd name="T100" fmla="*/ 420 w 2961"/>
                <a:gd name="T101" fmla="*/ 723 h 4570"/>
                <a:gd name="T102" fmla="*/ 467 w 2961"/>
                <a:gd name="T103" fmla="*/ 708 h 4570"/>
                <a:gd name="T104" fmla="*/ 475 w 2961"/>
                <a:gd name="T105" fmla="*/ 723 h 4570"/>
                <a:gd name="T106" fmla="*/ 506 w 2961"/>
                <a:gd name="T107" fmla="*/ 739 h 4570"/>
                <a:gd name="T108" fmla="*/ 545 w 2961"/>
                <a:gd name="T109" fmla="*/ 770 h 4570"/>
                <a:gd name="T110" fmla="*/ 600 w 2961"/>
                <a:gd name="T111" fmla="*/ 739 h 4570"/>
                <a:gd name="T112" fmla="*/ 623 w 2961"/>
                <a:gd name="T113" fmla="*/ 731 h 4570"/>
                <a:gd name="T114" fmla="*/ 639 w 2961"/>
                <a:gd name="T115" fmla="*/ 731 h 4570"/>
                <a:gd name="T116" fmla="*/ 670 w 2961"/>
                <a:gd name="T117" fmla="*/ 669 h 4570"/>
                <a:gd name="T118" fmla="*/ 670 w 2961"/>
                <a:gd name="T119" fmla="*/ 622 h 4570"/>
                <a:gd name="T120" fmla="*/ 662 w 2961"/>
                <a:gd name="T121" fmla="*/ 552 h 45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961" h="4570">
                  <a:moveTo>
                    <a:pt x="2925" y="2439"/>
                  </a:moveTo>
                  <a:lnTo>
                    <a:pt x="2960" y="2268"/>
                  </a:lnTo>
                  <a:lnTo>
                    <a:pt x="2960" y="2233"/>
                  </a:lnTo>
                  <a:lnTo>
                    <a:pt x="2925" y="2198"/>
                  </a:lnTo>
                  <a:lnTo>
                    <a:pt x="2925" y="1992"/>
                  </a:lnTo>
                  <a:lnTo>
                    <a:pt x="2925" y="1958"/>
                  </a:lnTo>
                  <a:lnTo>
                    <a:pt x="2925" y="1924"/>
                  </a:lnTo>
                  <a:lnTo>
                    <a:pt x="2890" y="1820"/>
                  </a:lnTo>
                  <a:lnTo>
                    <a:pt x="2890" y="1718"/>
                  </a:lnTo>
                  <a:lnTo>
                    <a:pt x="2857" y="1648"/>
                  </a:lnTo>
                  <a:lnTo>
                    <a:pt x="2857" y="1581"/>
                  </a:lnTo>
                  <a:lnTo>
                    <a:pt x="2823" y="1546"/>
                  </a:lnTo>
                  <a:lnTo>
                    <a:pt x="2823" y="1511"/>
                  </a:lnTo>
                  <a:lnTo>
                    <a:pt x="2787" y="1408"/>
                  </a:lnTo>
                  <a:lnTo>
                    <a:pt x="2753" y="1374"/>
                  </a:lnTo>
                  <a:lnTo>
                    <a:pt x="2753" y="1340"/>
                  </a:lnTo>
                  <a:lnTo>
                    <a:pt x="2753" y="1304"/>
                  </a:lnTo>
                  <a:lnTo>
                    <a:pt x="2650" y="1304"/>
                  </a:lnTo>
                  <a:lnTo>
                    <a:pt x="2650" y="1237"/>
                  </a:lnTo>
                  <a:lnTo>
                    <a:pt x="2616" y="1203"/>
                  </a:lnTo>
                  <a:lnTo>
                    <a:pt x="2616" y="1167"/>
                  </a:lnTo>
                  <a:lnTo>
                    <a:pt x="2580" y="1133"/>
                  </a:lnTo>
                  <a:lnTo>
                    <a:pt x="2546" y="1100"/>
                  </a:lnTo>
                  <a:lnTo>
                    <a:pt x="2513" y="1065"/>
                  </a:lnTo>
                  <a:lnTo>
                    <a:pt x="2478" y="996"/>
                  </a:lnTo>
                  <a:lnTo>
                    <a:pt x="2478" y="961"/>
                  </a:lnTo>
                  <a:lnTo>
                    <a:pt x="2443" y="928"/>
                  </a:lnTo>
                  <a:lnTo>
                    <a:pt x="2409" y="961"/>
                  </a:lnTo>
                  <a:lnTo>
                    <a:pt x="2409" y="928"/>
                  </a:lnTo>
                  <a:lnTo>
                    <a:pt x="2375" y="928"/>
                  </a:lnTo>
                  <a:lnTo>
                    <a:pt x="2306" y="859"/>
                  </a:lnTo>
                  <a:lnTo>
                    <a:pt x="2272" y="859"/>
                  </a:lnTo>
                  <a:lnTo>
                    <a:pt x="2236" y="824"/>
                  </a:lnTo>
                  <a:lnTo>
                    <a:pt x="2202" y="824"/>
                  </a:lnTo>
                  <a:lnTo>
                    <a:pt x="2202" y="790"/>
                  </a:lnTo>
                  <a:lnTo>
                    <a:pt x="2202" y="756"/>
                  </a:lnTo>
                  <a:lnTo>
                    <a:pt x="2169" y="756"/>
                  </a:lnTo>
                  <a:lnTo>
                    <a:pt x="2169" y="721"/>
                  </a:lnTo>
                  <a:lnTo>
                    <a:pt x="2134" y="687"/>
                  </a:lnTo>
                  <a:lnTo>
                    <a:pt x="2134" y="653"/>
                  </a:lnTo>
                  <a:lnTo>
                    <a:pt x="2099" y="687"/>
                  </a:lnTo>
                  <a:lnTo>
                    <a:pt x="2030" y="721"/>
                  </a:lnTo>
                  <a:lnTo>
                    <a:pt x="2030" y="687"/>
                  </a:lnTo>
                  <a:lnTo>
                    <a:pt x="1996" y="653"/>
                  </a:lnTo>
                  <a:lnTo>
                    <a:pt x="1962" y="617"/>
                  </a:lnTo>
                  <a:lnTo>
                    <a:pt x="1927" y="584"/>
                  </a:lnTo>
                  <a:lnTo>
                    <a:pt x="1858" y="584"/>
                  </a:lnTo>
                  <a:lnTo>
                    <a:pt x="1825" y="584"/>
                  </a:lnTo>
                  <a:lnTo>
                    <a:pt x="1755" y="584"/>
                  </a:lnTo>
                  <a:lnTo>
                    <a:pt x="1721" y="550"/>
                  </a:lnTo>
                  <a:lnTo>
                    <a:pt x="1686" y="516"/>
                  </a:lnTo>
                  <a:lnTo>
                    <a:pt x="1618" y="480"/>
                  </a:lnTo>
                  <a:lnTo>
                    <a:pt x="1548" y="413"/>
                  </a:lnTo>
                  <a:lnTo>
                    <a:pt x="1514" y="378"/>
                  </a:lnTo>
                  <a:lnTo>
                    <a:pt x="1480" y="343"/>
                  </a:lnTo>
                  <a:lnTo>
                    <a:pt x="1446" y="309"/>
                  </a:lnTo>
                  <a:lnTo>
                    <a:pt x="1376" y="241"/>
                  </a:lnTo>
                  <a:lnTo>
                    <a:pt x="1342" y="206"/>
                  </a:lnTo>
                  <a:lnTo>
                    <a:pt x="1274" y="172"/>
                  </a:lnTo>
                  <a:lnTo>
                    <a:pt x="1239" y="137"/>
                  </a:lnTo>
                  <a:lnTo>
                    <a:pt x="1204" y="137"/>
                  </a:lnTo>
                  <a:lnTo>
                    <a:pt x="1170" y="137"/>
                  </a:lnTo>
                  <a:lnTo>
                    <a:pt x="1067" y="137"/>
                  </a:lnTo>
                  <a:lnTo>
                    <a:pt x="1032" y="103"/>
                  </a:lnTo>
                  <a:lnTo>
                    <a:pt x="998" y="69"/>
                  </a:lnTo>
                  <a:lnTo>
                    <a:pt x="929" y="34"/>
                  </a:lnTo>
                  <a:lnTo>
                    <a:pt x="929" y="0"/>
                  </a:lnTo>
                  <a:lnTo>
                    <a:pt x="895" y="0"/>
                  </a:lnTo>
                  <a:lnTo>
                    <a:pt x="860" y="34"/>
                  </a:lnTo>
                  <a:lnTo>
                    <a:pt x="860" y="69"/>
                  </a:lnTo>
                  <a:lnTo>
                    <a:pt x="895" y="103"/>
                  </a:lnTo>
                  <a:lnTo>
                    <a:pt x="895" y="137"/>
                  </a:lnTo>
                  <a:lnTo>
                    <a:pt x="895" y="206"/>
                  </a:lnTo>
                  <a:lnTo>
                    <a:pt x="929" y="241"/>
                  </a:lnTo>
                  <a:lnTo>
                    <a:pt x="964" y="274"/>
                  </a:lnTo>
                  <a:lnTo>
                    <a:pt x="964" y="309"/>
                  </a:lnTo>
                  <a:lnTo>
                    <a:pt x="998" y="309"/>
                  </a:lnTo>
                  <a:lnTo>
                    <a:pt x="1032" y="343"/>
                  </a:lnTo>
                  <a:lnTo>
                    <a:pt x="1102" y="343"/>
                  </a:lnTo>
                  <a:lnTo>
                    <a:pt x="1136" y="378"/>
                  </a:lnTo>
                  <a:lnTo>
                    <a:pt x="1136" y="413"/>
                  </a:lnTo>
                  <a:lnTo>
                    <a:pt x="1204" y="446"/>
                  </a:lnTo>
                  <a:lnTo>
                    <a:pt x="1239" y="480"/>
                  </a:lnTo>
                  <a:lnTo>
                    <a:pt x="1274" y="584"/>
                  </a:lnTo>
                  <a:lnTo>
                    <a:pt x="1308" y="617"/>
                  </a:lnTo>
                  <a:lnTo>
                    <a:pt x="1308" y="721"/>
                  </a:lnTo>
                  <a:lnTo>
                    <a:pt x="1342" y="790"/>
                  </a:lnTo>
                  <a:lnTo>
                    <a:pt x="1342" y="824"/>
                  </a:lnTo>
                  <a:lnTo>
                    <a:pt x="1342" y="893"/>
                  </a:lnTo>
                  <a:lnTo>
                    <a:pt x="1274" y="928"/>
                  </a:lnTo>
                  <a:lnTo>
                    <a:pt x="1239" y="928"/>
                  </a:lnTo>
                  <a:lnTo>
                    <a:pt x="1136" y="928"/>
                  </a:lnTo>
                  <a:lnTo>
                    <a:pt x="998" y="928"/>
                  </a:lnTo>
                  <a:lnTo>
                    <a:pt x="964" y="928"/>
                  </a:lnTo>
                  <a:lnTo>
                    <a:pt x="929" y="928"/>
                  </a:lnTo>
                  <a:lnTo>
                    <a:pt x="895" y="928"/>
                  </a:lnTo>
                  <a:lnTo>
                    <a:pt x="860" y="928"/>
                  </a:lnTo>
                  <a:lnTo>
                    <a:pt x="860" y="893"/>
                  </a:lnTo>
                  <a:lnTo>
                    <a:pt x="860" y="824"/>
                  </a:lnTo>
                  <a:lnTo>
                    <a:pt x="825" y="756"/>
                  </a:lnTo>
                  <a:lnTo>
                    <a:pt x="792" y="687"/>
                  </a:lnTo>
                  <a:lnTo>
                    <a:pt x="758" y="687"/>
                  </a:lnTo>
                  <a:lnTo>
                    <a:pt x="723" y="687"/>
                  </a:lnTo>
                  <a:lnTo>
                    <a:pt x="688" y="687"/>
                  </a:lnTo>
                  <a:lnTo>
                    <a:pt x="688" y="721"/>
                  </a:lnTo>
                  <a:lnTo>
                    <a:pt x="688" y="756"/>
                  </a:lnTo>
                  <a:lnTo>
                    <a:pt x="654" y="790"/>
                  </a:lnTo>
                  <a:lnTo>
                    <a:pt x="620" y="824"/>
                  </a:lnTo>
                  <a:lnTo>
                    <a:pt x="551" y="790"/>
                  </a:lnTo>
                  <a:lnTo>
                    <a:pt x="516" y="790"/>
                  </a:lnTo>
                  <a:lnTo>
                    <a:pt x="516" y="824"/>
                  </a:lnTo>
                  <a:lnTo>
                    <a:pt x="481" y="859"/>
                  </a:lnTo>
                  <a:lnTo>
                    <a:pt x="516" y="893"/>
                  </a:lnTo>
                  <a:lnTo>
                    <a:pt x="551" y="893"/>
                  </a:lnTo>
                  <a:lnTo>
                    <a:pt x="551" y="928"/>
                  </a:lnTo>
                  <a:lnTo>
                    <a:pt x="551" y="961"/>
                  </a:lnTo>
                  <a:lnTo>
                    <a:pt x="516" y="996"/>
                  </a:lnTo>
                  <a:lnTo>
                    <a:pt x="481" y="1030"/>
                  </a:lnTo>
                  <a:lnTo>
                    <a:pt x="448" y="1065"/>
                  </a:lnTo>
                  <a:lnTo>
                    <a:pt x="448" y="1133"/>
                  </a:lnTo>
                  <a:lnTo>
                    <a:pt x="448" y="1167"/>
                  </a:lnTo>
                  <a:lnTo>
                    <a:pt x="481" y="1167"/>
                  </a:lnTo>
                  <a:lnTo>
                    <a:pt x="516" y="1167"/>
                  </a:lnTo>
                  <a:lnTo>
                    <a:pt x="516" y="1203"/>
                  </a:lnTo>
                  <a:lnTo>
                    <a:pt x="516" y="1237"/>
                  </a:lnTo>
                  <a:lnTo>
                    <a:pt x="516" y="1304"/>
                  </a:lnTo>
                  <a:lnTo>
                    <a:pt x="551" y="1304"/>
                  </a:lnTo>
                  <a:lnTo>
                    <a:pt x="551" y="1374"/>
                  </a:lnTo>
                  <a:lnTo>
                    <a:pt x="448" y="1408"/>
                  </a:lnTo>
                  <a:lnTo>
                    <a:pt x="448" y="1444"/>
                  </a:lnTo>
                  <a:lnTo>
                    <a:pt x="414" y="1477"/>
                  </a:lnTo>
                  <a:lnTo>
                    <a:pt x="378" y="1477"/>
                  </a:lnTo>
                  <a:lnTo>
                    <a:pt x="378" y="1511"/>
                  </a:lnTo>
                  <a:lnTo>
                    <a:pt x="378" y="1546"/>
                  </a:lnTo>
                  <a:lnTo>
                    <a:pt x="344" y="1581"/>
                  </a:lnTo>
                  <a:lnTo>
                    <a:pt x="344" y="1615"/>
                  </a:lnTo>
                  <a:lnTo>
                    <a:pt x="344" y="1718"/>
                  </a:lnTo>
                  <a:lnTo>
                    <a:pt x="344" y="1752"/>
                  </a:lnTo>
                  <a:lnTo>
                    <a:pt x="378" y="1820"/>
                  </a:lnTo>
                  <a:lnTo>
                    <a:pt x="344" y="1820"/>
                  </a:lnTo>
                  <a:lnTo>
                    <a:pt x="310" y="1820"/>
                  </a:lnTo>
                  <a:lnTo>
                    <a:pt x="310" y="1855"/>
                  </a:lnTo>
                  <a:lnTo>
                    <a:pt x="310" y="1890"/>
                  </a:lnTo>
                  <a:lnTo>
                    <a:pt x="310" y="1924"/>
                  </a:lnTo>
                  <a:lnTo>
                    <a:pt x="344" y="1992"/>
                  </a:lnTo>
                  <a:lnTo>
                    <a:pt x="275" y="1992"/>
                  </a:lnTo>
                  <a:lnTo>
                    <a:pt x="207" y="1992"/>
                  </a:lnTo>
                  <a:lnTo>
                    <a:pt x="207" y="2027"/>
                  </a:lnTo>
                  <a:lnTo>
                    <a:pt x="241" y="2061"/>
                  </a:lnTo>
                  <a:lnTo>
                    <a:pt x="241" y="2095"/>
                  </a:lnTo>
                  <a:lnTo>
                    <a:pt x="241" y="2164"/>
                  </a:lnTo>
                  <a:lnTo>
                    <a:pt x="275" y="2164"/>
                  </a:lnTo>
                  <a:lnTo>
                    <a:pt x="275" y="2198"/>
                  </a:lnTo>
                  <a:lnTo>
                    <a:pt x="310" y="2198"/>
                  </a:lnTo>
                  <a:lnTo>
                    <a:pt x="344" y="2233"/>
                  </a:lnTo>
                  <a:lnTo>
                    <a:pt x="344" y="2335"/>
                  </a:lnTo>
                  <a:lnTo>
                    <a:pt x="344" y="2405"/>
                  </a:lnTo>
                  <a:lnTo>
                    <a:pt x="344" y="2474"/>
                  </a:lnTo>
                  <a:lnTo>
                    <a:pt x="344" y="2507"/>
                  </a:lnTo>
                  <a:lnTo>
                    <a:pt x="310" y="2577"/>
                  </a:lnTo>
                  <a:lnTo>
                    <a:pt x="310" y="2611"/>
                  </a:lnTo>
                  <a:lnTo>
                    <a:pt x="310" y="2679"/>
                  </a:lnTo>
                  <a:lnTo>
                    <a:pt x="310" y="2714"/>
                  </a:lnTo>
                  <a:lnTo>
                    <a:pt x="310" y="2782"/>
                  </a:lnTo>
                  <a:lnTo>
                    <a:pt x="275" y="2818"/>
                  </a:lnTo>
                  <a:lnTo>
                    <a:pt x="275" y="2885"/>
                  </a:lnTo>
                  <a:lnTo>
                    <a:pt x="241" y="2885"/>
                  </a:lnTo>
                  <a:lnTo>
                    <a:pt x="241" y="2920"/>
                  </a:lnTo>
                  <a:lnTo>
                    <a:pt x="241" y="2955"/>
                  </a:lnTo>
                  <a:lnTo>
                    <a:pt x="207" y="2989"/>
                  </a:lnTo>
                  <a:lnTo>
                    <a:pt x="137" y="2989"/>
                  </a:lnTo>
                  <a:lnTo>
                    <a:pt x="137" y="3022"/>
                  </a:lnTo>
                  <a:lnTo>
                    <a:pt x="137" y="3057"/>
                  </a:lnTo>
                  <a:lnTo>
                    <a:pt x="104" y="3092"/>
                  </a:lnTo>
                  <a:lnTo>
                    <a:pt x="70" y="3229"/>
                  </a:lnTo>
                  <a:lnTo>
                    <a:pt x="70" y="3332"/>
                  </a:lnTo>
                  <a:lnTo>
                    <a:pt x="70" y="3366"/>
                  </a:lnTo>
                  <a:lnTo>
                    <a:pt x="0" y="3298"/>
                  </a:lnTo>
                  <a:lnTo>
                    <a:pt x="0" y="3332"/>
                  </a:lnTo>
                  <a:lnTo>
                    <a:pt x="0" y="3366"/>
                  </a:lnTo>
                  <a:lnTo>
                    <a:pt x="0" y="3435"/>
                  </a:lnTo>
                  <a:lnTo>
                    <a:pt x="34" y="3469"/>
                  </a:lnTo>
                  <a:lnTo>
                    <a:pt x="70" y="3469"/>
                  </a:lnTo>
                  <a:lnTo>
                    <a:pt x="104" y="3505"/>
                  </a:lnTo>
                  <a:lnTo>
                    <a:pt x="104" y="3538"/>
                  </a:lnTo>
                  <a:lnTo>
                    <a:pt x="137" y="3608"/>
                  </a:lnTo>
                  <a:lnTo>
                    <a:pt x="172" y="3709"/>
                  </a:lnTo>
                  <a:lnTo>
                    <a:pt x="207" y="3745"/>
                  </a:lnTo>
                  <a:lnTo>
                    <a:pt x="207" y="3779"/>
                  </a:lnTo>
                  <a:lnTo>
                    <a:pt x="241" y="3813"/>
                  </a:lnTo>
                  <a:lnTo>
                    <a:pt x="207" y="3848"/>
                  </a:lnTo>
                  <a:lnTo>
                    <a:pt x="207" y="3882"/>
                  </a:lnTo>
                  <a:lnTo>
                    <a:pt x="172" y="3882"/>
                  </a:lnTo>
                  <a:lnTo>
                    <a:pt x="172" y="3916"/>
                  </a:lnTo>
                  <a:lnTo>
                    <a:pt x="207" y="3916"/>
                  </a:lnTo>
                  <a:lnTo>
                    <a:pt x="241" y="3951"/>
                  </a:lnTo>
                  <a:lnTo>
                    <a:pt x="275" y="3951"/>
                  </a:lnTo>
                  <a:lnTo>
                    <a:pt x="310" y="3985"/>
                  </a:lnTo>
                  <a:lnTo>
                    <a:pt x="378" y="4053"/>
                  </a:lnTo>
                  <a:lnTo>
                    <a:pt x="378" y="4088"/>
                  </a:lnTo>
                  <a:lnTo>
                    <a:pt x="414" y="4122"/>
                  </a:lnTo>
                  <a:lnTo>
                    <a:pt x="414" y="4157"/>
                  </a:lnTo>
                  <a:lnTo>
                    <a:pt x="481" y="4259"/>
                  </a:lnTo>
                  <a:lnTo>
                    <a:pt x="551" y="4329"/>
                  </a:lnTo>
                  <a:lnTo>
                    <a:pt x="551" y="4363"/>
                  </a:lnTo>
                  <a:lnTo>
                    <a:pt x="585" y="4396"/>
                  </a:lnTo>
                  <a:lnTo>
                    <a:pt x="551" y="4466"/>
                  </a:lnTo>
                  <a:lnTo>
                    <a:pt x="551" y="4535"/>
                  </a:lnTo>
                  <a:lnTo>
                    <a:pt x="585" y="4535"/>
                  </a:lnTo>
                  <a:lnTo>
                    <a:pt x="620" y="4535"/>
                  </a:lnTo>
                  <a:lnTo>
                    <a:pt x="654" y="4569"/>
                  </a:lnTo>
                  <a:lnTo>
                    <a:pt x="688" y="4569"/>
                  </a:lnTo>
                  <a:lnTo>
                    <a:pt x="723" y="4569"/>
                  </a:lnTo>
                  <a:lnTo>
                    <a:pt x="758" y="4535"/>
                  </a:lnTo>
                  <a:lnTo>
                    <a:pt x="792" y="4500"/>
                  </a:lnTo>
                  <a:lnTo>
                    <a:pt x="792" y="4466"/>
                  </a:lnTo>
                  <a:lnTo>
                    <a:pt x="825" y="4466"/>
                  </a:lnTo>
                  <a:lnTo>
                    <a:pt x="825" y="4396"/>
                  </a:lnTo>
                  <a:lnTo>
                    <a:pt x="860" y="4363"/>
                  </a:lnTo>
                  <a:lnTo>
                    <a:pt x="895" y="4329"/>
                  </a:lnTo>
                  <a:lnTo>
                    <a:pt x="895" y="4295"/>
                  </a:lnTo>
                  <a:lnTo>
                    <a:pt x="895" y="4259"/>
                  </a:lnTo>
                  <a:lnTo>
                    <a:pt x="895" y="4225"/>
                  </a:lnTo>
                  <a:lnTo>
                    <a:pt x="929" y="4192"/>
                  </a:lnTo>
                  <a:lnTo>
                    <a:pt x="929" y="4157"/>
                  </a:lnTo>
                  <a:lnTo>
                    <a:pt x="964" y="4122"/>
                  </a:lnTo>
                  <a:lnTo>
                    <a:pt x="998" y="4088"/>
                  </a:lnTo>
                  <a:lnTo>
                    <a:pt x="1032" y="4020"/>
                  </a:lnTo>
                  <a:lnTo>
                    <a:pt x="1067" y="4020"/>
                  </a:lnTo>
                  <a:lnTo>
                    <a:pt x="1067" y="3985"/>
                  </a:lnTo>
                  <a:lnTo>
                    <a:pt x="1102" y="3951"/>
                  </a:lnTo>
                  <a:lnTo>
                    <a:pt x="1136" y="3916"/>
                  </a:lnTo>
                  <a:lnTo>
                    <a:pt x="1170" y="3882"/>
                  </a:lnTo>
                  <a:lnTo>
                    <a:pt x="1170" y="3848"/>
                  </a:lnTo>
                  <a:lnTo>
                    <a:pt x="1204" y="3813"/>
                  </a:lnTo>
                  <a:lnTo>
                    <a:pt x="1239" y="3709"/>
                  </a:lnTo>
                  <a:lnTo>
                    <a:pt x="1239" y="3676"/>
                  </a:lnTo>
                  <a:lnTo>
                    <a:pt x="1274" y="3642"/>
                  </a:lnTo>
                  <a:lnTo>
                    <a:pt x="1308" y="3608"/>
                  </a:lnTo>
                  <a:lnTo>
                    <a:pt x="1342" y="3572"/>
                  </a:lnTo>
                  <a:lnTo>
                    <a:pt x="1376" y="3538"/>
                  </a:lnTo>
                  <a:lnTo>
                    <a:pt x="1411" y="3505"/>
                  </a:lnTo>
                  <a:lnTo>
                    <a:pt x="1446" y="3505"/>
                  </a:lnTo>
                  <a:lnTo>
                    <a:pt x="1480" y="3469"/>
                  </a:lnTo>
                  <a:lnTo>
                    <a:pt x="1480" y="3435"/>
                  </a:lnTo>
                  <a:lnTo>
                    <a:pt x="1480" y="3401"/>
                  </a:lnTo>
                  <a:lnTo>
                    <a:pt x="1480" y="3366"/>
                  </a:lnTo>
                  <a:lnTo>
                    <a:pt x="1514" y="3298"/>
                  </a:lnTo>
                  <a:lnTo>
                    <a:pt x="1514" y="3264"/>
                  </a:lnTo>
                  <a:lnTo>
                    <a:pt x="1583" y="3229"/>
                  </a:lnTo>
                  <a:lnTo>
                    <a:pt x="1652" y="3194"/>
                  </a:lnTo>
                  <a:lnTo>
                    <a:pt x="1686" y="3194"/>
                  </a:lnTo>
                  <a:lnTo>
                    <a:pt x="1755" y="3194"/>
                  </a:lnTo>
                  <a:lnTo>
                    <a:pt x="1825" y="3194"/>
                  </a:lnTo>
                  <a:lnTo>
                    <a:pt x="1858" y="3194"/>
                  </a:lnTo>
                  <a:lnTo>
                    <a:pt x="1892" y="3229"/>
                  </a:lnTo>
                  <a:lnTo>
                    <a:pt x="1927" y="3229"/>
                  </a:lnTo>
                  <a:lnTo>
                    <a:pt x="1962" y="3264"/>
                  </a:lnTo>
                  <a:lnTo>
                    <a:pt x="2065" y="3057"/>
                  </a:lnTo>
                  <a:lnTo>
                    <a:pt x="2065" y="3126"/>
                  </a:lnTo>
                  <a:lnTo>
                    <a:pt x="2065" y="3194"/>
                  </a:lnTo>
                  <a:lnTo>
                    <a:pt x="2065" y="3229"/>
                  </a:lnTo>
                  <a:lnTo>
                    <a:pt x="2065" y="3264"/>
                  </a:lnTo>
                  <a:lnTo>
                    <a:pt x="2099" y="3229"/>
                  </a:lnTo>
                  <a:lnTo>
                    <a:pt x="2099" y="3194"/>
                  </a:lnTo>
                  <a:lnTo>
                    <a:pt x="2134" y="3161"/>
                  </a:lnTo>
                  <a:lnTo>
                    <a:pt x="2134" y="3194"/>
                  </a:lnTo>
                  <a:lnTo>
                    <a:pt x="2169" y="3229"/>
                  </a:lnTo>
                  <a:lnTo>
                    <a:pt x="2169" y="3264"/>
                  </a:lnTo>
                  <a:lnTo>
                    <a:pt x="2236" y="3264"/>
                  </a:lnTo>
                  <a:lnTo>
                    <a:pt x="2272" y="3298"/>
                  </a:lnTo>
                  <a:lnTo>
                    <a:pt x="2306" y="3298"/>
                  </a:lnTo>
                  <a:lnTo>
                    <a:pt x="2340" y="3366"/>
                  </a:lnTo>
                  <a:lnTo>
                    <a:pt x="2375" y="3401"/>
                  </a:lnTo>
                  <a:lnTo>
                    <a:pt x="2409" y="3401"/>
                  </a:lnTo>
                  <a:lnTo>
                    <a:pt x="2443" y="3401"/>
                  </a:lnTo>
                  <a:lnTo>
                    <a:pt x="2513" y="3401"/>
                  </a:lnTo>
                  <a:lnTo>
                    <a:pt x="2546" y="3401"/>
                  </a:lnTo>
                  <a:lnTo>
                    <a:pt x="2616" y="3332"/>
                  </a:lnTo>
                  <a:lnTo>
                    <a:pt x="2650" y="3264"/>
                  </a:lnTo>
                  <a:lnTo>
                    <a:pt x="2650" y="3229"/>
                  </a:lnTo>
                  <a:lnTo>
                    <a:pt x="2684" y="3194"/>
                  </a:lnTo>
                  <a:lnTo>
                    <a:pt x="2719" y="3194"/>
                  </a:lnTo>
                  <a:lnTo>
                    <a:pt x="2753" y="3194"/>
                  </a:lnTo>
                  <a:lnTo>
                    <a:pt x="2753" y="3229"/>
                  </a:lnTo>
                  <a:lnTo>
                    <a:pt x="2753" y="3264"/>
                  </a:lnTo>
                  <a:lnTo>
                    <a:pt x="2753" y="3298"/>
                  </a:lnTo>
                  <a:lnTo>
                    <a:pt x="2787" y="3264"/>
                  </a:lnTo>
                  <a:lnTo>
                    <a:pt x="2823" y="3264"/>
                  </a:lnTo>
                  <a:lnTo>
                    <a:pt x="2823" y="3229"/>
                  </a:lnTo>
                  <a:lnTo>
                    <a:pt x="2857" y="3126"/>
                  </a:lnTo>
                  <a:lnTo>
                    <a:pt x="2857" y="3092"/>
                  </a:lnTo>
                  <a:lnTo>
                    <a:pt x="2890" y="3022"/>
                  </a:lnTo>
                  <a:lnTo>
                    <a:pt x="2925" y="2989"/>
                  </a:lnTo>
                  <a:lnTo>
                    <a:pt x="2960" y="2955"/>
                  </a:lnTo>
                  <a:lnTo>
                    <a:pt x="2960" y="2920"/>
                  </a:lnTo>
                  <a:lnTo>
                    <a:pt x="2960" y="2885"/>
                  </a:lnTo>
                  <a:lnTo>
                    <a:pt x="2960" y="2851"/>
                  </a:lnTo>
                  <a:lnTo>
                    <a:pt x="2960" y="2818"/>
                  </a:lnTo>
                  <a:lnTo>
                    <a:pt x="2960" y="2748"/>
                  </a:lnTo>
                  <a:lnTo>
                    <a:pt x="2925" y="2679"/>
                  </a:lnTo>
                  <a:lnTo>
                    <a:pt x="2925" y="2645"/>
                  </a:lnTo>
                  <a:lnTo>
                    <a:pt x="2925" y="2611"/>
                  </a:lnTo>
                  <a:lnTo>
                    <a:pt x="2925" y="2474"/>
                  </a:lnTo>
                  <a:lnTo>
                    <a:pt x="2925" y="243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94" name="Freeform 9"/>
            <p:cNvSpPr>
              <a:spLocks noChangeArrowheads="1"/>
            </p:cNvSpPr>
            <p:nvPr/>
          </p:nvSpPr>
          <p:spPr bwMode="auto">
            <a:xfrm>
              <a:off x="3579" y="3534"/>
              <a:ext cx="140" cy="334"/>
            </a:xfrm>
            <a:custGeom>
              <a:avLst/>
              <a:gdLst>
                <a:gd name="T0" fmla="*/ 93 w 620"/>
                <a:gd name="T1" fmla="*/ 8 h 1478"/>
                <a:gd name="T2" fmla="*/ 93 w 620"/>
                <a:gd name="T3" fmla="*/ 39 h 1478"/>
                <a:gd name="T4" fmla="*/ 85 w 620"/>
                <a:gd name="T5" fmla="*/ 54 h 1478"/>
                <a:gd name="T6" fmla="*/ 70 w 620"/>
                <a:gd name="T7" fmla="*/ 70 h 1478"/>
                <a:gd name="T8" fmla="*/ 54 w 620"/>
                <a:gd name="T9" fmla="*/ 93 h 1478"/>
                <a:gd name="T10" fmla="*/ 47 w 620"/>
                <a:gd name="T11" fmla="*/ 101 h 1478"/>
                <a:gd name="T12" fmla="*/ 31 w 620"/>
                <a:gd name="T13" fmla="*/ 109 h 1478"/>
                <a:gd name="T14" fmla="*/ 23 w 620"/>
                <a:gd name="T15" fmla="*/ 124 h 1478"/>
                <a:gd name="T16" fmla="*/ 8 w 620"/>
                <a:gd name="T17" fmla="*/ 132 h 1478"/>
                <a:gd name="T18" fmla="*/ 8 w 620"/>
                <a:gd name="T19" fmla="*/ 155 h 1478"/>
                <a:gd name="T20" fmla="*/ 0 w 620"/>
                <a:gd name="T21" fmla="*/ 179 h 1478"/>
                <a:gd name="T22" fmla="*/ 16 w 620"/>
                <a:gd name="T23" fmla="*/ 202 h 1478"/>
                <a:gd name="T24" fmla="*/ 16 w 620"/>
                <a:gd name="T25" fmla="*/ 217 h 1478"/>
                <a:gd name="T26" fmla="*/ 8 w 620"/>
                <a:gd name="T27" fmla="*/ 233 h 1478"/>
                <a:gd name="T28" fmla="*/ 0 w 620"/>
                <a:gd name="T29" fmla="*/ 264 h 1478"/>
                <a:gd name="T30" fmla="*/ 0 w 620"/>
                <a:gd name="T31" fmla="*/ 280 h 1478"/>
                <a:gd name="T32" fmla="*/ 8 w 620"/>
                <a:gd name="T33" fmla="*/ 287 h 1478"/>
                <a:gd name="T34" fmla="*/ 23 w 620"/>
                <a:gd name="T35" fmla="*/ 318 h 1478"/>
                <a:gd name="T36" fmla="*/ 39 w 620"/>
                <a:gd name="T37" fmla="*/ 326 h 1478"/>
                <a:gd name="T38" fmla="*/ 54 w 620"/>
                <a:gd name="T39" fmla="*/ 326 h 1478"/>
                <a:gd name="T40" fmla="*/ 70 w 620"/>
                <a:gd name="T41" fmla="*/ 311 h 1478"/>
                <a:gd name="T42" fmla="*/ 93 w 620"/>
                <a:gd name="T43" fmla="*/ 303 h 1478"/>
                <a:gd name="T44" fmla="*/ 93 w 620"/>
                <a:gd name="T45" fmla="*/ 280 h 1478"/>
                <a:gd name="T46" fmla="*/ 109 w 620"/>
                <a:gd name="T47" fmla="*/ 256 h 1478"/>
                <a:gd name="T48" fmla="*/ 109 w 620"/>
                <a:gd name="T49" fmla="*/ 233 h 1478"/>
                <a:gd name="T50" fmla="*/ 109 w 620"/>
                <a:gd name="T51" fmla="*/ 202 h 1478"/>
                <a:gd name="T52" fmla="*/ 117 w 620"/>
                <a:gd name="T53" fmla="*/ 186 h 1478"/>
                <a:gd name="T54" fmla="*/ 117 w 620"/>
                <a:gd name="T55" fmla="*/ 155 h 1478"/>
                <a:gd name="T56" fmla="*/ 124 w 620"/>
                <a:gd name="T57" fmla="*/ 140 h 1478"/>
                <a:gd name="T58" fmla="*/ 124 w 620"/>
                <a:gd name="T59" fmla="*/ 117 h 1478"/>
                <a:gd name="T60" fmla="*/ 132 w 620"/>
                <a:gd name="T61" fmla="*/ 85 h 1478"/>
                <a:gd name="T62" fmla="*/ 140 w 620"/>
                <a:gd name="T63" fmla="*/ 62 h 1478"/>
                <a:gd name="T64" fmla="*/ 140 w 620"/>
                <a:gd name="T65" fmla="*/ 47 h 1478"/>
                <a:gd name="T66" fmla="*/ 124 w 620"/>
                <a:gd name="T67" fmla="*/ 31 h 1478"/>
                <a:gd name="T68" fmla="*/ 109 w 620"/>
                <a:gd name="T69" fmla="*/ 8 h 14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20" h="1478">
                  <a:moveTo>
                    <a:pt x="448" y="0"/>
                  </a:moveTo>
                  <a:lnTo>
                    <a:pt x="413" y="34"/>
                  </a:lnTo>
                  <a:lnTo>
                    <a:pt x="413" y="103"/>
                  </a:lnTo>
                  <a:lnTo>
                    <a:pt x="413" y="172"/>
                  </a:lnTo>
                  <a:lnTo>
                    <a:pt x="378" y="206"/>
                  </a:lnTo>
                  <a:lnTo>
                    <a:pt x="378" y="240"/>
                  </a:lnTo>
                  <a:lnTo>
                    <a:pt x="344" y="274"/>
                  </a:lnTo>
                  <a:lnTo>
                    <a:pt x="309" y="310"/>
                  </a:lnTo>
                  <a:lnTo>
                    <a:pt x="275" y="377"/>
                  </a:lnTo>
                  <a:lnTo>
                    <a:pt x="241" y="412"/>
                  </a:lnTo>
                  <a:lnTo>
                    <a:pt x="241" y="447"/>
                  </a:lnTo>
                  <a:lnTo>
                    <a:pt x="206" y="447"/>
                  </a:lnTo>
                  <a:lnTo>
                    <a:pt x="172" y="481"/>
                  </a:lnTo>
                  <a:lnTo>
                    <a:pt x="137" y="481"/>
                  </a:lnTo>
                  <a:lnTo>
                    <a:pt x="104" y="516"/>
                  </a:lnTo>
                  <a:lnTo>
                    <a:pt x="104" y="549"/>
                  </a:lnTo>
                  <a:lnTo>
                    <a:pt x="104" y="584"/>
                  </a:lnTo>
                  <a:lnTo>
                    <a:pt x="34" y="584"/>
                  </a:lnTo>
                  <a:lnTo>
                    <a:pt x="34" y="618"/>
                  </a:lnTo>
                  <a:lnTo>
                    <a:pt x="34" y="687"/>
                  </a:lnTo>
                  <a:lnTo>
                    <a:pt x="0" y="687"/>
                  </a:lnTo>
                  <a:lnTo>
                    <a:pt x="0" y="790"/>
                  </a:lnTo>
                  <a:lnTo>
                    <a:pt x="34" y="824"/>
                  </a:lnTo>
                  <a:lnTo>
                    <a:pt x="69" y="893"/>
                  </a:lnTo>
                  <a:lnTo>
                    <a:pt x="69" y="927"/>
                  </a:lnTo>
                  <a:lnTo>
                    <a:pt x="69" y="961"/>
                  </a:lnTo>
                  <a:lnTo>
                    <a:pt x="69" y="997"/>
                  </a:lnTo>
                  <a:lnTo>
                    <a:pt x="34" y="1031"/>
                  </a:lnTo>
                  <a:lnTo>
                    <a:pt x="34" y="1100"/>
                  </a:lnTo>
                  <a:lnTo>
                    <a:pt x="0" y="1168"/>
                  </a:lnTo>
                  <a:lnTo>
                    <a:pt x="0" y="1203"/>
                  </a:lnTo>
                  <a:lnTo>
                    <a:pt x="0" y="1237"/>
                  </a:lnTo>
                  <a:lnTo>
                    <a:pt x="34" y="1237"/>
                  </a:lnTo>
                  <a:lnTo>
                    <a:pt x="34" y="1271"/>
                  </a:lnTo>
                  <a:lnTo>
                    <a:pt x="69" y="1375"/>
                  </a:lnTo>
                  <a:lnTo>
                    <a:pt x="104" y="1408"/>
                  </a:lnTo>
                  <a:lnTo>
                    <a:pt x="137" y="1443"/>
                  </a:lnTo>
                  <a:lnTo>
                    <a:pt x="172" y="1443"/>
                  </a:lnTo>
                  <a:lnTo>
                    <a:pt x="206" y="1477"/>
                  </a:lnTo>
                  <a:lnTo>
                    <a:pt x="241" y="1443"/>
                  </a:lnTo>
                  <a:lnTo>
                    <a:pt x="275" y="1408"/>
                  </a:lnTo>
                  <a:lnTo>
                    <a:pt x="309" y="1375"/>
                  </a:lnTo>
                  <a:lnTo>
                    <a:pt x="378" y="1375"/>
                  </a:lnTo>
                  <a:lnTo>
                    <a:pt x="413" y="1340"/>
                  </a:lnTo>
                  <a:lnTo>
                    <a:pt x="413" y="1305"/>
                  </a:lnTo>
                  <a:lnTo>
                    <a:pt x="413" y="1237"/>
                  </a:lnTo>
                  <a:lnTo>
                    <a:pt x="448" y="1168"/>
                  </a:lnTo>
                  <a:lnTo>
                    <a:pt x="481" y="1134"/>
                  </a:lnTo>
                  <a:lnTo>
                    <a:pt x="481" y="1064"/>
                  </a:lnTo>
                  <a:lnTo>
                    <a:pt x="481" y="1031"/>
                  </a:lnTo>
                  <a:lnTo>
                    <a:pt x="481" y="961"/>
                  </a:lnTo>
                  <a:lnTo>
                    <a:pt x="481" y="893"/>
                  </a:lnTo>
                  <a:lnTo>
                    <a:pt x="516" y="860"/>
                  </a:lnTo>
                  <a:lnTo>
                    <a:pt x="516" y="824"/>
                  </a:lnTo>
                  <a:lnTo>
                    <a:pt x="516" y="790"/>
                  </a:lnTo>
                  <a:lnTo>
                    <a:pt x="516" y="687"/>
                  </a:lnTo>
                  <a:lnTo>
                    <a:pt x="551" y="653"/>
                  </a:lnTo>
                  <a:lnTo>
                    <a:pt x="551" y="618"/>
                  </a:lnTo>
                  <a:lnTo>
                    <a:pt x="551" y="584"/>
                  </a:lnTo>
                  <a:lnTo>
                    <a:pt x="551" y="516"/>
                  </a:lnTo>
                  <a:lnTo>
                    <a:pt x="585" y="447"/>
                  </a:lnTo>
                  <a:lnTo>
                    <a:pt x="585" y="377"/>
                  </a:lnTo>
                  <a:lnTo>
                    <a:pt x="619" y="344"/>
                  </a:lnTo>
                  <a:lnTo>
                    <a:pt x="619" y="274"/>
                  </a:lnTo>
                  <a:lnTo>
                    <a:pt x="619" y="240"/>
                  </a:lnTo>
                  <a:lnTo>
                    <a:pt x="619" y="206"/>
                  </a:lnTo>
                  <a:lnTo>
                    <a:pt x="585" y="172"/>
                  </a:lnTo>
                  <a:lnTo>
                    <a:pt x="551" y="137"/>
                  </a:lnTo>
                  <a:lnTo>
                    <a:pt x="516" y="69"/>
                  </a:lnTo>
                  <a:lnTo>
                    <a:pt x="481" y="34"/>
                  </a:lnTo>
                  <a:lnTo>
                    <a:pt x="448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95" name="Freeform 10"/>
            <p:cNvSpPr>
              <a:spLocks noChangeArrowheads="1"/>
            </p:cNvSpPr>
            <p:nvPr/>
          </p:nvSpPr>
          <p:spPr bwMode="auto">
            <a:xfrm>
              <a:off x="3579" y="3534"/>
              <a:ext cx="140" cy="334"/>
            </a:xfrm>
            <a:custGeom>
              <a:avLst/>
              <a:gdLst>
                <a:gd name="T0" fmla="*/ 93 w 620"/>
                <a:gd name="T1" fmla="*/ 8 h 1478"/>
                <a:gd name="T2" fmla="*/ 93 w 620"/>
                <a:gd name="T3" fmla="*/ 39 h 1478"/>
                <a:gd name="T4" fmla="*/ 85 w 620"/>
                <a:gd name="T5" fmla="*/ 54 h 1478"/>
                <a:gd name="T6" fmla="*/ 70 w 620"/>
                <a:gd name="T7" fmla="*/ 70 h 1478"/>
                <a:gd name="T8" fmla="*/ 54 w 620"/>
                <a:gd name="T9" fmla="*/ 93 h 1478"/>
                <a:gd name="T10" fmla="*/ 47 w 620"/>
                <a:gd name="T11" fmla="*/ 101 h 1478"/>
                <a:gd name="T12" fmla="*/ 31 w 620"/>
                <a:gd name="T13" fmla="*/ 109 h 1478"/>
                <a:gd name="T14" fmla="*/ 23 w 620"/>
                <a:gd name="T15" fmla="*/ 124 h 1478"/>
                <a:gd name="T16" fmla="*/ 8 w 620"/>
                <a:gd name="T17" fmla="*/ 132 h 1478"/>
                <a:gd name="T18" fmla="*/ 8 w 620"/>
                <a:gd name="T19" fmla="*/ 155 h 1478"/>
                <a:gd name="T20" fmla="*/ 0 w 620"/>
                <a:gd name="T21" fmla="*/ 179 h 1478"/>
                <a:gd name="T22" fmla="*/ 16 w 620"/>
                <a:gd name="T23" fmla="*/ 202 h 1478"/>
                <a:gd name="T24" fmla="*/ 16 w 620"/>
                <a:gd name="T25" fmla="*/ 217 h 1478"/>
                <a:gd name="T26" fmla="*/ 8 w 620"/>
                <a:gd name="T27" fmla="*/ 233 h 1478"/>
                <a:gd name="T28" fmla="*/ 0 w 620"/>
                <a:gd name="T29" fmla="*/ 264 h 1478"/>
                <a:gd name="T30" fmla="*/ 0 w 620"/>
                <a:gd name="T31" fmla="*/ 280 h 1478"/>
                <a:gd name="T32" fmla="*/ 8 w 620"/>
                <a:gd name="T33" fmla="*/ 287 h 1478"/>
                <a:gd name="T34" fmla="*/ 23 w 620"/>
                <a:gd name="T35" fmla="*/ 318 h 1478"/>
                <a:gd name="T36" fmla="*/ 39 w 620"/>
                <a:gd name="T37" fmla="*/ 326 h 1478"/>
                <a:gd name="T38" fmla="*/ 54 w 620"/>
                <a:gd name="T39" fmla="*/ 326 h 1478"/>
                <a:gd name="T40" fmla="*/ 70 w 620"/>
                <a:gd name="T41" fmla="*/ 311 h 1478"/>
                <a:gd name="T42" fmla="*/ 93 w 620"/>
                <a:gd name="T43" fmla="*/ 303 h 1478"/>
                <a:gd name="T44" fmla="*/ 93 w 620"/>
                <a:gd name="T45" fmla="*/ 280 h 1478"/>
                <a:gd name="T46" fmla="*/ 109 w 620"/>
                <a:gd name="T47" fmla="*/ 256 h 1478"/>
                <a:gd name="T48" fmla="*/ 109 w 620"/>
                <a:gd name="T49" fmla="*/ 233 h 1478"/>
                <a:gd name="T50" fmla="*/ 109 w 620"/>
                <a:gd name="T51" fmla="*/ 202 h 1478"/>
                <a:gd name="T52" fmla="*/ 117 w 620"/>
                <a:gd name="T53" fmla="*/ 186 h 1478"/>
                <a:gd name="T54" fmla="*/ 117 w 620"/>
                <a:gd name="T55" fmla="*/ 155 h 1478"/>
                <a:gd name="T56" fmla="*/ 124 w 620"/>
                <a:gd name="T57" fmla="*/ 140 h 1478"/>
                <a:gd name="T58" fmla="*/ 124 w 620"/>
                <a:gd name="T59" fmla="*/ 117 h 1478"/>
                <a:gd name="T60" fmla="*/ 132 w 620"/>
                <a:gd name="T61" fmla="*/ 85 h 1478"/>
                <a:gd name="T62" fmla="*/ 140 w 620"/>
                <a:gd name="T63" fmla="*/ 62 h 1478"/>
                <a:gd name="T64" fmla="*/ 140 w 620"/>
                <a:gd name="T65" fmla="*/ 47 h 1478"/>
                <a:gd name="T66" fmla="*/ 124 w 620"/>
                <a:gd name="T67" fmla="*/ 31 h 1478"/>
                <a:gd name="T68" fmla="*/ 109 w 620"/>
                <a:gd name="T69" fmla="*/ 8 h 14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20" h="1478">
                  <a:moveTo>
                    <a:pt x="448" y="0"/>
                  </a:moveTo>
                  <a:lnTo>
                    <a:pt x="413" y="34"/>
                  </a:lnTo>
                  <a:lnTo>
                    <a:pt x="413" y="103"/>
                  </a:lnTo>
                  <a:lnTo>
                    <a:pt x="413" y="172"/>
                  </a:lnTo>
                  <a:lnTo>
                    <a:pt x="378" y="206"/>
                  </a:lnTo>
                  <a:lnTo>
                    <a:pt x="378" y="240"/>
                  </a:lnTo>
                  <a:lnTo>
                    <a:pt x="344" y="274"/>
                  </a:lnTo>
                  <a:lnTo>
                    <a:pt x="309" y="310"/>
                  </a:lnTo>
                  <a:lnTo>
                    <a:pt x="275" y="377"/>
                  </a:lnTo>
                  <a:lnTo>
                    <a:pt x="241" y="412"/>
                  </a:lnTo>
                  <a:lnTo>
                    <a:pt x="241" y="447"/>
                  </a:lnTo>
                  <a:lnTo>
                    <a:pt x="206" y="447"/>
                  </a:lnTo>
                  <a:lnTo>
                    <a:pt x="172" y="481"/>
                  </a:lnTo>
                  <a:lnTo>
                    <a:pt x="137" y="481"/>
                  </a:lnTo>
                  <a:lnTo>
                    <a:pt x="104" y="516"/>
                  </a:lnTo>
                  <a:lnTo>
                    <a:pt x="104" y="549"/>
                  </a:lnTo>
                  <a:lnTo>
                    <a:pt x="104" y="584"/>
                  </a:lnTo>
                  <a:lnTo>
                    <a:pt x="34" y="584"/>
                  </a:lnTo>
                  <a:lnTo>
                    <a:pt x="34" y="618"/>
                  </a:lnTo>
                  <a:lnTo>
                    <a:pt x="34" y="687"/>
                  </a:lnTo>
                  <a:lnTo>
                    <a:pt x="0" y="687"/>
                  </a:lnTo>
                  <a:lnTo>
                    <a:pt x="0" y="790"/>
                  </a:lnTo>
                  <a:lnTo>
                    <a:pt x="34" y="824"/>
                  </a:lnTo>
                  <a:lnTo>
                    <a:pt x="69" y="893"/>
                  </a:lnTo>
                  <a:lnTo>
                    <a:pt x="69" y="927"/>
                  </a:lnTo>
                  <a:lnTo>
                    <a:pt x="69" y="961"/>
                  </a:lnTo>
                  <a:lnTo>
                    <a:pt x="69" y="997"/>
                  </a:lnTo>
                  <a:lnTo>
                    <a:pt x="34" y="1031"/>
                  </a:lnTo>
                  <a:lnTo>
                    <a:pt x="34" y="1100"/>
                  </a:lnTo>
                  <a:lnTo>
                    <a:pt x="0" y="1168"/>
                  </a:lnTo>
                  <a:lnTo>
                    <a:pt x="0" y="1203"/>
                  </a:lnTo>
                  <a:lnTo>
                    <a:pt x="0" y="1237"/>
                  </a:lnTo>
                  <a:lnTo>
                    <a:pt x="34" y="1237"/>
                  </a:lnTo>
                  <a:lnTo>
                    <a:pt x="34" y="1271"/>
                  </a:lnTo>
                  <a:lnTo>
                    <a:pt x="69" y="1375"/>
                  </a:lnTo>
                  <a:lnTo>
                    <a:pt x="104" y="1408"/>
                  </a:lnTo>
                  <a:lnTo>
                    <a:pt x="137" y="1443"/>
                  </a:lnTo>
                  <a:lnTo>
                    <a:pt x="172" y="1443"/>
                  </a:lnTo>
                  <a:lnTo>
                    <a:pt x="206" y="1477"/>
                  </a:lnTo>
                  <a:lnTo>
                    <a:pt x="241" y="1443"/>
                  </a:lnTo>
                  <a:lnTo>
                    <a:pt x="275" y="1408"/>
                  </a:lnTo>
                  <a:lnTo>
                    <a:pt x="309" y="1375"/>
                  </a:lnTo>
                  <a:lnTo>
                    <a:pt x="378" y="1375"/>
                  </a:lnTo>
                  <a:lnTo>
                    <a:pt x="413" y="1340"/>
                  </a:lnTo>
                  <a:lnTo>
                    <a:pt x="413" y="1305"/>
                  </a:lnTo>
                  <a:lnTo>
                    <a:pt x="413" y="1237"/>
                  </a:lnTo>
                  <a:lnTo>
                    <a:pt x="448" y="1168"/>
                  </a:lnTo>
                  <a:lnTo>
                    <a:pt x="481" y="1134"/>
                  </a:lnTo>
                  <a:lnTo>
                    <a:pt x="481" y="1064"/>
                  </a:lnTo>
                  <a:lnTo>
                    <a:pt x="481" y="1031"/>
                  </a:lnTo>
                  <a:lnTo>
                    <a:pt x="481" y="961"/>
                  </a:lnTo>
                  <a:lnTo>
                    <a:pt x="481" y="893"/>
                  </a:lnTo>
                  <a:lnTo>
                    <a:pt x="516" y="860"/>
                  </a:lnTo>
                  <a:lnTo>
                    <a:pt x="516" y="824"/>
                  </a:lnTo>
                  <a:lnTo>
                    <a:pt x="516" y="790"/>
                  </a:lnTo>
                  <a:lnTo>
                    <a:pt x="516" y="687"/>
                  </a:lnTo>
                  <a:lnTo>
                    <a:pt x="551" y="653"/>
                  </a:lnTo>
                  <a:lnTo>
                    <a:pt x="551" y="618"/>
                  </a:lnTo>
                  <a:lnTo>
                    <a:pt x="551" y="584"/>
                  </a:lnTo>
                  <a:lnTo>
                    <a:pt x="551" y="516"/>
                  </a:lnTo>
                  <a:lnTo>
                    <a:pt x="585" y="447"/>
                  </a:lnTo>
                  <a:lnTo>
                    <a:pt x="585" y="377"/>
                  </a:lnTo>
                  <a:lnTo>
                    <a:pt x="619" y="344"/>
                  </a:lnTo>
                  <a:lnTo>
                    <a:pt x="619" y="274"/>
                  </a:lnTo>
                  <a:lnTo>
                    <a:pt x="619" y="240"/>
                  </a:lnTo>
                  <a:lnTo>
                    <a:pt x="619" y="206"/>
                  </a:lnTo>
                  <a:lnTo>
                    <a:pt x="585" y="172"/>
                  </a:lnTo>
                  <a:lnTo>
                    <a:pt x="551" y="137"/>
                  </a:lnTo>
                  <a:lnTo>
                    <a:pt x="516" y="69"/>
                  </a:lnTo>
                  <a:lnTo>
                    <a:pt x="481" y="34"/>
                  </a:lnTo>
                  <a:lnTo>
                    <a:pt x="44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96" name="Freeform 11"/>
            <p:cNvSpPr>
              <a:spLocks noChangeArrowheads="1"/>
            </p:cNvSpPr>
            <p:nvPr/>
          </p:nvSpPr>
          <p:spPr bwMode="auto">
            <a:xfrm>
              <a:off x="684" y="2973"/>
              <a:ext cx="553" cy="662"/>
            </a:xfrm>
            <a:custGeom>
              <a:avLst/>
              <a:gdLst>
                <a:gd name="T0" fmla="*/ 553 w 2444"/>
                <a:gd name="T1" fmla="*/ 296 h 2922"/>
                <a:gd name="T2" fmla="*/ 491 w 2444"/>
                <a:gd name="T3" fmla="*/ 311 h 2922"/>
                <a:gd name="T4" fmla="*/ 444 w 2444"/>
                <a:gd name="T5" fmla="*/ 319 h 2922"/>
                <a:gd name="T6" fmla="*/ 413 w 2444"/>
                <a:gd name="T7" fmla="*/ 335 h 2922"/>
                <a:gd name="T8" fmla="*/ 397 w 2444"/>
                <a:gd name="T9" fmla="*/ 350 h 2922"/>
                <a:gd name="T10" fmla="*/ 381 w 2444"/>
                <a:gd name="T11" fmla="*/ 366 h 2922"/>
                <a:gd name="T12" fmla="*/ 366 w 2444"/>
                <a:gd name="T13" fmla="*/ 397 h 2922"/>
                <a:gd name="T14" fmla="*/ 358 w 2444"/>
                <a:gd name="T15" fmla="*/ 451 h 2922"/>
                <a:gd name="T16" fmla="*/ 327 w 2444"/>
                <a:gd name="T17" fmla="*/ 459 h 2922"/>
                <a:gd name="T18" fmla="*/ 280 w 2444"/>
                <a:gd name="T19" fmla="*/ 436 h 2922"/>
                <a:gd name="T20" fmla="*/ 249 w 2444"/>
                <a:gd name="T21" fmla="*/ 436 h 2922"/>
                <a:gd name="T22" fmla="*/ 226 w 2444"/>
                <a:gd name="T23" fmla="*/ 444 h 2922"/>
                <a:gd name="T24" fmla="*/ 187 w 2444"/>
                <a:gd name="T25" fmla="*/ 428 h 2922"/>
                <a:gd name="T26" fmla="*/ 187 w 2444"/>
                <a:gd name="T27" fmla="*/ 451 h 2922"/>
                <a:gd name="T28" fmla="*/ 172 w 2444"/>
                <a:gd name="T29" fmla="*/ 467 h 2922"/>
                <a:gd name="T30" fmla="*/ 148 w 2444"/>
                <a:gd name="T31" fmla="*/ 475 h 2922"/>
                <a:gd name="T32" fmla="*/ 117 w 2444"/>
                <a:gd name="T33" fmla="*/ 483 h 2922"/>
                <a:gd name="T34" fmla="*/ 109 w 2444"/>
                <a:gd name="T35" fmla="*/ 514 h 2922"/>
                <a:gd name="T36" fmla="*/ 78 w 2444"/>
                <a:gd name="T37" fmla="*/ 529 h 2922"/>
                <a:gd name="T38" fmla="*/ 47 w 2444"/>
                <a:gd name="T39" fmla="*/ 553 h 2922"/>
                <a:gd name="T40" fmla="*/ 24 w 2444"/>
                <a:gd name="T41" fmla="*/ 561 h 2922"/>
                <a:gd name="T42" fmla="*/ 8 w 2444"/>
                <a:gd name="T43" fmla="*/ 545 h 2922"/>
                <a:gd name="T44" fmla="*/ 0 w 2444"/>
                <a:gd name="T45" fmla="*/ 506 h 2922"/>
                <a:gd name="T46" fmla="*/ 8 w 2444"/>
                <a:gd name="T47" fmla="*/ 483 h 2922"/>
                <a:gd name="T48" fmla="*/ 24 w 2444"/>
                <a:gd name="T49" fmla="*/ 451 h 2922"/>
                <a:gd name="T50" fmla="*/ 55 w 2444"/>
                <a:gd name="T51" fmla="*/ 389 h 2922"/>
                <a:gd name="T52" fmla="*/ 62 w 2444"/>
                <a:gd name="T53" fmla="*/ 358 h 2922"/>
                <a:gd name="T54" fmla="*/ 86 w 2444"/>
                <a:gd name="T55" fmla="*/ 304 h 2922"/>
                <a:gd name="T56" fmla="*/ 109 w 2444"/>
                <a:gd name="T57" fmla="*/ 288 h 2922"/>
                <a:gd name="T58" fmla="*/ 125 w 2444"/>
                <a:gd name="T59" fmla="*/ 241 h 2922"/>
                <a:gd name="T60" fmla="*/ 156 w 2444"/>
                <a:gd name="T61" fmla="*/ 203 h 2922"/>
                <a:gd name="T62" fmla="*/ 172 w 2444"/>
                <a:gd name="T63" fmla="*/ 163 h 2922"/>
                <a:gd name="T64" fmla="*/ 272 w 2444"/>
                <a:gd name="T65" fmla="*/ 62 h 2922"/>
                <a:gd name="T66" fmla="*/ 296 w 2444"/>
                <a:gd name="T67" fmla="*/ 31 h 2922"/>
                <a:gd name="T68" fmla="*/ 311 w 2444"/>
                <a:gd name="T69" fmla="*/ 8 h 2922"/>
                <a:gd name="T70" fmla="*/ 327 w 2444"/>
                <a:gd name="T71" fmla="*/ 16 h 2922"/>
                <a:gd name="T72" fmla="*/ 342 w 2444"/>
                <a:gd name="T73" fmla="*/ 31 h 2922"/>
                <a:gd name="T74" fmla="*/ 366 w 2444"/>
                <a:gd name="T75" fmla="*/ 47 h 2922"/>
                <a:gd name="T76" fmla="*/ 381 w 2444"/>
                <a:gd name="T77" fmla="*/ 70 h 2922"/>
                <a:gd name="T78" fmla="*/ 397 w 2444"/>
                <a:gd name="T79" fmla="*/ 101 h 2922"/>
                <a:gd name="T80" fmla="*/ 405 w 2444"/>
                <a:gd name="T81" fmla="*/ 132 h 2922"/>
                <a:gd name="T82" fmla="*/ 420 w 2444"/>
                <a:gd name="T83" fmla="*/ 163 h 2922"/>
                <a:gd name="T84" fmla="*/ 436 w 2444"/>
                <a:gd name="T85" fmla="*/ 187 h 2922"/>
                <a:gd name="T86" fmla="*/ 452 w 2444"/>
                <a:gd name="T87" fmla="*/ 203 h 2922"/>
                <a:gd name="T88" fmla="*/ 475 w 2444"/>
                <a:gd name="T89" fmla="*/ 226 h 2922"/>
                <a:gd name="T90" fmla="*/ 459 w 2444"/>
                <a:gd name="T91" fmla="*/ 241 h 2922"/>
                <a:gd name="T92" fmla="*/ 444 w 2444"/>
                <a:gd name="T93" fmla="*/ 257 h 2922"/>
                <a:gd name="T94" fmla="*/ 467 w 2444"/>
                <a:gd name="T95" fmla="*/ 280 h 2922"/>
                <a:gd name="T96" fmla="*/ 545 w 2444"/>
                <a:gd name="T97" fmla="*/ 273 h 2922"/>
                <a:gd name="T98" fmla="*/ 8 w 2444"/>
                <a:gd name="T99" fmla="*/ 623 h 2922"/>
                <a:gd name="T100" fmla="*/ 24 w 2444"/>
                <a:gd name="T101" fmla="*/ 607 h 2922"/>
                <a:gd name="T102" fmla="*/ 39 w 2444"/>
                <a:gd name="T103" fmla="*/ 631 h 2922"/>
                <a:gd name="T104" fmla="*/ 55 w 2444"/>
                <a:gd name="T105" fmla="*/ 662 h 2922"/>
                <a:gd name="T106" fmla="*/ 16 w 2444"/>
                <a:gd name="T107" fmla="*/ 654 h 29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444" h="2922">
                  <a:moveTo>
                    <a:pt x="2443" y="1203"/>
                  </a:moveTo>
                  <a:lnTo>
                    <a:pt x="2443" y="1237"/>
                  </a:lnTo>
                  <a:lnTo>
                    <a:pt x="2443" y="1271"/>
                  </a:lnTo>
                  <a:lnTo>
                    <a:pt x="2443" y="1305"/>
                  </a:lnTo>
                  <a:lnTo>
                    <a:pt x="2409" y="1340"/>
                  </a:lnTo>
                  <a:lnTo>
                    <a:pt x="2374" y="1374"/>
                  </a:lnTo>
                  <a:lnTo>
                    <a:pt x="2306" y="1374"/>
                  </a:lnTo>
                  <a:lnTo>
                    <a:pt x="2168" y="1374"/>
                  </a:lnTo>
                  <a:lnTo>
                    <a:pt x="2064" y="1374"/>
                  </a:lnTo>
                  <a:lnTo>
                    <a:pt x="2030" y="1374"/>
                  </a:lnTo>
                  <a:lnTo>
                    <a:pt x="2030" y="1409"/>
                  </a:lnTo>
                  <a:lnTo>
                    <a:pt x="1961" y="1409"/>
                  </a:lnTo>
                  <a:lnTo>
                    <a:pt x="1927" y="1409"/>
                  </a:lnTo>
                  <a:lnTo>
                    <a:pt x="1892" y="1443"/>
                  </a:lnTo>
                  <a:lnTo>
                    <a:pt x="1858" y="1443"/>
                  </a:lnTo>
                  <a:lnTo>
                    <a:pt x="1824" y="1477"/>
                  </a:lnTo>
                  <a:lnTo>
                    <a:pt x="1824" y="1511"/>
                  </a:lnTo>
                  <a:lnTo>
                    <a:pt x="1790" y="1511"/>
                  </a:lnTo>
                  <a:lnTo>
                    <a:pt x="1790" y="1547"/>
                  </a:lnTo>
                  <a:lnTo>
                    <a:pt x="1755" y="1547"/>
                  </a:lnTo>
                  <a:lnTo>
                    <a:pt x="1755" y="1581"/>
                  </a:lnTo>
                  <a:lnTo>
                    <a:pt x="1720" y="1581"/>
                  </a:lnTo>
                  <a:lnTo>
                    <a:pt x="1686" y="1581"/>
                  </a:lnTo>
                  <a:lnTo>
                    <a:pt x="1686" y="1614"/>
                  </a:lnTo>
                  <a:lnTo>
                    <a:pt x="1686" y="1648"/>
                  </a:lnTo>
                  <a:lnTo>
                    <a:pt x="1652" y="1684"/>
                  </a:lnTo>
                  <a:lnTo>
                    <a:pt x="1652" y="1718"/>
                  </a:lnTo>
                  <a:lnTo>
                    <a:pt x="1617" y="1752"/>
                  </a:lnTo>
                  <a:lnTo>
                    <a:pt x="1617" y="1786"/>
                  </a:lnTo>
                  <a:lnTo>
                    <a:pt x="1652" y="1924"/>
                  </a:lnTo>
                  <a:lnTo>
                    <a:pt x="1617" y="1992"/>
                  </a:lnTo>
                  <a:lnTo>
                    <a:pt x="1583" y="1992"/>
                  </a:lnTo>
                  <a:lnTo>
                    <a:pt x="1548" y="2027"/>
                  </a:lnTo>
                  <a:lnTo>
                    <a:pt x="1513" y="2027"/>
                  </a:lnTo>
                  <a:lnTo>
                    <a:pt x="1480" y="2027"/>
                  </a:lnTo>
                  <a:lnTo>
                    <a:pt x="1446" y="2027"/>
                  </a:lnTo>
                  <a:lnTo>
                    <a:pt x="1410" y="2027"/>
                  </a:lnTo>
                  <a:lnTo>
                    <a:pt x="1308" y="1958"/>
                  </a:lnTo>
                  <a:lnTo>
                    <a:pt x="1273" y="1924"/>
                  </a:lnTo>
                  <a:lnTo>
                    <a:pt x="1239" y="1924"/>
                  </a:lnTo>
                  <a:lnTo>
                    <a:pt x="1204" y="1890"/>
                  </a:lnTo>
                  <a:lnTo>
                    <a:pt x="1169" y="1855"/>
                  </a:lnTo>
                  <a:lnTo>
                    <a:pt x="1136" y="1890"/>
                  </a:lnTo>
                  <a:lnTo>
                    <a:pt x="1102" y="1924"/>
                  </a:lnTo>
                  <a:lnTo>
                    <a:pt x="1102" y="1958"/>
                  </a:lnTo>
                  <a:lnTo>
                    <a:pt x="1066" y="1958"/>
                  </a:lnTo>
                  <a:lnTo>
                    <a:pt x="1032" y="1992"/>
                  </a:lnTo>
                  <a:lnTo>
                    <a:pt x="998" y="1958"/>
                  </a:lnTo>
                  <a:lnTo>
                    <a:pt x="929" y="1958"/>
                  </a:lnTo>
                  <a:lnTo>
                    <a:pt x="895" y="1890"/>
                  </a:lnTo>
                  <a:lnTo>
                    <a:pt x="860" y="1855"/>
                  </a:lnTo>
                  <a:lnTo>
                    <a:pt x="825" y="1890"/>
                  </a:lnTo>
                  <a:lnTo>
                    <a:pt x="792" y="1890"/>
                  </a:lnTo>
                  <a:lnTo>
                    <a:pt x="792" y="1924"/>
                  </a:lnTo>
                  <a:lnTo>
                    <a:pt x="825" y="1958"/>
                  </a:lnTo>
                  <a:lnTo>
                    <a:pt x="825" y="1992"/>
                  </a:lnTo>
                  <a:lnTo>
                    <a:pt x="860" y="1992"/>
                  </a:lnTo>
                  <a:lnTo>
                    <a:pt x="825" y="2027"/>
                  </a:lnTo>
                  <a:lnTo>
                    <a:pt x="792" y="2061"/>
                  </a:lnTo>
                  <a:lnTo>
                    <a:pt x="758" y="2061"/>
                  </a:lnTo>
                  <a:lnTo>
                    <a:pt x="722" y="2061"/>
                  </a:lnTo>
                  <a:lnTo>
                    <a:pt x="688" y="2061"/>
                  </a:lnTo>
                  <a:lnTo>
                    <a:pt x="654" y="2061"/>
                  </a:lnTo>
                  <a:lnTo>
                    <a:pt x="654" y="2096"/>
                  </a:lnTo>
                  <a:lnTo>
                    <a:pt x="619" y="2131"/>
                  </a:lnTo>
                  <a:lnTo>
                    <a:pt x="585" y="2131"/>
                  </a:lnTo>
                  <a:lnTo>
                    <a:pt x="551" y="2096"/>
                  </a:lnTo>
                  <a:lnTo>
                    <a:pt x="516" y="2131"/>
                  </a:lnTo>
                  <a:lnTo>
                    <a:pt x="481" y="2131"/>
                  </a:lnTo>
                  <a:lnTo>
                    <a:pt x="481" y="2164"/>
                  </a:lnTo>
                  <a:lnTo>
                    <a:pt x="481" y="2234"/>
                  </a:lnTo>
                  <a:lnTo>
                    <a:pt x="481" y="2268"/>
                  </a:lnTo>
                  <a:lnTo>
                    <a:pt x="448" y="2302"/>
                  </a:lnTo>
                  <a:lnTo>
                    <a:pt x="413" y="2302"/>
                  </a:lnTo>
                  <a:lnTo>
                    <a:pt x="378" y="2335"/>
                  </a:lnTo>
                  <a:lnTo>
                    <a:pt x="344" y="2335"/>
                  </a:lnTo>
                  <a:lnTo>
                    <a:pt x="344" y="2371"/>
                  </a:lnTo>
                  <a:lnTo>
                    <a:pt x="309" y="2405"/>
                  </a:lnTo>
                  <a:lnTo>
                    <a:pt x="241" y="2405"/>
                  </a:lnTo>
                  <a:lnTo>
                    <a:pt x="207" y="2439"/>
                  </a:lnTo>
                  <a:lnTo>
                    <a:pt x="207" y="2474"/>
                  </a:lnTo>
                  <a:lnTo>
                    <a:pt x="137" y="2508"/>
                  </a:lnTo>
                  <a:lnTo>
                    <a:pt x="104" y="2508"/>
                  </a:lnTo>
                  <a:lnTo>
                    <a:pt x="104" y="2474"/>
                  </a:lnTo>
                  <a:lnTo>
                    <a:pt x="69" y="2474"/>
                  </a:lnTo>
                  <a:lnTo>
                    <a:pt x="69" y="2439"/>
                  </a:lnTo>
                  <a:lnTo>
                    <a:pt x="34" y="2439"/>
                  </a:lnTo>
                  <a:lnTo>
                    <a:pt x="34" y="2405"/>
                  </a:lnTo>
                  <a:lnTo>
                    <a:pt x="34" y="2371"/>
                  </a:lnTo>
                  <a:lnTo>
                    <a:pt x="34" y="2335"/>
                  </a:lnTo>
                  <a:lnTo>
                    <a:pt x="0" y="2268"/>
                  </a:lnTo>
                  <a:lnTo>
                    <a:pt x="0" y="2234"/>
                  </a:lnTo>
                  <a:lnTo>
                    <a:pt x="0" y="2198"/>
                  </a:lnTo>
                  <a:lnTo>
                    <a:pt x="0" y="2164"/>
                  </a:lnTo>
                  <a:lnTo>
                    <a:pt x="34" y="2164"/>
                  </a:lnTo>
                  <a:lnTo>
                    <a:pt x="34" y="2131"/>
                  </a:lnTo>
                  <a:lnTo>
                    <a:pt x="34" y="2096"/>
                  </a:lnTo>
                  <a:lnTo>
                    <a:pt x="69" y="2061"/>
                  </a:lnTo>
                  <a:lnTo>
                    <a:pt x="69" y="2027"/>
                  </a:lnTo>
                  <a:lnTo>
                    <a:pt x="104" y="1992"/>
                  </a:lnTo>
                  <a:lnTo>
                    <a:pt x="104" y="1958"/>
                  </a:lnTo>
                  <a:lnTo>
                    <a:pt x="172" y="1855"/>
                  </a:lnTo>
                  <a:lnTo>
                    <a:pt x="207" y="1786"/>
                  </a:lnTo>
                  <a:lnTo>
                    <a:pt x="241" y="1718"/>
                  </a:lnTo>
                  <a:lnTo>
                    <a:pt x="241" y="1648"/>
                  </a:lnTo>
                  <a:lnTo>
                    <a:pt x="275" y="1648"/>
                  </a:lnTo>
                  <a:lnTo>
                    <a:pt x="275" y="1614"/>
                  </a:lnTo>
                  <a:lnTo>
                    <a:pt x="275" y="1581"/>
                  </a:lnTo>
                  <a:lnTo>
                    <a:pt x="344" y="1511"/>
                  </a:lnTo>
                  <a:lnTo>
                    <a:pt x="344" y="1477"/>
                  </a:lnTo>
                  <a:lnTo>
                    <a:pt x="378" y="1409"/>
                  </a:lnTo>
                  <a:lnTo>
                    <a:pt x="378" y="1340"/>
                  </a:lnTo>
                  <a:lnTo>
                    <a:pt x="413" y="1305"/>
                  </a:lnTo>
                  <a:lnTo>
                    <a:pt x="413" y="1271"/>
                  </a:lnTo>
                  <a:lnTo>
                    <a:pt x="448" y="1271"/>
                  </a:lnTo>
                  <a:lnTo>
                    <a:pt x="481" y="1271"/>
                  </a:lnTo>
                  <a:lnTo>
                    <a:pt x="481" y="1237"/>
                  </a:lnTo>
                  <a:lnTo>
                    <a:pt x="516" y="1168"/>
                  </a:lnTo>
                  <a:lnTo>
                    <a:pt x="551" y="1099"/>
                  </a:lnTo>
                  <a:lnTo>
                    <a:pt x="551" y="1065"/>
                  </a:lnTo>
                  <a:lnTo>
                    <a:pt x="619" y="1031"/>
                  </a:lnTo>
                  <a:lnTo>
                    <a:pt x="654" y="961"/>
                  </a:lnTo>
                  <a:lnTo>
                    <a:pt x="654" y="927"/>
                  </a:lnTo>
                  <a:lnTo>
                    <a:pt x="688" y="894"/>
                  </a:lnTo>
                  <a:lnTo>
                    <a:pt x="688" y="824"/>
                  </a:lnTo>
                  <a:lnTo>
                    <a:pt x="722" y="790"/>
                  </a:lnTo>
                  <a:lnTo>
                    <a:pt x="758" y="756"/>
                  </a:lnTo>
                  <a:lnTo>
                    <a:pt x="758" y="721"/>
                  </a:lnTo>
                  <a:lnTo>
                    <a:pt x="792" y="687"/>
                  </a:lnTo>
                  <a:lnTo>
                    <a:pt x="1136" y="309"/>
                  </a:lnTo>
                  <a:lnTo>
                    <a:pt x="1169" y="274"/>
                  </a:lnTo>
                  <a:lnTo>
                    <a:pt x="1204" y="274"/>
                  </a:lnTo>
                  <a:lnTo>
                    <a:pt x="1204" y="240"/>
                  </a:lnTo>
                  <a:lnTo>
                    <a:pt x="1239" y="207"/>
                  </a:lnTo>
                  <a:lnTo>
                    <a:pt x="1273" y="172"/>
                  </a:lnTo>
                  <a:lnTo>
                    <a:pt x="1308" y="137"/>
                  </a:lnTo>
                  <a:lnTo>
                    <a:pt x="1308" y="103"/>
                  </a:lnTo>
                  <a:lnTo>
                    <a:pt x="1308" y="69"/>
                  </a:lnTo>
                  <a:lnTo>
                    <a:pt x="1342" y="34"/>
                  </a:lnTo>
                  <a:lnTo>
                    <a:pt x="1376" y="34"/>
                  </a:lnTo>
                  <a:lnTo>
                    <a:pt x="1376" y="0"/>
                  </a:lnTo>
                  <a:lnTo>
                    <a:pt x="1410" y="0"/>
                  </a:lnTo>
                  <a:lnTo>
                    <a:pt x="1410" y="34"/>
                  </a:lnTo>
                  <a:lnTo>
                    <a:pt x="1446" y="69"/>
                  </a:lnTo>
                  <a:lnTo>
                    <a:pt x="1480" y="69"/>
                  </a:lnTo>
                  <a:lnTo>
                    <a:pt x="1480" y="103"/>
                  </a:lnTo>
                  <a:lnTo>
                    <a:pt x="1513" y="103"/>
                  </a:lnTo>
                  <a:lnTo>
                    <a:pt x="1513" y="137"/>
                  </a:lnTo>
                  <a:lnTo>
                    <a:pt x="1513" y="172"/>
                  </a:lnTo>
                  <a:lnTo>
                    <a:pt x="1548" y="172"/>
                  </a:lnTo>
                  <a:lnTo>
                    <a:pt x="1583" y="207"/>
                  </a:lnTo>
                  <a:lnTo>
                    <a:pt x="1617" y="207"/>
                  </a:lnTo>
                  <a:lnTo>
                    <a:pt x="1652" y="207"/>
                  </a:lnTo>
                  <a:lnTo>
                    <a:pt x="1686" y="240"/>
                  </a:lnTo>
                  <a:lnTo>
                    <a:pt x="1686" y="274"/>
                  </a:lnTo>
                  <a:lnTo>
                    <a:pt x="1686" y="309"/>
                  </a:lnTo>
                  <a:lnTo>
                    <a:pt x="1720" y="344"/>
                  </a:lnTo>
                  <a:lnTo>
                    <a:pt x="1720" y="378"/>
                  </a:lnTo>
                  <a:lnTo>
                    <a:pt x="1755" y="412"/>
                  </a:lnTo>
                  <a:lnTo>
                    <a:pt x="1755" y="446"/>
                  </a:lnTo>
                  <a:lnTo>
                    <a:pt x="1755" y="481"/>
                  </a:lnTo>
                  <a:lnTo>
                    <a:pt x="1790" y="516"/>
                  </a:lnTo>
                  <a:lnTo>
                    <a:pt x="1790" y="550"/>
                  </a:lnTo>
                  <a:lnTo>
                    <a:pt x="1790" y="583"/>
                  </a:lnTo>
                  <a:lnTo>
                    <a:pt x="1824" y="583"/>
                  </a:lnTo>
                  <a:lnTo>
                    <a:pt x="1824" y="653"/>
                  </a:lnTo>
                  <a:lnTo>
                    <a:pt x="1824" y="687"/>
                  </a:lnTo>
                  <a:lnTo>
                    <a:pt x="1858" y="721"/>
                  </a:lnTo>
                  <a:lnTo>
                    <a:pt x="1858" y="756"/>
                  </a:lnTo>
                  <a:lnTo>
                    <a:pt x="1892" y="790"/>
                  </a:lnTo>
                  <a:lnTo>
                    <a:pt x="1927" y="790"/>
                  </a:lnTo>
                  <a:lnTo>
                    <a:pt x="1927" y="824"/>
                  </a:lnTo>
                  <a:lnTo>
                    <a:pt x="1961" y="824"/>
                  </a:lnTo>
                  <a:lnTo>
                    <a:pt x="1961" y="859"/>
                  </a:lnTo>
                  <a:lnTo>
                    <a:pt x="1996" y="859"/>
                  </a:lnTo>
                  <a:lnTo>
                    <a:pt x="1996" y="894"/>
                  </a:lnTo>
                  <a:lnTo>
                    <a:pt x="2030" y="927"/>
                  </a:lnTo>
                  <a:lnTo>
                    <a:pt x="2064" y="927"/>
                  </a:lnTo>
                  <a:lnTo>
                    <a:pt x="2064" y="961"/>
                  </a:lnTo>
                  <a:lnTo>
                    <a:pt x="2099" y="996"/>
                  </a:lnTo>
                  <a:lnTo>
                    <a:pt x="2134" y="1031"/>
                  </a:lnTo>
                  <a:lnTo>
                    <a:pt x="2099" y="1031"/>
                  </a:lnTo>
                  <a:lnTo>
                    <a:pt x="2064" y="1031"/>
                  </a:lnTo>
                  <a:lnTo>
                    <a:pt x="2030" y="1065"/>
                  </a:lnTo>
                  <a:lnTo>
                    <a:pt x="1996" y="1065"/>
                  </a:lnTo>
                  <a:lnTo>
                    <a:pt x="1961" y="1065"/>
                  </a:lnTo>
                  <a:lnTo>
                    <a:pt x="1961" y="1099"/>
                  </a:lnTo>
                  <a:lnTo>
                    <a:pt x="1961" y="1133"/>
                  </a:lnTo>
                  <a:lnTo>
                    <a:pt x="1996" y="1168"/>
                  </a:lnTo>
                  <a:lnTo>
                    <a:pt x="2030" y="1203"/>
                  </a:lnTo>
                  <a:lnTo>
                    <a:pt x="2064" y="1203"/>
                  </a:lnTo>
                  <a:lnTo>
                    <a:pt x="2064" y="1237"/>
                  </a:lnTo>
                  <a:lnTo>
                    <a:pt x="2134" y="1237"/>
                  </a:lnTo>
                  <a:lnTo>
                    <a:pt x="2236" y="1237"/>
                  </a:lnTo>
                  <a:lnTo>
                    <a:pt x="2340" y="1237"/>
                  </a:lnTo>
                  <a:lnTo>
                    <a:pt x="2409" y="1203"/>
                  </a:lnTo>
                  <a:lnTo>
                    <a:pt x="2443" y="1203"/>
                  </a:lnTo>
                  <a:close/>
                  <a:moveTo>
                    <a:pt x="0" y="2783"/>
                  </a:moveTo>
                  <a:lnTo>
                    <a:pt x="0" y="2748"/>
                  </a:lnTo>
                  <a:lnTo>
                    <a:pt x="34" y="2748"/>
                  </a:lnTo>
                  <a:lnTo>
                    <a:pt x="34" y="2714"/>
                  </a:lnTo>
                  <a:lnTo>
                    <a:pt x="69" y="2714"/>
                  </a:lnTo>
                  <a:lnTo>
                    <a:pt x="69" y="2679"/>
                  </a:lnTo>
                  <a:lnTo>
                    <a:pt x="104" y="2679"/>
                  </a:lnTo>
                  <a:lnTo>
                    <a:pt x="137" y="2646"/>
                  </a:lnTo>
                  <a:lnTo>
                    <a:pt x="137" y="2679"/>
                  </a:lnTo>
                  <a:lnTo>
                    <a:pt x="172" y="2714"/>
                  </a:lnTo>
                  <a:lnTo>
                    <a:pt x="172" y="2783"/>
                  </a:lnTo>
                  <a:lnTo>
                    <a:pt x="172" y="2818"/>
                  </a:lnTo>
                  <a:lnTo>
                    <a:pt x="207" y="2851"/>
                  </a:lnTo>
                  <a:lnTo>
                    <a:pt x="275" y="2921"/>
                  </a:lnTo>
                  <a:lnTo>
                    <a:pt x="241" y="2921"/>
                  </a:lnTo>
                  <a:lnTo>
                    <a:pt x="207" y="2921"/>
                  </a:lnTo>
                  <a:lnTo>
                    <a:pt x="172" y="2885"/>
                  </a:lnTo>
                  <a:lnTo>
                    <a:pt x="104" y="2885"/>
                  </a:lnTo>
                  <a:lnTo>
                    <a:pt x="69" y="2885"/>
                  </a:lnTo>
                  <a:lnTo>
                    <a:pt x="34" y="2851"/>
                  </a:lnTo>
                  <a:lnTo>
                    <a:pt x="0" y="2818"/>
                  </a:lnTo>
                  <a:lnTo>
                    <a:pt x="0" y="2783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97" name="Freeform 12"/>
            <p:cNvSpPr>
              <a:spLocks noChangeArrowheads="1"/>
            </p:cNvSpPr>
            <p:nvPr/>
          </p:nvSpPr>
          <p:spPr bwMode="auto">
            <a:xfrm>
              <a:off x="684" y="2973"/>
              <a:ext cx="553" cy="568"/>
            </a:xfrm>
            <a:custGeom>
              <a:avLst/>
              <a:gdLst>
                <a:gd name="T0" fmla="*/ 553 w 2444"/>
                <a:gd name="T1" fmla="*/ 295 h 2509"/>
                <a:gd name="T2" fmla="*/ 491 w 2444"/>
                <a:gd name="T3" fmla="*/ 311 h 2509"/>
                <a:gd name="T4" fmla="*/ 444 w 2444"/>
                <a:gd name="T5" fmla="*/ 319 h 2509"/>
                <a:gd name="T6" fmla="*/ 413 w 2444"/>
                <a:gd name="T7" fmla="*/ 334 h 2509"/>
                <a:gd name="T8" fmla="*/ 397 w 2444"/>
                <a:gd name="T9" fmla="*/ 350 h 2509"/>
                <a:gd name="T10" fmla="*/ 381 w 2444"/>
                <a:gd name="T11" fmla="*/ 365 h 2509"/>
                <a:gd name="T12" fmla="*/ 366 w 2444"/>
                <a:gd name="T13" fmla="*/ 397 h 2509"/>
                <a:gd name="T14" fmla="*/ 358 w 2444"/>
                <a:gd name="T15" fmla="*/ 451 h 2509"/>
                <a:gd name="T16" fmla="*/ 327 w 2444"/>
                <a:gd name="T17" fmla="*/ 459 h 2509"/>
                <a:gd name="T18" fmla="*/ 280 w 2444"/>
                <a:gd name="T19" fmla="*/ 436 h 2509"/>
                <a:gd name="T20" fmla="*/ 249 w 2444"/>
                <a:gd name="T21" fmla="*/ 436 h 2509"/>
                <a:gd name="T22" fmla="*/ 226 w 2444"/>
                <a:gd name="T23" fmla="*/ 443 h 2509"/>
                <a:gd name="T24" fmla="*/ 187 w 2444"/>
                <a:gd name="T25" fmla="*/ 428 h 2509"/>
                <a:gd name="T26" fmla="*/ 187 w 2444"/>
                <a:gd name="T27" fmla="*/ 451 h 2509"/>
                <a:gd name="T28" fmla="*/ 172 w 2444"/>
                <a:gd name="T29" fmla="*/ 467 h 2509"/>
                <a:gd name="T30" fmla="*/ 148 w 2444"/>
                <a:gd name="T31" fmla="*/ 475 h 2509"/>
                <a:gd name="T32" fmla="*/ 117 w 2444"/>
                <a:gd name="T33" fmla="*/ 482 h 2509"/>
                <a:gd name="T34" fmla="*/ 109 w 2444"/>
                <a:gd name="T35" fmla="*/ 513 h 2509"/>
                <a:gd name="T36" fmla="*/ 78 w 2444"/>
                <a:gd name="T37" fmla="*/ 529 h 2509"/>
                <a:gd name="T38" fmla="*/ 47 w 2444"/>
                <a:gd name="T39" fmla="*/ 552 h 2509"/>
                <a:gd name="T40" fmla="*/ 24 w 2444"/>
                <a:gd name="T41" fmla="*/ 560 h 2509"/>
                <a:gd name="T42" fmla="*/ 8 w 2444"/>
                <a:gd name="T43" fmla="*/ 544 h 2509"/>
                <a:gd name="T44" fmla="*/ 0 w 2444"/>
                <a:gd name="T45" fmla="*/ 506 h 2509"/>
                <a:gd name="T46" fmla="*/ 8 w 2444"/>
                <a:gd name="T47" fmla="*/ 482 h 2509"/>
                <a:gd name="T48" fmla="*/ 24 w 2444"/>
                <a:gd name="T49" fmla="*/ 451 h 2509"/>
                <a:gd name="T50" fmla="*/ 55 w 2444"/>
                <a:gd name="T51" fmla="*/ 389 h 2509"/>
                <a:gd name="T52" fmla="*/ 62 w 2444"/>
                <a:gd name="T53" fmla="*/ 358 h 2509"/>
                <a:gd name="T54" fmla="*/ 86 w 2444"/>
                <a:gd name="T55" fmla="*/ 303 h 2509"/>
                <a:gd name="T56" fmla="*/ 109 w 2444"/>
                <a:gd name="T57" fmla="*/ 288 h 2509"/>
                <a:gd name="T58" fmla="*/ 125 w 2444"/>
                <a:gd name="T59" fmla="*/ 241 h 2509"/>
                <a:gd name="T60" fmla="*/ 156 w 2444"/>
                <a:gd name="T61" fmla="*/ 202 h 2509"/>
                <a:gd name="T62" fmla="*/ 172 w 2444"/>
                <a:gd name="T63" fmla="*/ 163 h 2509"/>
                <a:gd name="T64" fmla="*/ 272 w 2444"/>
                <a:gd name="T65" fmla="*/ 62 h 2509"/>
                <a:gd name="T66" fmla="*/ 296 w 2444"/>
                <a:gd name="T67" fmla="*/ 31 h 2509"/>
                <a:gd name="T68" fmla="*/ 311 w 2444"/>
                <a:gd name="T69" fmla="*/ 8 h 2509"/>
                <a:gd name="T70" fmla="*/ 327 w 2444"/>
                <a:gd name="T71" fmla="*/ 16 h 2509"/>
                <a:gd name="T72" fmla="*/ 342 w 2444"/>
                <a:gd name="T73" fmla="*/ 31 h 2509"/>
                <a:gd name="T74" fmla="*/ 366 w 2444"/>
                <a:gd name="T75" fmla="*/ 47 h 2509"/>
                <a:gd name="T76" fmla="*/ 381 w 2444"/>
                <a:gd name="T77" fmla="*/ 70 h 2509"/>
                <a:gd name="T78" fmla="*/ 397 w 2444"/>
                <a:gd name="T79" fmla="*/ 101 h 2509"/>
                <a:gd name="T80" fmla="*/ 405 w 2444"/>
                <a:gd name="T81" fmla="*/ 132 h 2509"/>
                <a:gd name="T82" fmla="*/ 420 w 2444"/>
                <a:gd name="T83" fmla="*/ 163 h 2509"/>
                <a:gd name="T84" fmla="*/ 436 w 2444"/>
                <a:gd name="T85" fmla="*/ 187 h 2509"/>
                <a:gd name="T86" fmla="*/ 452 w 2444"/>
                <a:gd name="T87" fmla="*/ 202 h 2509"/>
                <a:gd name="T88" fmla="*/ 475 w 2444"/>
                <a:gd name="T89" fmla="*/ 225 h 2509"/>
                <a:gd name="T90" fmla="*/ 459 w 2444"/>
                <a:gd name="T91" fmla="*/ 241 h 2509"/>
                <a:gd name="T92" fmla="*/ 444 w 2444"/>
                <a:gd name="T93" fmla="*/ 256 h 2509"/>
                <a:gd name="T94" fmla="*/ 467 w 2444"/>
                <a:gd name="T95" fmla="*/ 280 h 2509"/>
                <a:gd name="T96" fmla="*/ 545 w 2444"/>
                <a:gd name="T97" fmla="*/ 272 h 25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44" h="2509">
                  <a:moveTo>
                    <a:pt x="2443" y="1203"/>
                  </a:moveTo>
                  <a:lnTo>
                    <a:pt x="2443" y="1237"/>
                  </a:lnTo>
                  <a:lnTo>
                    <a:pt x="2443" y="1271"/>
                  </a:lnTo>
                  <a:lnTo>
                    <a:pt x="2443" y="1305"/>
                  </a:lnTo>
                  <a:lnTo>
                    <a:pt x="2409" y="1340"/>
                  </a:lnTo>
                  <a:lnTo>
                    <a:pt x="2374" y="1374"/>
                  </a:lnTo>
                  <a:lnTo>
                    <a:pt x="2306" y="1374"/>
                  </a:lnTo>
                  <a:lnTo>
                    <a:pt x="2168" y="1374"/>
                  </a:lnTo>
                  <a:lnTo>
                    <a:pt x="2064" y="1374"/>
                  </a:lnTo>
                  <a:lnTo>
                    <a:pt x="2030" y="1374"/>
                  </a:lnTo>
                  <a:lnTo>
                    <a:pt x="2030" y="1409"/>
                  </a:lnTo>
                  <a:lnTo>
                    <a:pt x="1961" y="1409"/>
                  </a:lnTo>
                  <a:lnTo>
                    <a:pt x="1927" y="1409"/>
                  </a:lnTo>
                  <a:lnTo>
                    <a:pt x="1892" y="1443"/>
                  </a:lnTo>
                  <a:lnTo>
                    <a:pt x="1858" y="1443"/>
                  </a:lnTo>
                  <a:lnTo>
                    <a:pt x="1824" y="1477"/>
                  </a:lnTo>
                  <a:lnTo>
                    <a:pt x="1824" y="1511"/>
                  </a:lnTo>
                  <a:lnTo>
                    <a:pt x="1790" y="1511"/>
                  </a:lnTo>
                  <a:lnTo>
                    <a:pt x="1790" y="1547"/>
                  </a:lnTo>
                  <a:lnTo>
                    <a:pt x="1755" y="1547"/>
                  </a:lnTo>
                  <a:lnTo>
                    <a:pt x="1755" y="1581"/>
                  </a:lnTo>
                  <a:lnTo>
                    <a:pt x="1720" y="1581"/>
                  </a:lnTo>
                  <a:lnTo>
                    <a:pt x="1686" y="1581"/>
                  </a:lnTo>
                  <a:lnTo>
                    <a:pt x="1686" y="1614"/>
                  </a:lnTo>
                  <a:lnTo>
                    <a:pt x="1686" y="1648"/>
                  </a:lnTo>
                  <a:lnTo>
                    <a:pt x="1652" y="1684"/>
                  </a:lnTo>
                  <a:lnTo>
                    <a:pt x="1652" y="1718"/>
                  </a:lnTo>
                  <a:lnTo>
                    <a:pt x="1617" y="1752"/>
                  </a:lnTo>
                  <a:lnTo>
                    <a:pt x="1617" y="1786"/>
                  </a:lnTo>
                  <a:lnTo>
                    <a:pt x="1652" y="1924"/>
                  </a:lnTo>
                  <a:lnTo>
                    <a:pt x="1617" y="1992"/>
                  </a:lnTo>
                  <a:lnTo>
                    <a:pt x="1583" y="1992"/>
                  </a:lnTo>
                  <a:lnTo>
                    <a:pt x="1548" y="2027"/>
                  </a:lnTo>
                  <a:lnTo>
                    <a:pt x="1513" y="2027"/>
                  </a:lnTo>
                  <a:lnTo>
                    <a:pt x="1480" y="2027"/>
                  </a:lnTo>
                  <a:lnTo>
                    <a:pt x="1446" y="2027"/>
                  </a:lnTo>
                  <a:lnTo>
                    <a:pt x="1410" y="2027"/>
                  </a:lnTo>
                  <a:lnTo>
                    <a:pt x="1308" y="1958"/>
                  </a:lnTo>
                  <a:lnTo>
                    <a:pt x="1273" y="1924"/>
                  </a:lnTo>
                  <a:lnTo>
                    <a:pt x="1239" y="1924"/>
                  </a:lnTo>
                  <a:lnTo>
                    <a:pt x="1204" y="1890"/>
                  </a:lnTo>
                  <a:lnTo>
                    <a:pt x="1169" y="1855"/>
                  </a:lnTo>
                  <a:lnTo>
                    <a:pt x="1136" y="1890"/>
                  </a:lnTo>
                  <a:lnTo>
                    <a:pt x="1102" y="1924"/>
                  </a:lnTo>
                  <a:lnTo>
                    <a:pt x="1102" y="1958"/>
                  </a:lnTo>
                  <a:lnTo>
                    <a:pt x="1066" y="1958"/>
                  </a:lnTo>
                  <a:lnTo>
                    <a:pt x="1032" y="1992"/>
                  </a:lnTo>
                  <a:lnTo>
                    <a:pt x="998" y="1958"/>
                  </a:lnTo>
                  <a:lnTo>
                    <a:pt x="929" y="1958"/>
                  </a:lnTo>
                  <a:lnTo>
                    <a:pt x="895" y="1890"/>
                  </a:lnTo>
                  <a:lnTo>
                    <a:pt x="860" y="1855"/>
                  </a:lnTo>
                  <a:lnTo>
                    <a:pt x="825" y="1890"/>
                  </a:lnTo>
                  <a:lnTo>
                    <a:pt x="792" y="1890"/>
                  </a:lnTo>
                  <a:lnTo>
                    <a:pt x="792" y="1924"/>
                  </a:lnTo>
                  <a:lnTo>
                    <a:pt x="825" y="1958"/>
                  </a:lnTo>
                  <a:lnTo>
                    <a:pt x="825" y="1992"/>
                  </a:lnTo>
                  <a:lnTo>
                    <a:pt x="860" y="1992"/>
                  </a:lnTo>
                  <a:lnTo>
                    <a:pt x="825" y="2027"/>
                  </a:lnTo>
                  <a:lnTo>
                    <a:pt x="792" y="2061"/>
                  </a:lnTo>
                  <a:lnTo>
                    <a:pt x="758" y="2061"/>
                  </a:lnTo>
                  <a:lnTo>
                    <a:pt x="722" y="2061"/>
                  </a:lnTo>
                  <a:lnTo>
                    <a:pt x="688" y="2061"/>
                  </a:lnTo>
                  <a:lnTo>
                    <a:pt x="654" y="2061"/>
                  </a:lnTo>
                  <a:lnTo>
                    <a:pt x="654" y="2096"/>
                  </a:lnTo>
                  <a:lnTo>
                    <a:pt x="619" y="2131"/>
                  </a:lnTo>
                  <a:lnTo>
                    <a:pt x="585" y="2131"/>
                  </a:lnTo>
                  <a:lnTo>
                    <a:pt x="551" y="2096"/>
                  </a:lnTo>
                  <a:lnTo>
                    <a:pt x="516" y="2131"/>
                  </a:lnTo>
                  <a:lnTo>
                    <a:pt x="481" y="2131"/>
                  </a:lnTo>
                  <a:lnTo>
                    <a:pt x="481" y="2164"/>
                  </a:lnTo>
                  <a:lnTo>
                    <a:pt x="481" y="2234"/>
                  </a:lnTo>
                  <a:lnTo>
                    <a:pt x="481" y="2268"/>
                  </a:lnTo>
                  <a:lnTo>
                    <a:pt x="448" y="2302"/>
                  </a:lnTo>
                  <a:lnTo>
                    <a:pt x="413" y="2302"/>
                  </a:lnTo>
                  <a:lnTo>
                    <a:pt x="378" y="2335"/>
                  </a:lnTo>
                  <a:lnTo>
                    <a:pt x="344" y="2335"/>
                  </a:lnTo>
                  <a:lnTo>
                    <a:pt x="344" y="2371"/>
                  </a:lnTo>
                  <a:lnTo>
                    <a:pt x="309" y="2405"/>
                  </a:lnTo>
                  <a:lnTo>
                    <a:pt x="241" y="2405"/>
                  </a:lnTo>
                  <a:lnTo>
                    <a:pt x="207" y="2439"/>
                  </a:lnTo>
                  <a:lnTo>
                    <a:pt x="207" y="2474"/>
                  </a:lnTo>
                  <a:lnTo>
                    <a:pt x="137" y="2508"/>
                  </a:lnTo>
                  <a:lnTo>
                    <a:pt x="104" y="2508"/>
                  </a:lnTo>
                  <a:lnTo>
                    <a:pt x="104" y="2474"/>
                  </a:lnTo>
                  <a:lnTo>
                    <a:pt x="69" y="2474"/>
                  </a:lnTo>
                  <a:lnTo>
                    <a:pt x="69" y="2439"/>
                  </a:lnTo>
                  <a:lnTo>
                    <a:pt x="34" y="2439"/>
                  </a:lnTo>
                  <a:lnTo>
                    <a:pt x="34" y="2405"/>
                  </a:lnTo>
                  <a:lnTo>
                    <a:pt x="34" y="2371"/>
                  </a:lnTo>
                  <a:lnTo>
                    <a:pt x="34" y="2335"/>
                  </a:lnTo>
                  <a:lnTo>
                    <a:pt x="0" y="2268"/>
                  </a:lnTo>
                  <a:lnTo>
                    <a:pt x="0" y="2234"/>
                  </a:lnTo>
                  <a:lnTo>
                    <a:pt x="0" y="2198"/>
                  </a:lnTo>
                  <a:lnTo>
                    <a:pt x="0" y="2164"/>
                  </a:lnTo>
                  <a:lnTo>
                    <a:pt x="34" y="2164"/>
                  </a:lnTo>
                  <a:lnTo>
                    <a:pt x="34" y="2131"/>
                  </a:lnTo>
                  <a:lnTo>
                    <a:pt x="34" y="2096"/>
                  </a:lnTo>
                  <a:lnTo>
                    <a:pt x="69" y="2061"/>
                  </a:lnTo>
                  <a:lnTo>
                    <a:pt x="69" y="2027"/>
                  </a:lnTo>
                  <a:lnTo>
                    <a:pt x="104" y="1992"/>
                  </a:lnTo>
                  <a:lnTo>
                    <a:pt x="104" y="1958"/>
                  </a:lnTo>
                  <a:lnTo>
                    <a:pt x="172" y="1855"/>
                  </a:lnTo>
                  <a:lnTo>
                    <a:pt x="207" y="1786"/>
                  </a:lnTo>
                  <a:lnTo>
                    <a:pt x="241" y="1718"/>
                  </a:lnTo>
                  <a:lnTo>
                    <a:pt x="241" y="1648"/>
                  </a:lnTo>
                  <a:lnTo>
                    <a:pt x="275" y="1648"/>
                  </a:lnTo>
                  <a:lnTo>
                    <a:pt x="275" y="1614"/>
                  </a:lnTo>
                  <a:lnTo>
                    <a:pt x="275" y="1581"/>
                  </a:lnTo>
                  <a:lnTo>
                    <a:pt x="344" y="1511"/>
                  </a:lnTo>
                  <a:lnTo>
                    <a:pt x="344" y="1477"/>
                  </a:lnTo>
                  <a:lnTo>
                    <a:pt x="378" y="1409"/>
                  </a:lnTo>
                  <a:lnTo>
                    <a:pt x="378" y="1340"/>
                  </a:lnTo>
                  <a:lnTo>
                    <a:pt x="413" y="1305"/>
                  </a:lnTo>
                  <a:lnTo>
                    <a:pt x="413" y="1271"/>
                  </a:lnTo>
                  <a:lnTo>
                    <a:pt x="448" y="1271"/>
                  </a:lnTo>
                  <a:lnTo>
                    <a:pt x="481" y="1271"/>
                  </a:lnTo>
                  <a:lnTo>
                    <a:pt x="481" y="1237"/>
                  </a:lnTo>
                  <a:lnTo>
                    <a:pt x="516" y="1168"/>
                  </a:lnTo>
                  <a:lnTo>
                    <a:pt x="551" y="1099"/>
                  </a:lnTo>
                  <a:lnTo>
                    <a:pt x="551" y="1065"/>
                  </a:lnTo>
                  <a:lnTo>
                    <a:pt x="619" y="1031"/>
                  </a:lnTo>
                  <a:lnTo>
                    <a:pt x="654" y="961"/>
                  </a:lnTo>
                  <a:lnTo>
                    <a:pt x="654" y="927"/>
                  </a:lnTo>
                  <a:lnTo>
                    <a:pt x="688" y="894"/>
                  </a:lnTo>
                  <a:lnTo>
                    <a:pt x="688" y="824"/>
                  </a:lnTo>
                  <a:lnTo>
                    <a:pt x="722" y="790"/>
                  </a:lnTo>
                  <a:lnTo>
                    <a:pt x="758" y="756"/>
                  </a:lnTo>
                  <a:lnTo>
                    <a:pt x="758" y="721"/>
                  </a:lnTo>
                  <a:lnTo>
                    <a:pt x="792" y="687"/>
                  </a:lnTo>
                  <a:lnTo>
                    <a:pt x="1136" y="309"/>
                  </a:lnTo>
                  <a:lnTo>
                    <a:pt x="1169" y="274"/>
                  </a:lnTo>
                  <a:lnTo>
                    <a:pt x="1204" y="274"/>
                  </a:lnTo>
                  <a:lnTo>
                    <a:pt x="1204" y="240"/>
                  </a:lnTo>
                  <a:lnTo>
                    <a:pt x="1239" y="207"/>
                  </a:lnTo>
                  <a:lnTo>
                    <a:pt x="1273" y="172"/>
                  </a:lnTo>
                  <a:lnTo>
                    <a:pt x="1308" y="137"/>
                  </a:lnTo>
                  <a:lnTo>
                    <a:pt x="1308" y="103"/>
                  </a:lnTo>
                  <a:lnTo>
                    <a:pt x="1308" y="69"/>
                  </a:lnTo>
                  <a:lnTo>
                    <a:pt x="1342" y="34"/>
                  </a:lnTo>
                  <a:lnTo>
                    <a:pt x="1376" y="34"/>
                  </a:lnTo>
                  <a:lnTo>
                    <a:pt x="1376" y="0"/>
                  </a:lnTo>
                  <a:lnTo>
                    <a:pt x="1410" y="0"/>
                  </a:lnTo>
                  <a:lnTo>
                    <a:pt x="1410" y="34"/>
                  </a:lnTo>
                  <a:lnTo>
                    <a:pt x="1446" y="69"/>
                  </a:lnTo>
                  <a:lnTo>
                    <a:pt x="1480" y="69"/>
                  </a:lnTo>
                  <a:lnTo>
                    <a:pt x="1480" y="103"/>
                  </a:lnTo>
                  <a:lnTo>
                    <a:pt x="1513" y="103"/>
                  </a:lnTo>
                  <a:lnTo>
                    <a:pt x="1513" y="137"/>
                  </a:lnTo>
                  <a:lnTo>
                    <a:pt x="1513" y="172"/>
                  </a:lnTo>
                  <a:lnTo>
                    <a:pt x="1548" y="172"/>
                  </a:lnTo>
                  <a:lnTo>
                    <a:pt x="1583" y="207"/>
                  </a:lnTo>
                  <a:lnTo>
                    <a:pt x="1617" y="207"/>
                  </a:lnTo>
                  <a:lnTo>
                    <a:pt x="1652" y="207"/>
                  </a:lnTo>
                  <a:lnTo>
                    <a:pt x="1686" y="240"/>
                  </a:lnTo>
                  <a:lnTo>
                    <a:pt x="1686" y="274"/>
                  </a:lnTo>
                  <a:lnTo>
                    <a:pt x="1686" y="309"/>
                  </a:lnTo>
                  <a:lnTo>
                    <a:pt x="1720" y="344"/>
                  </a:lnTo>
                  <a:lnTo>
                    <a:pt x="1720" y="378"/>
                  </a:lnTo>
                  <a:lnTo>
                    <a:pt x="1755" y="412"/>
                  </a:lnTo>
                  <a:lnTo>
                    <a:pt x="1755" y="446"/>
                  </a:lnTo>
                  <a:lnTo>
                    <a:pt x="1755" y="481"/>
                  </a:lnTo>
                  <a:lnTo>
                    <a:pt x="1790" y="516"/>
                  </a:lnTo>
                  <a:lnTo>
                    <a:pt x="1790" y="550"/>
                  </a:lnTo>
                  <a:lnTo>
                    <a:pt x="1790" y="583"/>
                  </a:lnTo>
                  <a:lnTo>
                    <a:pt x="1824" y="583"/>
                  </a:lnTo>
                  <a:lnTo>
                    <a:pt x="1824" y="653"/>
                  </a:lnTo>
                  <a:lnTo>
                    <a:pt x="1824" y="687"/>
                  </a:lnTo>
                  <a:lnTo>
                    <a:pt x="1858" y="721"/>
                  </a:lnTo>
                  <a:lnTo>
                    <a:pt x="1858" y="756"/>
                  </a:lnTo>
                  <a:lnTo>
                    <a:pt x="1892" y="790"/>
                  </a:lnTo>
                  <a:lnTo>
                    <a:pt x="1927" y="790"/>
                  </a:lnTo>
                  <a:lnTo>
                    <a:pt x="1927" y="824"/>
                  </a:lnTo>
                  <a:lnTo>
                    <a:pt x="1961" y="824"/>
                  </a:lnTo>
                  <a:lnTo>
                    <a:pt x="1961" y="859"/>
                  </a:lnTo>
                  <a:lnTo>
                    <a:pt x="1996" y="859"/>
                  </a:lnTo>
                  <a:lnTo>
                    <a:pt x="1996" y="894"/>
                  </a:lnTo>
                  <a:lnTo>
                    <a:pt x="2030" y="927"/>
                  </a:lnTo>
                  <a:lnTo>
                    <a:pt x="2064" y="927"/>
                  </a:lnTo>
                  <a:lnTo>
                    <a:pt x="2064" y="961"/>
                  </a:lnTo>
                  <a:lnTo>
                    <a:pt x="2099" y="996"/>
                  </a:lnTo>
                  <a:lnTo>
                    <a:pt x="2134" y="1031"/>
                  </a:lnTo>
                  <a:lnTo>
                    <a:pt x="2099" y="1031"/>
                  </a:lnTo>
                  <a:lnTo>
                    <a:pt x="2064" y="1031"/>
                  </a:lnTo>
                  <a:lnTo>
                    <a:pt x="2030" y="1065"/>
                  </a:lnTo>
                  <a:lnTo>
                    <a:pt x="1996" y="1065"/>
                  </a:lnTo>
                  <a:lnTo>
                    <a:pt x="1961" y="1065"/>
                  </a:lnTo>
                  <a:lnTo>
                    <a:pt x="1961" y="1099"/>
                  </a:lnTo>
                  <a:lnTo>
                    <a:pt x="1961" y="1133"/>
                  </a:lnTo>
                  <a:lnTo>
                    <a:pt x="1996" y="1168"/>
                  </a:lnTo>
                  <a:lnTo>
                    <a:pt x="2030" y="1203"/>
                  </a:lnTo>
                  <a:lnTo>
                    <a:pt x="2064" y="1203"/>
                  </a:lnTo>
                  <a:lnTo>
                    <a:pt x="2064" y="1237"/>
                  </a:lnTo>
                  <a:lnTo>
                    <a:pt x="2134" y="1237"/>
                  </a:lnTo>
                  <a:lnTo>
                    <a:pt x="2236" y="1237"/>
                  </a:lnTo>
                  <a:lnTo>
                    <a:pt x="2340" y="1237"/>
                  </a:lnTo>
                  <a:lnTo>
                    <a:pt x="2409" y="1203"/>
                  </a:lnTo>
                  <a:lnTo>
                    <a:pt x="2443" y="12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98" name="Freeform 13"/>
            <p:cNvSpPr>
              <a:spLocks noChangeArrowheads="1"/>
            </p:cNvSpPr>
            <p:nvPr/>
          </p:nvSpPr>
          <p:spPr bwMode="auto">
            <a:xfrm>
              <a:off x="684" y="3573"/>
              <a:ext cx="62" cy="61"/>
            </a:xfrm>
            <a:custGeom>
              <a:avLst/>
              <a:gdLst>
                <a:gd name="T0" fmla="*/ 0 w 276"/>
                <a:gd name="T1" fmla="*/ 30 h 275"/>
                <a:gd name="T2" fmla="*/ 0 w 276"/>
                <a:gd name="T3" fmla="*/ 23 h 275"/>
                <a:gd name="T4" fmla="*/ 8 w 276"/>
                <a:gd name="T5" fmla="*/ 23 h 275"/>
                <a:gd name="T6" fmla="*/ 8 w 276"/>
                <a:gd name="T7" fmla="*/ 15 h 275"/>
                <a:gd name="T8" fmla="*/ 16 w 276"/>
                <a:gd name="T9" fmla="*/ 15 h 275"/>
                <a:gd name="T10" fmla="*/ 16 w 276"/>
                <a:gd name="T11" fmla="*/ 7 h 275"/>
                <a:gd name="T12" fmla="*/ 23 w 276"/>
                <a:gd name="T13" fmla="*/ 7 h 275"/>
                <a:gd name="T14" fmla="*/ 31 w 276"/>
                <a:gd name="T15" fmla="*/ 0 h 275"/>
                <a:gd name="T16" fmla="*/ 31 w 276"/>
                <a:gd name="T17" fmla="*/ 7 h 275"/>
                <a:gd name="T18" fmla="*/ 39 w 276"/>
                <a:gd name="T19" fmla="*/ 15 h 275"/>
                <a:gd name="T20" fmla="*/ 39 w 276"/>
                <a:gd name="T21" fmla="*/ 30 h 275"/>
                <a:gd name="T22" fmla="*/ 39 w 276"/>
                <a:gd name="T23" fmla="*/ 38 h 275"/>
                <a:gd name="T24" fmla="*/ 47 w 276"/>
                <a:gd name="T25" fmla="*/ 45 h 275"/>
                <a:gd name="T26" fmla="*/ 62 w 276"/>
                <a:gd name="T27" fmla="*/ 61 h 275"/>
                <a:gd name="T28" fmla="*/ 54 w 276"/>
                <a:gd name="T29" fmla="*/ 61 h 275"/>
                <a:gd name="T30" fmla="*/ 47 w 276"/>
                <a:gd name="T31" fmla="*/ 61 h 275"/>
                <a:gd name="T32" fmla="*/ 39 w 276"/>
                <a:gd name="T33" fmla="*/ 53 h 275"/>
                <a:gd name="T34" fmla="*/ 23 w 276"/>
                <a:gd name="T35" fmla="*/ 53 h 275"/>
                <a:gd name="T36" fmla="*/ 16 w 276"/>
                <a:gd name="T37" fmla="*/ 53 h 275"/>
                <a:gd name="T38" fmla="*/ 8 w 276"/>
                <a:gd name="T39" fmla="*/ 45 h 275"/>
                <a:gd name="T40" fmla="*/ 0 w 276"/>
                <a:gd name="T41" fmla="*/ 38 h 275"/>
                <a:gd name="T42" fmla="*/ 0 w 276"/>
                <a:gd name="T43" fmla="*/ 30 h 27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6" h="275">
                  <a:moveTo>
                    <a:pt x="0" y="137"/>
                  </a:moveTo>
                  <a:lnTo>
                    <a:pt x="0" y="102"/>
                  </a:lnTo>
                  <a:lnTo>
                    <a:pt x="34" y="102"/>
                  </a:lnTo>
                  <a:lnTo>
                    <a:pt x="34" y="68"/>
                  </a:lnTo>
                  <a:lnTo>
                    <a:pt x="69" y="68"/>
                  </a:lnTo>
                  <a:lnTo>
                    <a:pt x="69" y="33"/>
                  </a:lnTo>
                  <a:lnTo>
                    <a:pt x="104" y="33"/>
                  </a:lnTo>
                  <a:lnTo>
                    <a:pt x="137" y="0"/>
                  </a:lnTo>
                  <a:lnTo>
                    <a:pt x="137" y="33"/>
                  </a:lnTo>
                  <a:lnTo>
                    <a:pt x="172" y="68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207" y="205"/>
                  </a:lnTo>
                  <a:lnTo>
                    <a:pt x="275" y="274"/>
                  </a:lnTo>
                  <a:lnTo>
                    <a:pt x="241" y="274"/>
                  </a:lnTo>
                  <a:lnTo>
                    <a:pt x="207" y="274"/>
                  </a:lnTo>
                  <a:lnTo>
                    <a:pt x="172" y="239"/>
                  </a:lnTo>
                  <a:lnTo>
                    <a:pt x="104" y="239"/>
                  </a:lnTo>
                  <a:lnTo>
                    <a:pt x="69" y="239"/>
                  </a:lnTo>
                  <a:lnTo>
                    <a:pt x="34" y="205"/>
                  </a:lnTo>
                  <a:lnTo>
                    <a:pt x="0" y="172"/>
                  </a:lnTo>
                  <a:lnTo>
                    <a:pt x="0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99" name="Freeform 14"/>
            <p:cNvSpPr>
              <a:spLocks noChangeArrowheads="1"/>
            </p:cNvSpPr>
            <p:nvPr/>
          </p:nvSpPr>
          <p:spPr bwMode="auto">
            <a:xfrm>
              <a:off x="644" y="2849"/>
              <a:ext cx="374" cy="755"/>
            </a:xfrm>
            <a:custGeom>
              <a:avLst/>
              <a:gdLst>
                <a:gd name="T0" fmla="*/ 335 w 1653"/>
                <a:gd name="T1" fmla="*/ 156 h 3334"/>
                <a:gd name="T2" fmla="*/ 312 w 1653"/>
                <a:gd name="T3" fmla="*/ 179 h 3334"/>
                <a:gd name="T4" fmla="*/ 296 w 1653"/>
                <a:gd name="T5" fmla="*/ 195 h 3334"/>
                <a:gd name="T6" fmla="*/ 210 w 1653"/>
                <a:gd name="T7" fmla="*/ 296 h 3334"/>
                <a:gd name="T8" fmla="*/ 195 w 1653"/>
                <a:gd name="T9" fmla="*/ 327 h 3334"/>
                <a:gd name="T10" fmla="*/ 179 w 1653"/>
                <a:gd name="T11" fmla="*/ 358 h 3334"/>
                <a:gd name="T12" fmla="*/ 156 w 1653"/>
                <a:gd name="T13" fmla="*/ 389 h 3334"/>
                <a:gd name="T14" fmla="*/ 140 w 1653"/>
                <a:gd name="T15" fmla="*/ 412 h 3334"/>
                <a:gd name="T16" fmla="*/ 125 w 1653"/>
                <a:gd name="T17" fmla="*/ 428 h 3334"/>
                <a:gd name="T18" fmla="*/ 117 w 1653"/>
                <a:gd name="T19" fmla="*/ 467 h 3334"/>
                <a:gd name="T20" fmla="*/ 101 w 1653"/>
                <a:gd name="T21" fmla="*/ 498 h 3334"/>
                <a:gd name="T22" fmla="*/ 86 w 1653"/>
                <a:gd name="T23" fmla="*/ 529 h 3334"/>
                <a:gd name="T24" fmla="*/ 62 w 1653"/>
                <a:gd name="T25" fmla="*/ 576 h 3334"/>
                <a:gd name="T26" fmla="*/ 47 w 1653"/>
                <a:gd name="T27" fmla="*/ 599 h 3334"/>
                <a:gd name="T28" fmla="*/ 39 w 1653"/>
                <a:gd name="T29" fmla="*/ 615 h 3334"/>
                <a:gd name="T30" fmla="*/ 39 w 1653"/>
                <a:gd name="T31" fmla="*/ 638 h 3334"/>
                <a:gd name="T32" fmla="*/ 47 w 1653"/>
                <a:gd name="T33" fmla="*/ 669 h 3334"/>
                <a:gd name="T34" fmla="*/ 55 w 1653"/>
                <a:gd name="T35" fmla="*/ 685 h 3334"/>
                <a:gd name="T36" fmla="*/ 70 w 1653"/>
                <a:gd name="T37" fmla="*/ 692 h 3334"/>
                <a:gd name="T38" fmla="*/ 39 w 1653"/>
                <a:gd name="T39" fmla="*/ 708 h 3334"/>
                <a:gd name="T40" fmla="*/ 16 w 1653"/>
                <a:gd name="T41" fmla="*/ 708 h 3334"/>
                <a:gd name="T42" fmla="*/ 8 w 1653"/>
                <a:gd name="T43" fmla="*/ 692 h 3334"/>
                <a:gd name="T44" fmla="*/ 8 w 1653"/>
                <a:gd name="T45" fmla="*/ 669 h 3334"/>
                <a:gd name="T46" fmla="*/ 8 w 1653"/>
                <a:gd name="T47" fmla="*/ 646 h 3334"/>
                <a:gd name="T48" fmla="*/ 0 w 1653"/>
                <a:gd name="T49" fmla="*/ 615 h 3334"/>
                <a:gd name="T50" fmla="*/ 16 w 1653"/>
                <a:gd name="T51" fmla="*/ 584 h 3334"/>
                <a:gd name="T52" fmla="*/ 24 w 1653"/>
                <a:gd name="T53" fmla="*/ 560 h 3334"/>
                <a:gd name="T54" fmla="*/ 47 w 1653"/>
                <a:gd name="T55" fmla="*/ 552 h 3334"/>
                <a:gd name="T56" fmla="*/ 55 w 1653"/>
                <a:gd name="T57" fmla="*/ 514 h 3334"/>
                <a:gd name="T58" fmla="*/ 70 w 1653"/>
                <a:gd name="T59" fmla="*/ 506 h 3334"/>
                <a:gd name="T60" fmla="*/ 86 w 1653"/>
                <a:gd name="T61" fmla="*/ 459 h 3334"/>
                <a:gd name="T62" fmla="*/ 86 w 1653"/>
                <a:gd name="T63" fmla="*/ 428 h 3334"/>
                <a:gd name="T64" fmla="*/ 109 w 1653"/>
                <a:gd name="T65" fmla="*/ 389 h 3334"/>
                <a:gd name="T66" fmla="*/ 140 w 1653"/>
                <a:gd name="T67" fmla="*/ 334 h 3334"/>
                <a:gd name="T68" fmla="*/ 164 w 1653"/>
                <a:gd name="T69" fmla="*/ 303 h 3334"/>
                <a:gd name="T70" fmla="*/ 187 w 1653"/>
                <a:gd name="T71" fmla="*/ 264 h 3334"/>
                <a:gd name="T72" fmla="*/ 218 w 1653"/>
                <a:gd name="T73" fmla="*/ 202 h 3334"/>
                <a:gd name="T74" fmla="*/ 257 w 1653"/>
                <a:gd name="T75" fmla="*/ 140 h 3334"/>
                <a:gd name="T76" fmla="*/ 296 w 1653"/>
                <a:gd name="T77" fmla="*/ 78 h 3334"/>
                <a:gd name="T78" fmla="*/ 327 w 1653"/>
                <a:gd name="T79" fmla="*/ 23 h 3334"/>
                <a:gd name="T80" fmla="*/ 343 w 1653"/>
                <a:gd name="T81" fmla="*/ 8 h 3334"/>
                <a:gd name="T82" fmla="*/ 358 w 1653"/>
                <a:gd name="T83" fmla="*/ 16 h 3334"/>
                <a:gd name="T84" fmla="*/ 374 w 1653"/>
                <a:gd name="T85" fmla="*/ 23 h 3334"/>
                <a:gd name="T86" fmla="*/ 358 w 1653"/>
                <a:gd name="T87" fmla="*/ 31 h 3334"/>
                <a:gd name="T88" fmla="*/ 350 w 1653"/>
                <a:gd name="T89" fmla="*/ 55 h 3334"/>
                <a:gd name="T90" fmla="*/ 343 w 1653"/>
                <a:gd name="T91" fmla="*/ 70 h 3334"/>
                <a:gd name="T92" fmla="*/ 335 w 1653"/>
                <a:gd name="T93" fmla="*/ 86 h 3334"/>
                <a:gd name="T94" fmla="*/ 327 w 1653"/>
                <a:gd name="T95" fmla="*/ 101 h 3334"/>
                <a:gd name="T96" fmla="*/ 319 w 1653"/>
                <a:gd name="T97" fmla="*/ 117 h 3334"/>
                <a:gd name="T98" fmla="*/ 327 w 1653"/>
                <a:gd name="T99" fmla="*/ 132 h 3334"/>
                <a:gd name="T100" fmla="*/ 55 w 1653"/>
                <a:gd name="T101" fmla="*/ 490 h 3334"/>
                <a:gd name="T102" fmla="*/ 78 w 1653"/>
                <a:gd name="T103" fmla="*/ 475 h 3334"/>
                <a:gd name="T104" fmla="*/ 78 w 1653"/>
                <a:gd name="T105" fmla="*/ 451 h 3334"/>
                <a:gd name="T106" fmla="*/ 62 w 1653"/>
                <a:gd name="T107" fmla="*/ 475 h 3334"/>
                <a:gd name="T108" fmla="*/ 70 w 1653"/>
                <a:gd name="T109" fmla="*/ 724 h 3334"/>
                <a:gd name="T110" fmla="*/ 55 w 1653"/>
                <a:gd name="T111" fmla="*/ 708 h 3334"/>
                <a:gd name="T112" fmla="*/ 39 w 1653"/>
                <a:gd name="T113" fmla="*/ 724 h 3334"/>
                <a:gd name="T114" fmla="*/ 24 w 1653"/>
                <a:gd name="T115" fmla="*/ 731 h 3334"/>
                <a:gd name="T116" fmla="*/ 39 w 1653"/>
                <a:gd name="T117" fmla="*/ 755 h 3334"/>
                <a:gd name="T118" fmla="*/ 47 w 1653"/>
                <a:gd name="T119" fmla="*/ 739 h 3334"/>
                <a:gd name="T120" fmla="*/ 62 w 1653"/>
                <a:gd name="T121" fmla="*/ 731 h 33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53" h="3334">
                  <a:moveTo>
                    <a:pt x="1481" y="618"/>
                  </a:moveTo>
                  <a:lnTo>
                    <a:pt x="1481" y="653"/>
                  </a:lnTo>
                  <a:lnTo>
                    <a:pt x="1481" y="687"/>
                  </a:lnTo>
                  <a:lnTo>
                    <a:pt x="1446" y="721"/>
                  </a:lnTo>
                  <a:lnTo>
                    <a:pt x="1411" y="757"/>
                  </a:lnTo>
                  <a:lnTo>
                    <a:pt x="1377" y="790"/>
                  </a:lnTo>
                  <a:lnTo>
                    <a:pt x="1377" y="824"/>
                  </a:lnTo>
                  <a:lnTo>
                    <a:pt x="1342" y="824"/>
                  </a:lnTo>
                  <a:lnTo>
                    <a:pt x="1308" y="859"/>
                  </a:lnTo>
                  <a:lnTo>
                    <a:pt x="964" y="1237"/>
                  </a:lnTo>
                  <a:lnTo>
                    <a:pt x="930" y="1271"/>
                  </a:lnTo>
                  <a:lnTo>
                    <a:pt x="930" y="1305"/>
                  </a:lnTo>
                  <a:lnTo>
                    <a:pt x="895" y="1340"/>
                  </a:lnTo>
                  <a:lnTo>
                    <a:pt x="860" y="1374"/>
                  </a:lnTo>
                  <a:lnTo>
                    <a:pt x="860" y="1444"/>
                  </a:lnTo>
                  <a:lnTo>
                    <a:pt x="826" y="1477"/>
                  </a:lnTo>
                  <a:lnTo>
                    <a:pt x="826" y="1511"/>
                  </a:lnTo>
                  <a:lnTo>
                    <a:pt x="792" y="1581"/>
                  </a:lnTo>
                  <a:lnTo>
                    <a:pt x="723" y="1615"/>
                  </a:lnTo>
                  <a:lnTo>
                    <a:pt x="723" y="1648"/>
                  </a:lnTo>
                  <a:lnTo>
                    <a:pt x="688" y="1718"/>
                  </a:lnTo>
                  <a:lnTo>
                    <a:pt x="654" y="1787"/>
                  </a:lnTo>
                  <a:lnTo>
                    <a:pt x="654" y="1821"/>
                  </a:lnTo>
                  <a:lnTo>
                    <a:pt x="620" y="1821"/>
                  </a:lnTo>
                  <a:lnTo>
                    <a:pt x="585" y="1821"/>
                  </a:lnTo>
                  <a:lnTo>
                    <a:pt x="585" y="1855"/>
                  </a:lnTo>
                  <a:lnTo>
                    <a:pt x="551" y="1890"/>
                  </a:lnTo>
                  <a:lnTo>
                    <a:pt x="551" y="1959"/>
                  </a:lnTo>
                  <a:lnTo>
                    <a:pt x="516" y="2027"/>
                  </a:lnTo>
                  <a:lnTo>
                    <a:pt x="516" y="2061"/>
                  </a:lnTo>
                  <a:lnTo>
                    <a:pt x="448" y="2131"/>
                  </a:lnTo>
                  <a:lnTo>
                    <a:pt x="448" y="2164"/>
                  </a:lnTo>
                  <a:lnTo>
                    <a:pt x="448" y="2198"/>
                  </a:lnTo>
                  <a:lnTo>
                    <a:pt x="414" y="2198"/>
                  </a:lnTo>
                  <a:lnTo>
                    <a:pt x="414" y="2268"/>
                  </a:lnTo>
                  <a:lnTo>
                    <a:pt x="379" y="2335"/>
                  </a:lnTo>
                  <a:lnTo>
                    <a:pt x="344" y="2405"/>
                  </a:lnTo>
                  <a:lnTo>
                    <a:pt x="276" y="2508"/>
                  </a:lnTo>
                  <a:lnTo>
                    <a:pt x="276" y="2542"/>
                  </a:lnTo>
                  <a:lnTo>
                    <a:pt x="241" y="2577"/>
                  </a:lnTo>
                  <a:lnTo>
                    <a:pt x="241" y="2611"/>
                  </a:lnTo>
                  <a:lnTo>
                    <a:pt x="207" y="2646"/>
                  </a:lnTo>
                  <a:lnTo>
                    <a:pt x="207" y="2680"/>
                  </a:lnTo>
                  <a:lnTo>
                    <a:pt x="207" y="2714"/>
                  </a:lnTo>
                  <a:lnTo>
                    <a:pt x="172" y="2714"/>
                  </a:lnTo>
                  <a:lnTo>
                    <a:pt x="172" y="2748"/>
                  </a:lnTo>
                  <a:lnTo>
                    <a:pt x="172" y="2783"/>
                  </a:lnTo>
                  <a:lnTo>
                    <a:pt x="172" y="2818"/>
                  </a:lnTo>
                  <a:lnTo>
                    <a:pt x="207" y="2885"/>
                  </a:lnTo>
                  <a:lnTo>
                    <a:pt x="207" y="2921"/>
                  </a:lnTo>
                  <a:lnTo>
                    <a:pt x="207" y="2955"/>
                  </a:lnTo>
                  <a:lnTo>
                    <a:pt x="207" y="2989"/>
                  </a:lnTo>
                  <a:lnTo>
                    <a:pt x="241" y="2989"/>
                  </a:lnTo>
                  <a:lnTo>
                    <a:pt x="241" y="3023"/>
                  </a:lnTo>
                  <a:lnTo>
                    <a:pt x="276" y="3023"/>
                  </a:lnTo>
                  <a:lnTo>
                    <a:pt x="276" y="3058"/>
                  </a:lnTo>
                  <a:lnTo>
                    <a:pt x="310" y="3058"/>
                  </a:lnTo>
                  <a:lnTo>
                    <a:pt x="276" y="3092"/>
                  </a:lnTo>
                  <a:lnTo>
                    <a:pt x="207" y="3092"/>
                  </a:lnTo>
                  <a:lnTo>
                    <a:pt x="172" y="3126"/>
                  </a:lnTo>
                  <a:lnTo>
                    <a:pt x="137" y="3161"/>
                  </a:lnTo>
                  <a:lnTo>
                    <a:pt x="104" y="3161"/>
                  </a:lnTo>
                  <a:lnTo>
                    <a:pt x="70" y="3126"/>
                  </a:lnTo>
                  <a:lnTo>
                    <a:pt x="104" y="3092"/>
                  </a:lnTo>
                  <a:lnTo>
                    <a:pt x="104" y="3058"/>
                  </a:lnTo>
                  <a:lnTo>
                    <a:pt x="34" y="3058"/>
                  </a:lnTo>
                  <a:lnTo>
                    <a:pt x="34" y="3023"/>
                  </a:lnTo>
                  <a:lnTo>
                    <a:pt x="70" y="2989"/>
                  </a:lnTo>
                  <a:lnTo>
                    <a:pt x="34" y="2955"/>
                  </a:lnTo>
                  <a:lnTo>
                    <a:pt x="0" y="2955"/>
                  </a:lnTo>
                  <a:lnTo>
                    <a:pt x="34" y="2885"/>
                  </a:lnTo>
                  <a:lnTo>
                    <a:pt x="34" y="2852"/>
                  </a:lnTo>
                  <a:lnTo>
                    <a:pt x="34" y="2818"/>
                  </a:lnTo>
                  <a:lnTo>
                    <a:pt x="0" y="2783"/>
                  </a:lnTo>
                  <a:lnTo>
                    <a:pt x="0" y="2714"/>
                  </a:lnTo>
                  <a:lnTo>
                    <a:pt x="34" y="2680"/>
                  </a:lnTo>
                  <a:lnTo>
                    <a:pt x="70" y="2611"/>
                  </a:lnTo>
                  <a:lnTo>
                    <a:pt x="70" y="2577"/>
                  </a:lnTo>
                  <a:lnTo>
                    <a:pt x="104" y="2542"/>
                  </a:lnTo>
                  <a:lnTo>
                    <a:pt x="104" y="2508"/>
                  </a:lnTo>
                  <a:lnTo>
                    <a:pt x="104" y="2474"/>
                  </a:lnTo>
                  <a:lnTo>
                    <a:pt x="137" y="2439"/>
                  </a:lnTo>
                  <a:lnTo>
                    <a:pt x="172" y="2439"/>
                  </a:lnTo>
                  <a:lnTo>
                    <a:pt x="207" y="2439"/>
                  </a:lnTo>
                  <a:lnTo>
                    <a:pt x="207" y="2371"/>
                  </a:lnTo>
                  <a:lnTo>
                    <a:pt x="207" y="2302"/>
                  </a:lnTo>
                  <a:lnTo>
                    <a:pt x="241" y="2268"/>
                  </a:lnTo>
                  <a:lnTo>
                    <a:pt x="276" y="2268"/>
                  </a:lnTo>
                  <a:lnTo>
                    <a:pt x="310" y="2268"/>
                  </a:lnTo>
                  <a:lnTo>
                    <a:pt x="310" y="2234"/>
                  </a:lnTo>
                  <a:lnTo>
                    <a:pt x="344" y="2164"/>
                  </a:lnTo>
                  <a:lnTo>
                    <a:pt x="379" y="2096"/>
                  </a:lnTo>
                  <a:lnTo>
                    <a:pt x="379" y="2027"/>
                  </a:lnTo>
                  <a:lnTo>
                    <a:pt x="379" y="1992"/>
                  </a:lnTo>
                  <a:lnTo>
                    <a:pt x="379" y="1959"/>
                  </a:lnTo>
                  <a:lnTo>
                    <a:pt x="379" y="1890"/>
                  </a:lnTo>
                  <a:lnTo>
                    <a:pt x="414" y="1855"/>
                  </a:lnTo>
                  <a:lnTo>
                    <a:pt x="481" y="1752"/>
                  </a:lnTo>
                  <a:lnTo>
                    <a:pt x="481" y="1718"/>
                  </a:lnTo>
                  <a:lnTo>
                    <a:pt x="516" y="1648"/>
                  </a:lnTo>
                  <a:lnTo>
                    <a:pt x="585" y="1546"/>
                  </a:lnTo>
                  <a:lnTo>
                    <a:pt x="620" y="1477"/>
                  </a:lnTo>
                  <a:lnTo>
                    <a:pt x="654" y="1408"/>
                  </a:lnTo>
                  <a:lnTo>
                    <a:pt x="688" y="1374"/>
                  </a:lnTo>
                  <a:lnTo>
                    <a:pt x="723" y="1340"/>
                  </a:lnTo>
                  <a:lnTo>
                    <a:pt x="758" y="1305"/>
                  </a:lnTo>
                  <a:lnTo>
                    <a:pt x="792" y="1271"/>
                  </a:lnTo>
                  <a:lnTo>
                    <a:pt x="826" y="1168"/>
                  </a:lnTo>
                  <a:lnTo>
                    <a:pt x="860" y="1133"/>
                  </a:lnTo>
                  <a:lnTo>
                    <a:pt x="895" y="1065"/>
                  </a:lnTo>
                  <a:lnTo>
                    <a:pt x="964" y="894"/>
                  </a:lnTo>
                  <a:lnTo>
                    <a:pt x="1067" y="757"/>
                  </a:lnTo>
                  <a:lnTo>
                    <a:pt x="1102" y="687"/>
                  </a:lnTo>
                  <a:lnTo>
                    <a:pt x="1136" y="618"/>
                  </a:lnTo>
                  <a:lnTo>
                    <a:pt x="1170" y="584"/>
                  </a:lnTo>
                  <a:lnTo>
                    <a:pt x="1239" y="481"/>
                  </a:lnTo>
                  <a:lnTo>
                    <a:pt x="1308" y="344"/>
                  </a:lnTo>
                  <a:lnTo>
                    <a:pt x="1377" y="241"/>
                  </a:lnTo>
                  <a:lnTo>
                    <a:pt x="1411" y="172"/>
                  </a:lnTo>
                  <a:lnTo>
                    <a:pt x="1446" y="103"/>
                  </a:lnTo>
                  <a:lnTo>
                    <a:pt x="1481" y="70"/>
                  </a:lnTo>
                  <a:lnTo>
                    <a:pt x="1481" y="0"/>
                  </a:lnTo>
                  <a:lnTo>
                    <a:pt x="1514" y="34"/>
                  </a:lnTo>
                  <a:lnTo>
                    <a:pt x="1548" y="34"/>
                  </a:lnTo>
                  <a:lnTo>
                    <a:pt x="1583" y="34"/>
                  </a:lnTo>
                  <a:lnTo>
                    <a:pt x="1583" y="70"/>
                  </a:lnTo>
                  <a:lnTo>
                    <a:pt x="1618" y="70"/>
                  </a:lnTo>
                  <a:lnTo>
                    <a:pt x="1652" y="70"/>
                  </a:lnTo>
                  <a:lnTo>
                    <a:pt x="1652" y="103"/>
                  </a:lnTo>
                  <a:lnTo>
                    <a:pt x="1618" y="103"/>
                  </a:lnTo>
                  <a:lnTo>
                    <a:pt x="1618" y="137"/>
                  </a:lnTo>
                  <a:lnTo>
                    <a:pt x="1583" y="137"/>
                  </a:lnTo>
                  <a:lnTo>
                    <a:pt x="1583" y="172"/>
                  </a:lnTo>
                  <a:lnTo>
                    <a:pt x="1583" y="207"/>
                  </a:lnTo>
                  <a:lnTo>
                    <a:pt x="1548" y="241"/>
                  </a:lnTo>
                  <a:lnTo>
                    <a:pt x="1548" y="274"/>
                  </a:lnTo>
                  <a:lnTo>
                    <a:pt x="1514" y="274"/>
                  </a:lnTo>
                  <a:lnTo>
                    <a:pt x="1514" y="309"/>
                  </a:lnTo>
                  <a:lnTo>
                    <a:pt x="1514" y="344"/>
                  </a:lnTo>
                  <a:lnTo>
                    <a:pt x="1481" y="344"/>
                  </a:lnTo>
                  <a:lnTo>
                    <a:pt x="1481" y="378"/>
                  </a:lnTo>
                  <a:lnTo>
                    <a:pt x="1481" y="413"/>
                  </a:lnTo>
                  <a:lnTo>
                    <a:pt x="1446" y="413"/>
                  </a:lnTo>
                  <a:lnTo>
                    <a:pt x="1446" y="446"/>
                  </a:lnTo>
                  <a:lnTo>
                    <a:pt x="1446" y="481"/>
                  </a:lnTo>
                  <a:lnTo>
                    <a:pt x="1411" y="481"/>
                  </a:lnTo>
                  <a:lnTo>
                    <a:pt x="1411" y="516"/>
                  </a:lnTo>
                  <a:lnTo>
                    <a:pt x="1377" y="550"/>
                  </a:lnTo>
                  <a:lnTo>
                    <a:pt x="1411" y="550"/>
                  </a:lnTo>
                  <a:lnTo>
                    <a:pt x="1446" y="584"/>
                  </a:lnTo>
                  <a:lnTo>
                    <a:pt x="1481" y="584"/>
                  </a:lnTo>
                  <a:lnTo>
                    <a:pt x="1481" y="618"/>
                  </a:lnTo>
                  <a:close/>
                  <a:moveTo>
                    <a:pt x="241" y="2164"/>
                  </a:moveTo>
                  <a:lnTo>
                    <a:pt x="276" y="2164"/>
                  </a:lnTo>
                  <a:lnTo>
                    <a:pt x="310" y="2164"/>
                  </a:lnTo>
                  <a:lnTo>
                    <a:pt x="344" y="2096"/>
                  </a:lnTo>
                  <a:lnTo>
                    <a:pt x="344" y="2061"/>
                  </a:lnTo>
                  <a:lnTo>
                    <a:pt x="344" y="2027"/>
                  </a:lnTo>
                  <a:lnTo>
                    <a:pt x="344" y="1992"/>
                  </a:lnTo>
                  <a:lnTo>
                    <a:pt x="344" y="2027"/>
                  </a:lnTo>
                  <a:lnTo>
                    <a:pt x="310" y="2061"/>
                  </a:lnTo>
                  <a:lnTo>
                    <a:pt x="276" y="2096"/>
                  </a:lnTo>
                  <a:lnTo>
                    <a:pt x="276" y="2131"/>
                  </a:lnTo>
                  <a:lnTo>
                    <a:pt x="241" y="2164"/>
                  </a:lnTo>
                  <a:close/>
                  <a:moveTo>
                    <a:pt x="310" y="3196"/>
                  </a:moveTo>
                  <a:lnTo>
                    <a:pt x="310" y="3161"/>
                  </a:lnTo>
                  <a:lnTo>
                    <a:pt x="310" y="3126"/>
                  </a:lnTo>
                  <a:lnTo>
                    <a:pt x="241" y="3126"/>
                  </a:lnTo>
                  <a:lnTo>
                    <a:pt x="207" y="3126"/>
                  </a:lnTo>
                  <a:lnTo>
                    <a:pt x="207" y="3161"/>
                  </a:lnTo>
                  <a:lnTo>
                    <a:pt x="172" y="3196"/>
                  </a:lnTo>
                  <a:lnTo>
                    <a:pt x="172" y="3229"/>
                  </a:lnTo>
                  <a:lnTo>
                    <a:pt x="137" y="3229"/>
                  </a:lnTo>
                  <a:lnTo>
                    <a:pt x="104" y="3229"/>
                  </a:lnTo>
                  <a:lnTo>
                    <a:pt x="137" y="3264"/>
                  </a:lnTo>
                  <a:lnTo>
                    <a:pt x="137" y="3333"/>
                  </a:lnTo>
                  <a:lnTo>
                    <a:pt x="172" y="3333"/>
                  </a:lnTo>
                  <a:lnTo>
                    <a:pt x="172" y="3298"/>
                  </a:lnTo>
                  <a:lnTo>
                    <a:pt x="207" y="3298"/>
                  </a:lnTo>
                  <a:lnTo>
                    <a:pt x="207" y="3264"/>
                  </a:lnTo>
                  <a:lnTo>
                    <a:pt x="241" y="3264"/>
                  </a:lnTo>
                  <a:lnTo>
                    <a:pt x="241" y="3229"/>
                  </a:lnTo>
                  <a:lnTo>
                    <a:pt x="276" y="3229"/>
                  </a:lnTo>
                  <a:lnTo>
                    <a:pt x="310" y="3196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00" name="Freeform 15"/>
            <p:cNvSpPr>
              <a:spLocks noChangeArrowheads="1"/>
            </p:cNvSpPr>
            <p:nvPr/>
          </p:nvSpPr>
          <p:spPr bwMode="auto">
            <a:xfrm>
              <a:off x="644" y="2849"/>
              <a:ext cx="374" cy="716"/>
            </a:xfrm>
            <a:custGeom>
              <a:avLst/>
              <a:gdLst>
                <a:gd name="T0" fmla="*/ 335 w 1653"/>
                <a:gd name="T1" fmla="*/ 156 h 3162"/>
                <a:gd name="T2" fmla="*/ 312 w 1653"/>
                <a:gd name="T3" fmla="*/ 179 h 3162"/>
                <a:gd name="T4" fmla="*/ 296 w 1653"/>
                <a:gd name="T5" fmla="*/ 195 h 3162"/>
                <a:gd name="T6" fmla="*/ 210 w 1653"/>
                <a:gd name="T7" fmla="*/ 296 h 3162"/>
                <a:gd name="T8" fmla="*/ 195 w 1653"/>
                <a:gd name="T9" fmla="*/ 327 h 3162"/>
                <a:gd name="T10" fmla="*/ 179 w 1653"/>
                <a:gd name="T11" fmla="*/ 358 h 3162"/>
                <a:gd name="T12" fmla="*/ 156 w 1653"/>
                <a:gd name="T13" fmla="*/ 389 h 3162"/>
                <a:gd name="T14" fmla="*/ 140 w 1653"/>
                <a:gd name="T15" fmla="*/ 412 h 3162"/>
                <a:gd name="T16" fmla="*/ 125 w 1653"/>
                <a:gd name="T17" fmla="*/ 428 h 3162"/>
                <a:gd name="T18" fmla="*/ 117 w 1653"/>
                <a:gd name="T19" fmla="*/ 467 h 3162"/>
                <a:gd name="T20" fmla="*/ 101 w 1653"/>
                <a:gd name="T21" fmla="*/ 498 h 3162"/>
                <a:gd name="T22" fmla="*/ 86 w 1653"/>
                <a:gd name="T23" fmla="*/ 529 h 3162"/>
                <a:gd name="T24" fmla="*/ 62 w 1653"/>
                <a:gd name="T25" fmla="*/ 576 h 3162"/>
                <a:gd name="T26" fmla="*/ 47 w 1653"/>
                <a:gd name="T27" fmla="*/ 599 h 3162"/>
                <a:gd name="T28" fmla="*/ 39 w 1653"/>
                <a:gd name="T29" fmla="*/ 615 h 3162"/>
                <a:gd name="T30" fmla="*/ 39 w 1653"/>
                <a:gd name="T31" fmla="*/ 638 h 3162"/>
                <a:gd name="T32" fmla="*/ 47 w 1653"/>
                <a:gd name="T33" fmla="*/ 669 h 3162"/>
                <a:gd name="T34" fmla="*/ 55 w 1653"/>
                <a:gd name="T35" fmla="*/ 685 h 3162"/>
                <a:gd name="T36" fmla="*/ 70 w 1653"/>
                <a:gd name="T37" fmla="*/ 692 h 3162"/>
                <a:gd name="T38" fmla="*/ 39 w 1653"/>
                <a:gd name="T39" fmla="*/ 708 h 3162"/>
                <a:gd name="T40" fmla="*/ 16 w 1653"/>
                <a:gd name="T41" fmla="*/ 708 h 3162"/>
                <a:gd name="T42" fmla="*/ 8 w 1653"/>
                <a:gd name="T43" fmla="*/ 692 h 3162"/>
                <a:gd name="T44" fmla="*/ 8 w 1653"/>
                <a:gd name="T45" fmla="*/ 669 h 3162"/>
                <a:gd name="T46" fmla="*/ 8 w 1653"/>
                <a:gd name="T47" fmla="*/ 646 h 3162"/>
                <a:gd name="T48" fmla="*/ 0 w 1653"/>
                <a:gd name="T49" fmla="*/ 615 h 3162"/>
                <a:gd name="T50" fmla="*/ 16 w 1653"/>
                <a:gd name="T51" fmla="*/ 584 h 3162"/>
                <a:gd name="T52" fmla="*/ 24 w 1653"/>
                <a:gd name="T53" fmla="*/ 560 h 3162"/>
                <a:gd name="T54" fmla="*/ 47 w 1653"/>
                <a:gd name="T55" fmla="*/ 552 h 3162"/>
                <a:gd name="T56" fmla="*/ 55 w 1653"/>
                <a:gd name="T57" fmla="*/ 514 h 3162"/>
                <a:gd name="T58" fmla="*/ 70 w 1653"/>
                <a:gd name="T59" fmla="*/ 506 h 3162"/>
                <a:gd name="T60" fmla="*/ 86 w 1653"/>
                <a:gd name="T61" fmla="*/ 459 h 3162"/>
                <a:gd name="T62" fmla="*/ 86 w 1653"/>
                <a:gd name="T63" fmla="*/ 428 h 3162"/>
                <a:gd name="T64" fmla="*/ 109 w 1653"/>
                <a:gd name="T65" fmla="*/ 389 h 3162"/>
                <a:gd name="T66" fmla="*/ 140 w 1653"/>
                <a:gd name="T67" fmla="*/ 334 h 3162"/>
                <a:gd name="T68" fmla="*/ 164 w 1653"/>
                <a:gd name="T69" fmla="*/ 303 h 3162"/>
                <a:gd name="T70" fmla="*/ 187 w 1653"/>
                <a:gd name="T71" fmla="*/ 264 h 3162"/>
                <a:gd name="T72" fmla="*/ 218 w 1653"/>
                <a:gd name="T73" fmla="*/ 202 h 3162"/>
                <a:gd name="T74" fmla="*/ 257 w 1653"/>
                <a:gd name="T75" fmla="*/ 140 h 3162"/>
                <a:gd name="T76" fmla="*/ 296 w 1653"/>
                <a:gd name="T77" fmla="*/ 78 h 3162"/>
                <a:gd name="T78" fmla="*/ 327 w 1653"/>
                <a:gd name="T79" fmla="*/ 23 h 3162"/>
                <a:gd name="T80" fmla="*/ 343 w 1653"/>
                <a:gd name="T81" fmla="*/ 8 h 3162"/>
                <a:gd name="T82" fmla="*/ 358 w 1653"/>
                <a:gd name="T83" fmla="*/ 16 h 3162"/>
                <a:gd name="T84" fmla="*/ 374 w 1653"/>
                <a:gd name="T85" fmla="*/ 23 h 3162"/>
                <a:gd name="T86" fmla="*/ 358 w 1653"/>
                <a:gd name="T87" fmla="*/ 31 h 3162"/>
                <a:gd name="T88" fmla="*/ 350 w 1653"/>
                <a:gd name="T89" fmla="*/ 55 h 3162"/>
                <a:gd name="T90" fmla="*/ 343 w 1653"/>
                <a:gd name="T91" fmla="*/ 70 h 3162"/>
                <a:gd name="T92" fmla="*/ 335 w 1653"/>
                <a:gd name="T93" fmla="*/ 86 h 3162"/>
                <a:gd name="T94" fmla="*/ 327 w 1653"/>
                <a:gd name="T95" fmla="*/ 101 h 3162"/>
                <a:gd name="T96" fmla="*/ 319 w 1653"/>
                <a:gd name="T97" fmla="*/ 117 h 3162"/>
                <a:gd name="T98" fmla="*/ 327 w 1653"/>
                <a:gd name="T99" fmla="*/ 132 h 31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653" h="3162">
                  <a:moveTo>
                    <a:pt x="1481" y="618"/>
                  </a:moveTo>
                  <a:lnTo>
                    <a:pt x="1481" y="653"/>
                  </a:lnTo>
                  <a:lnTo>
                    <a:pt x="1481" y="687"/>
                  </a:lnTo>
                  <a:lnTo>
                    <a:pt x="1446" y="721"/>
                  </a:lnTo>
                  <a:lnTo>
                    <a:pt x="1411" y="757"/>
                  </a:lnTo>
                  <a:lnTo>
                    <a:pt x="1377" y="790"/>
                  </a:lnTo>
                  <a:lnTo>
                    <a:pt x="1377" y="824"/>
                  </a:lnTo>
                  <a:lnTo>
                    <a:pt x="1342" y="824"/>
                  </a:lnTo>
                  <a:lnTo>
                    <a:pt x="1308" y="859"/>
                  </a:lnTo>
                  <a:lnTo>
                    <a:pt x="964" y="1237"/>
                  </a:lnTo>
                  <a:lnTo>
                    <a:pt x="930" y="1271"/>
                  </a:lnTo>
                  <a:lnTo>
                    <a:pt x="930" y="1305"/>
                  </a:lnTo>
                  <a:lnTo>
                    <a:pt x="895" y="1340"/>
                  </a:lnTo>
                  <a:lnTo>
                    <a:pt x="860" y="1374"/>
                  </a:lnTo>
                  <a:lnTo>
                    <a:pt x="860" y="1444"/>
                  </a:lnTo>
                  <a:lnTo>
                    <a:pt x="826" y="1477"/>
                  </a:lnTo>
                  <a:lnTo>
                    <a:pt x="826" y="1511"/>
                  </a:lnTo>
                  <a:lnTo>
                    <a:pt x="792" y="1581"/>
                  </a:lnTo>
                  <a:lnTo>
                    <a:pt x="723" y="1615"/>
                  </a:lnTo>
                  <a:lnTo>
                    <a:pt x="723" y="1648"/>
                  </a:lnTo>
                  <a:lnTo>
                    <a:pt x="688" y="1718"/>
                  </a:lnTo>
                  <a:lnTo>
                    <a:pt x="654" y="1787"/>
                  </a:lnTo>
                  <a:lnTo>
                    <a:pt x="654" y="1821"/>
                  </a:lnTo>
                  <a:lnTo>
                    <a:pt x="620" y="1821"/>
                  </a:lnTo>
                  <a:lnTo>
                    <a:pt x="585" y="1821"/>
                  </a:lnTo>
                  <a:lnTo>
                    <a:pt x="585" y="1855"/>
                  </a:lnTo>
                  <a:lnTo>
                    <a:pt x="551" y="1890"/>
                  </a:lnTo>
                  <a:lnTo>
                    <a:pt x="551" y="1959"/>
                  </a:lnTo>
                  <a:lnTo>
                    <a:pt x="516" y="2027"/>
                  </a:lnTo>
                  <a:lnTo>
                    <a:pt x="516" y="2061"/>
                  </a:lnTo>
                  <a:lnTo>
                    <a:pt x="448" y="2131"/>
                  </a:lnTo>
                  <a:lnTo>
                    <a:pt x="448" y="2164"/>
                  </a:lnTo>
                  <a:lnTo>
                    <a:pt x="448" y="2198"/>
                  </a:lnTo>
                  <a:lnTo>
                    <a:pt x="414" y="2198"/>
                  </a:lnTo>
                  <a:lnTo>
                    <a:pt x="414" y="2268"/>
                  </a:lnTo>
                  <a:lnTo>
                    <a:pt x="379" y="2335"/>
                  </a:lnTo>
                  <a:lnTo>
                    <a:pt x="344" y="2405"/>
                  </a:lnTo>
                  <a:lnTo>
                    <a:pt x="276" y="2508"/>
                  </a:lnTo>
                  <a:lnTo>
                    <a:pt x="276" y="2542"/>
                  </a:lnTo>
                  <a:lnTo>
                    <a:pt x="241" y="2577"/>
                  </a:lnTo>
                  <a:lnTo>
                    <a:pt x="241" y="2611"/>
                  </a:lnTo>
                  <a:lnTo>
                    <a:pt x="207" y="2646"/>
                  </a:lnTo>
                  <a:lnTo>
                    <a:pt x="207" y="2680"/>
                  </a:lnTo>
                  <a:lnTo>
                    <a:pt x="207" y="2714"/>
                  </a:lnTo>
                  <a:lnTo>
                    <a:pt x="172" y="2714"/>
                  </a:lnTo>
                  <a:lnTo>
                    <a:pt x="172" y="2748"/>
                  </a:lnTo>
                  <a:lnTo>
                    <a:pt x="172" y="2783"/>
                  </a:lnTo>
                  <a:lnTo>
                    <a:pt x="172" y="2818"/>
                  </a:lnTo>
                  <a:lnTo>
                    <a:pt x="207" y="2885"/>
                  </a:lnTo>
                  <a:lnTo>
                    <a:pt x="207" y="2921"/>
                  </a:lnTo>
                  <a:lnTo>
                    <a:pt x="207" y="2955"/>
                  </a:lnTo>
                  <a:lnTo>
                    <a:pt x="207" y="2989"/>
                  </a:lnTo>
                  <a:lnTo>
                    <a:pt x="241" y="2989"/>
                  </a:lnTo>
                  <a:lnTo>
                    <a:pt x="241" y="3023"/>
                  </a:lnTo>
                  <a:lnTo>
                    <a:pt x="276" y="3023"/>
                  </a:lnTo>
                  <a:lnTo>
                    <a:pt x="276" y="3058"/>
                  </a:lnTo>
                  <a:lnTo>
                    <a:pt x="310" y="3058"/>
                  </a:lnTo>
                  <a:lnTo>
                    <a:pt x="276" y="3092"/>
                  </a:lnTo>
                  <a:lnTo>
                    <a:pt x="207" y="3092"/>
                  </a:lnTo>
                  <a:lnTo>
                    <a:pt x="172" y="3126"/>
                  </a:lnTo>
                  <a:lnTo>
                    <a:pt x="137" y="3161"/>
                  </a:lnTo>
                  <a:lnTo>
                    <a:pt x="104" y="3161"/>
                  </a:lnTo>
                  <a:lnTo>
                    <a:pt x="70" y="3126"/>
                  </a:lnTo>
                  <a:lnTo>
                    <a:pt x="104" y="3092"/>
                  </a:lnTo>
                  <a:lnTo>
                    <a:pt x="104" y="3058"/>
                  </a:lnTo>
                  <a:lnTo>
                    <a:pt x="34" y="3058"/>
                  </a:lnTo>
                  <a:lnTo>
                    <a:pt x="34" y="3023"/>
                  </a:lnTo>
                  <a:lnTo>
                    <a:pt x="70" y="2989"/>
                  </a:lnTo>
                  <a:lnTo>
                    <a:pt x="34" y="2955"/>
                  </a:lnTo>
                  <a:lnTo>
                    <a:pt x="0" y="2955"/>
                  </a:lnTo>
                  <a:lnTo>
                    <a:pt x="34" y="2885"/>
                  </a:lnTo>
                  <a:lnTo>
                    <a:pt x="34" y="2852"/>
                  </a:lnTo>
                  <a:lnTo>
                    <a:pt x="34" y="2818"/>
                  </a:lnTo>
                  <a:lnTo>
                    <a:pt x="0" y="2783"/>
                  </a:lnTo>
                  <a:lnTo>
                    <a:pt x="0" y="2714"/>
                  </a:lnTo>
                  <a:lnTo>
                    <a:pt x="34" y="2680"/>
                  </a:lnTo>
                  <a:lnTo>
                    <a:pt x="70" y="2611"/>
                  </a:lnTo>
                  <a:lnTo>
                    <a:pt x="70" y="2577"/>
                  </a:lnTo>
                  <a:lnTo>
                    <a:pt x="104" y="2542"/>
                  </a:lnTo>
                  <a:lnTo>
                    <a:pt x="104" y="2508"/>
                  </a:lnTo>
                  <a:lnTo>
                    <a:pt x="104" y="2474"/>
                  </a:lnTo>
                  <a:lnTo>
                    <a:pt x="137" y="2439"/>
                  </a:lnTo>
                  <a:lnTo>
                    <a:pt x="172" y="2439"/>
                  </a:lnTo>
                  <a:lnTo>
                    <a:pt x="207" y="2439"/>
                  </a:lnTo>
                  <a:lnTo>
                    <a:pt x="207" y="2371"/>
                  </a:lnTo>
                  <a:lnTo>
                    <a:pt x="207" y="2302"/>
                  </a:lnTo>
                  <a:lnTo>
                    <a:pt x="241" y="2268"/>
                  </a:lnTo>
                  <a:lnTo>
                    <a:pt x="276" y="2268"/>
                  </a:lnTo>
                  <a:lnTo>
                    <a:pt x="310" y="2268"/>
                  </a:lnTo>
                  <a:lnTo>
                    <a:pt x="310" y="2234"/>
                  </a:lnTo>
                  <a:lnTo>
                    <a:pt x="344" y="2164"/>
                  </a:lnTo>
                  <a:lnTo>
                    <a:pt x="379" y="2096"/>
                  </a:lnTo>
                  <a:lnTo>
                    <a:pt x="379" y="2027"/>
                  </a:lnTo>
                  <a:lnTo>
                    <a:pt x="379" y="1992"/>
                  </a:lnTo>
                  <a:lnTo>
                    <a:pt x="379" y="1959"/>
                  </a:lnTo>
                  <a:lnTo>
                    <a:pt x="379" y="1890"/>
                  </a:lnTo>
                  <a:lnTo>
                    <a:pt x="414" y="1855"/>
                  </a:lnTo>
                  <a:lnTo>
                    <a:pt x="481" y="1752"/>
                  </a:lnTo>
                  <a:lnTo>
                    <a:pt x="481" y="1718"/>
                  </a:lnTo>
                  <a:lnTo>
                    <a:pt x="516" y="1648"/>
                  </a:lnTo>
                  <a:lnTo>
                    <a:pt x="585" y="1546"/>
                  </a:lnTo>
                  <a:lnTo>
                    <a:pt x="620" y="1477"/>
                  </a:lnTo>
                  <a:lnTo>
                    <a:pt x="654" y="1408"/>
                  </a:lnTo>
                  <a:lnTo>
                    <a:pt x="688" y="1374"/>
                  </a:lnTo>
                  <a:lnTo>
                    <a:pt x="723" y="1340"/>
                  </a:lnTo>
                  <a:lnTo>
                    <a:pt x="758" y="1305"/>
                  </a:lnTo>
                  <a:lnTo>
                    <a:pt x="792" y="1271"/>
                  </a:lnTo>
                  <a:lnTo>
                    <a:pt x="826" y="1168"/>
                  </a:lnTo>
                  <a:lnTo>
                    <a:pt x="860" y="1133"/>
                  </a:lnTo>
                  <a:lnTo>
                    <a:pt x="895" y="1065"/>
                  </a:lnTo>
                  <a:lnTo>
                    <a:pt x="964" y="894"/>
                  </a:lnTo>
                  <a:lnTo>
                    <a:pt x="1067" y="757"/>
                  </a:lnTo>
                  <a:lnTo>
                    <a:pt x="1102" y="687"/>
                  </a:lnTo>
                  <a:lnTo>
                    <a:pt x="1136" y="618"/>
                  </a:lnTo>
                  <a:lnTo>
                    <a:pt x="1170" y="584"/>
                  </a:lnTo>
                  <a:lnTo>
                    <a:pt x="1239" y="481"/>
                  </a:lnTo>
                  <a:lnTo>
                    <a:pt x="1308" y="344"/>
                  </a:lnTo>
                  <a:lnTo>
                    <a:pt x="1377" y="241"/>
                  </a:lnTo>
                  <a:lnTo>
                    <a:pt x="1411" y="172"/>
                  </a:lnTo>
                  <a:lnTo>
                    <a:pt x="1446" y="103"/>
                  </a:lnTo>
                  <a:lnTo>
                    <a:pt x="1481" y="70"/>
                  </a:lnTo>
                  <a:lnTo>
                    <a:pt x="1481" y="0"/>
                  </a:lnTo>
                  <a:lnTo>
                    <a:pt x="1514" y="34"/>
                  </a:lnTo>
                  <a:lnTo>
                    <a:pt x="1548" y="34"/>
                  </a:lnTo>
                  <a:lnTo>
                    <a:pt x="1583" y="34"/>
                  </a:lnTo>
                  <a:lnTo>
                    <a:pt x="1583" y="70"/>
                  </a:lnTo>
                  <a:lnTo>
                    <a:pt x="1618" y="70"/>
                  </a:lnTo>
                  <a:lnTo>
                    <a:pt x="1652" y="70"/>
                  </a:lnTo>
                  <a:lnTo>
                    <a:pt x="1652" y="103"/>
                  </a:lnTo>
                  <a:lnTo>
                    <a:pt x="1618" y="103"/>
                  </a:lnTo>
                  <a:lnTo>
                    <a:pt x="1618" y="137"/>
                  </a:lnTo>
                  <a:lnTo>
                    <a:pt x="1583" y="137"/>
                  </a:lnTo>
                  <a:lnTo>
                    <a:pt x="1583" y="172"/>
                  </a:lnTo>
                  <a:lnTo>
                    <a:pt x="1583" y="207"/>
                  </a:lnTo>
                  <a:lnTo>
                    <a:pt x="1548" y="241"/>
                  </a:lnTo>
                  <a:lnTo>
                    <a:pt x="1548" y="274"/>
                  </a:lnTo>
                  <a:lnTo>
                    <a:pt x="1514" y="274"/>
                  </a:lnTo>
                  <a:lnTo>
                    <a:pt x="1514" y="309"/>
                  </a:lnTo>
                  <a:lnTo>
                    <a:pt x="1514" y="344"/>
                  </a:lnTo>
                  <a:lnTo>
                    <a:pt x="1481" y="344"/>
                  </a:lnTo>
                  <a:lnTo>
                    <a:pt x="1481" y="378"/>
                  </a:lnTo>
                  <a:lnTo>
                    <a:pt x="1481" y="413"/>
                  </a:lnTo>
                  <a:lnTo>
                    <a:pt x="1446" y="413"/>
                  </a:lnTo>
                  <a:lnTo>
                    <a:pt x="1446" y="446"/>
                  </a:lnTo>
                  <a:lnTo>
                    <a:pt x="1446" y="481"/>
                  </a:lnTo>
                  <a:lnTo>
                    <a:pt x="1411" y="481"/>
                  </a:lnTo>
                  <a:lnTo>
                    <a:pt x="1411" y="516"/>
                  </a:lnTo>
                  <a:lnTo>
                    <a:pt x="1377" y="550"/>
                  </a:lnTo>
                  <a:lnTo>
                    <a:pt x="1411" y="550"/>
                  </a:lnTo>
                  <a:lnTo>
                    <a:pt x="1446" y="584"/>
                  </a:lnTo>
                  <a:lnTo>
                    <a:pt x="1481" y="584"/>
                  </a:lnTo>
                  <a:lnTo>
                    <a:pt x="1481" y="61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1" name="Freeform 16"/>
            <p:cNvSpPr>
              <a:spLocks noChangeArrowheads="1"/>
            </p:cNvSpPr>
            <p:nvPr/>
          </p:nvSpPr>
          <p:spPr bwMode="auto">
            <a:xfrm>
              <a:off x="699" y="3300"/>
              <a:ext cx="23" cy="38"/>
            </a:xfrm>
            <a:custGeom>
              <a:avLst/>
              <a:gdLst>
                <a:gd name="T0" fmla="*/ 0 w 104"/>
                <a:gd name="T1" fmla="*/ 38 h 173"/>
                <a:gd name="T2" fmla="*/ 8 w 104"/>
                <a:gd name="T3" fmla="*/ 38 h 173"/>
                <a:gd name="T4" fmla="*/ 15 w 104"/>
                <a:gd name="T5" fmla="*/ 38 h 173"/>
                <a:gd name="T6" fmla="*/ 23 w 104"/>
                <a:gd name="T7" fmla="*/ 23 h 173"/>
                <a:gd name="T8" fmla="*/ 23 w 104"/>
                <a:gd name="T9" fmla="*/ 15 h 173"/>
                <a:gd name="T10" fmla="*/ 23 w 104"/>
                <a:gd name="T11" fmla="*/ 7 h 173"/>
                <a:gd name="T12" fmla="*/ 23 w 104"/>
                <a:gd name="T13" fmla="*/ 0 h 173"/>
                <a:gd name="T14" fmla="*/ 23 w 104"/>
                <a:gd name="T15" fmla="*/ 7 h 173"/>
                <a:gd name="T16" fmla="*/ 15 w 104"/>
                <a:gd name="T17" fmla="*/ 15 h 173"/>
                <a:gd name="T18" fmla="*/ 8 w 104"/>
                <a:gd name="T19" fmla="*/ 23 h 173"/>
                <a:gd name="T20" fmla="*/ 8 w 104"/>
                <a:gd name="T21" fmla="*/ 30 h 173"/>
                <a:gd name="T22" fmla="*/ 0 w 104"/>
                <a:gd name="T23" fmla="*/ 38 h 1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4" h="173">
                  <a:moveTo>
                    <a:pt x="0" y="172"/>
                  </a:moveTo>
                  <a:lnTo>
                    <a:pt x="35" y="172"/>
                  </a:lnTo>
                  <a:lnTo>
                    <a:pt x="69" y="172"/>
                  </a:lnTo>
                  <a:lnTo>
                    <a:pt x="103" y="104"/>
                  </a:lnTo>
                  <a:lnTo>
                    <a:pt x="103" y="69"/>
                  </a:lnTo>
                  <a:lnTo>
                    <a:pt x="103" y="34"/>
                  </a:lnTo>
                  <a:lnTo>
                    <a:pt x="103" y="0"/>
                  </a:lnTo>
                  <a:lnTo>
                    <a:pt x="103" y="34"/>
                  </a:lnTo>
                  <a:lnTo>
                    <a:pt x="69" y="69"/>
                  </a:lnTo>
                  <a:lnTo>
                    <a:pt x="35" y="104"/>
                  </a:lnTo>
                  <a:lnTo>
                    <a:pt x="35" y="138"/>
                  </a:lnTo>
                  <a:lnTo>
                    <a:pt x="0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2" name="Freeform 17"/>
            <p:cNvSpPr>
              <a:spLocks noChangeArrowheads="1"/>
            </p:cNvSpPr>
            <p:nvPr/>
          </p:nvSpPr>
          <p:spPr bwMode="auto">
            <a:xfrm>
              <a:off x="668" y="3558"/>
              <a:ext cx="46" cy="46"/>
            </a:xfrm>
            <a:custGeom>
              <a:avLst/>
              <a:gdLst>
                <a:gd name="T0" fmla="*/ 46 w 207"/>
                <a:gd name="T1" fmla="*/ 15 h 208"/>
                <a:gd name="T2" fmla="*/ 46 w 207"/>
                <a:gd name="T3" fmla="*/ 8 h 208"/>
                <a:gd name="T4" fmla="*/ 46 w 207"/>
                <a:gd name="T5" fmla="*/ 0 h 208"/>
                <a:gd name="T6" fmla="*/ 30 w 207"/>
                <a:gd name="T7" fmla="*/ 0 h 208"/>
                <a:gd name="T8" fmla="*/ 23 w 207"/>
                <a:gd name="T9" fmla="*/ 0 h 208"/>
                <a:gd name="T10" fmla="*/ 23 w 207"/>
                <a:gd name="T11" fmla="*/ 8 h 208"/>
                <a:gd name="T12" fmla="*/ 15 w 207"/>
                <a:gd name="T13" fmla="*/ 15 h 208"/>
                <a:gd name="T14" fmla="*/ 15 w 207"/>
                <a:gd name="T15" fmla="*/ 23 h 208"/>
                <a:gd name="T16" fmla="*/ 7 w 207"/>
                <a:gd name="T17" fmla="*/ 23 h 208"/>
                <a:gd name="T18" fmla="*/ 0 w 207"/>
                <a:gd name="T19" fmla="*/ 23 h 208"/>
                <a:gd name="T20" fmla="*/ 7 w 207"/>
                <a:gd name="T21" fmla="*/ 30 h 208"/>
                <a:gd name="T22" fmla="*/ 7 w 207"/>
                <a:gd name="T23" fmla="*/ 46 h 208"/>
                <a:gd name="T24" fmla="*/ 15 w 207"/>
                <a:gd name="T25" fmla="*/ 46 h 208"/>
                <a:gd name="T26" fmla="*/ 15 w 207"/>
                <a:gd name="T27" fmla="*/ 38 h 208"/>
                <a:gd name="T28" fmla="*/ 23 w 207"/>
                <a:gd name="T29" fmla="*/ 38 h 208"/>
                <a:gd name="T30" fmla="*/ 23 w 207"/>
                <a:gd name="T31" fmla="*/ 30 h 208"/>
                <a:gd name="T32" fmla="*/ 30 w 207"/>
                <a:gd name="T33" fmla="*/ 30 h 208"/>
                <a:gd name="T34" fmla="*/ 30 w 207"/>
                <a:gd name="T35" fmla="*/ 23 h 208"/>
                <a:gd name="T36" fmla="*/ 38 w 207"/>
                <a:gd name="T37" fmla="*/ 23 h 208"/>
                <a:gd name="T38" fmla="*/ 46 w 207"/>
                <a:gd name="T39" fmla="*/ 15 h 2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7" h="208">
                  <a:moveTo>
                    <a:pt x="206" y="70"/>
                  </a:moveTo>
                  <a:lnTo>
                    <a:pt x="206" y="34"/>
                  </a:lnTo>
                  <a:lnTo>
                    <a:pt x="206" y="0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103" y="34"/>
                  </a:lnTo>
                  <a:lnTo>
                    <a:pt x="69" y="70"/>
                  </a:lnTo>
                  <a:lnTo>
                    <a:pt x="69" y="103"/>
                  </a:lnTo>
                  <a:lnTo>
                    <a:pt x="33" y="103"/>
                  </a:lnTo>
                  <a:lnTo>
                    <a:pt x="0" y="103"/>
                  </a:lnTo>
                  <a:lnTo>
                    <a:pt x="33" y="137"/>
                  </a:lnTo>
                  <a:lnTo>
                    <a:pt x="33" y="207"/>
                  </a:lnTo>
                  <a:lnTo>
                    <a:pt x="69" y="207"/>
                  </a:lnTo>
                  <a:lnTo>
                    <a:pt x="69" y="172"/>
                  </a:lnTo>
                  <a:lnTo>
                    <a:pt x="103" y="172"/>
                  </a:lnTo>
                  <a:lnTo>
                    <a:pt x="103" y="137"/>
                  </a:lnTo>
                  <a:lnTo>
                    <a:pt x="137" y="137"/>
                  </a:lnTo>
                  <a:lnTo>
                    <a:pt x="137" y="103"/>
                  </a:lnTo>
                  <a:lnTo>
                    <a:pt x="172" y="103"/>
                  </a:lnTo>
                  <a:lnTo>
                    <a:pt x="206" y="7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3" name="Freeform 18"/>
            <p:cNvSpPr>
              <a:spLocks noChangeArrowheads="1"/>
            </p:cNvSpPr>
            <p:nvPr/>
          </p:nvSpPr>
          <p:spPr bwMode="auto">
            <a:xfrm>
              <a:off x="1066" y="3300"/>
              <a:ext cx="77" cy="116"/>
            </a:xfrm>
            <a:custGeom>
              <a:avLst/>
              <a:gdLst>
                <a:gd name="T0" fmla="*/ 0 w 345"/>
                <a:gd name="T1" fmla="*/ 46 h 517"/>
                <a:gd name="T2" fmla="*/ 0 w 345"/>
                <a:gd name="T3" fmla="*/ 39 h 517"/>
                <a:gd name="T4" fmla="*/ 0 w 345"/>
                <a:gd name="T5" fmla="*/ 31 h 517"/>
                <a:gd name="T6" fmla="*/ 8 w 345"/>
                <a:gd name="T7" fmla="*/ 31 h 517"/>
                <a:gd name="T8" fmla="*/ 16 w 345"/>
                <a:gd name="T9" fmla="*/ 31 h 517"/>
                <a:gd name="T10" fmla="*/ 16 w 345"/>
                <a:gd name="T11" fmla="*/ 23 h 517"/>
                <a:gd name="T12" fmla="*/ 23 w 345"/>
                <a:gd name="T13" fmla="*/ 23 h 517"/>
                <a:gd name="T14" fmla="*/ 23 w 345"/>
                <a:gd name="T15" fmla="*/ 15 h 517"/>
                <a:gd name="T16" fmla="*/ 31 w 345"/>
                <a:gd name="T17" fmla="*/ 15 h 517"/>
                <a:gd name="T18" fmla="*/ 31 w 345"/>
                <a:gd name="T19" fmla="*/ 8 h 517"/>
                <a:gd name="T20" fmla="*/ 38 w 345"/>
                <a:gd name="T21" fmla="*/ 0 h 517"/>
                <a:gd name="T22" fmla="*/ 46 w 345"/>
                <a:gd name="T23" fmla="*/ 0 h 517"/>
                <a:gd name="T24" fmla="*/ 54 w 345"/>
                <a:gd name="T25" fmla="*/ 0 h 517"/>
                <a:gd name="T26" fmla="*/ 54 w 345"/>
                <a:gd name="T27" fmla="*/ 8 h 517"/>
                <a:gd name="T28" fmla="*/ 61 w 345"/>
                <a:gd name="T29" fmla="*/ 15 h 517"/>
                <a:gd name="T30" fmla="*/ 69 w 345"/>
                <a:gd name="T31" fmla="*/ 23 h 517"/>
                <a:gd name="T32" fmla="*/ 69 w 345"/>
                <a:gd name="T33" fmla="*/ 31 h 517"/>
                <a:gd name="T34" fmla="*/ 77 w 345"/>
                <a:gd name="T35" fmla="*/ 46 h 517"/>
                <a:gd name="T36" fmla="*/ 77 w 345"/>
                <a:gd name="T37" fmla="*/ 54 h 517"/>
                <a:gd name="T38" fmla="*/ 77 w 345"/>
                <a:gd name="T39" fmla="*/ 62 h 517"/>
                <a:gd name="T40" fmla="*/ 77 w 345"/>
                <a:gd name="T41" fmla="*/ 70 h 517"/>
                <a:gd name="T42" fmla="*/ 77 w 345"/>
                <a:gd name="T43" fmla="*/ 85 h 517"/>
                <a:gd name="T44" fmla="*/ 69 w 345"/>
                <a:gd name="T45" fmla="*/ 93 h 517"/>
                <a:gd name="T46" fmla="*/ 69 w 345"/>
                <a:gd name="T47" fmla="*/ 108 h 517"/>
                <a:gd name="T48" fmla="*/ 69 w 345"/>
                <a:gd name="T49" fmla="*/ 116 h 517"/>
                <a:gd name="T50" fmla="*/ 54 w 345"/>
                <a:gd name="T51" fmla="*/ 116 h 517"/>
                <a:gd name="T52" fmla="*/ 38 w 345"/>
                <a:gd name="T53" fmla="*/ 108 h 517"/>
                <a:gd name="T54" fmla="*/ 31 w 345"/>
                <a:gd name="T55" fmla="*/ 108 h 517"/>
                <a:gd name="T56" fmla="*/ 23 w 345"/>
                <a:gd name="T57" fmla="*/ 100 h 517"/>
                <a:gd name="T58" fmla="*/ 8 w 345"/>
                <a:gd name="T59" fmla="*/ 85 h 517"/>
                <a:gd name="T60" fmla="*/ 0 w 345"/>
                <a:gd name="T61" fmla="*/ 70 h 517"/>
                <a:gd name="T62" fmla="*/ 0 w 345"/>
                <a:gd name="T63" fmla="*/ 62 h 517"/>
                <a:gd name="T64" fmla="*/ 0 w 345"/>
                <a:gd name="T65" fmla="*/ 46 h 5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5" h="517">
                  <a:moveTo>
                    <a:pt x="0" y="206"/>
                  </a:moveTo>
                  <a:lnTo>
                    <a:pt x="0" y="172"/>
                  </a:lnTo>
                  <a:lnTo>
                    <a:pt x="0" y="138"/>
                  </a:lnTo>
                  <a:lnTo>
                    <a:pt x="34" y="138"/>
                  </a:lnTo>
                  <a:lnTo>
                    <a:pt x="70" y="138"/>
                  </a:lnTo>
                  <a:lnTo>
                    <a:pt x="70" y="104"/>
                  </a:lnTo>
                  <a:lnTo>
                    <a:pt x="104" y="104"/>
                  </a:lnTo>
                  <a:lnTo>
                    <a:pt x="104" y="69"/>
                  </a:lnTo>
                  <a:lnTo>
                    <a:pt x="138" y="69"/>
                  </a:lnTo>
                  <a:lnTo>
                    <a:pt x="138" y="34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41" y="0"/>
                  </a:lnTo>
                  <a:lnTo>
                    <a:pt x="241" y="34"/>
                  </a:lnTo>
                  <a:lnTo>
                    <a:pt x="275" y="69"/>
                  </a:lnTo>
                  <a:lnTo>
                    <a:pt x="311" y="104"/>
                  </a:lnTo>
                  <a:lnTo>
                    <a:pt x="311" y="138"/>
                  </a:lnTo>
                  <a:lnTo>
                    <a:pt x="344" y="206"/>
                  </a:lnTo>
                  <a:lnTo>
                    <a:pt x="344" y="241"/>
                  </a:lnTo>
                  <a:lnTo>
                    <a:pt x="344" y="275"/>
                  </a:lnTo>
                  <a:lnTo>
                    <a:pt x="344" y="310"/>
                  </a:lnTo>
                  <a:lnTo>
                    <a:pt x="344" y="378"/>
                  </a:lnTo>
                  <a:lnTo>
                    <a:pt x="311" y="413"/>
                  </a:lnTo>
                  <a:lnTo>
                    <a:pt x="311" y="481"/>
                  </a:lnTo>
                  <a:lnTo>
                    <a:pt x="311" y="516"/>
                  </a:lnTo>
                  <a:lnTo>
                    <a:pt x="241" y="516"/>
                  </a:lnTo>
                  <a:lnTo>
                    <a:pt x="172" y="481"/>
                  </a:lnTo>
                  <a:lnTo>
                    <a:pt x="138" y="481"/>
                  </a:lnTo>
                  <a:lnTo>
                    <a:pt x="104" y="447"/>
                  </a:lnTo>
                  <a:lnTo>
                    <a:pt x="34" y="378"/>
                  </a:lnTo>
                  <a:lnTo>
                    <a:pt x="0" y="310"/>
                  </a:lnTo>
                  <a:lnTo>
                    <a:pt x="0" y="275"/>
                  </a:lnTo>
                  <a:lnTo>
                    <a:pt x="0" y="20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04" name="Freeform 19"/>
            <p:cNvSpPr>
              <a:spLocks noChangeArrowheads="1"/>
            </p:cNvSpPr>
            <p:nvPr/>
          </p:nvSpPr>
          <p:spPr bwMode="auto">
            <a:xfrm>
              <a:off x="1066" y="3300"/>
              <a:ext cx="77" cy="116"/>
            </a:xfrm>
            <a:custGeom>
              <a:avLst/>
              <a:gdLst>
                <a:gd name="T0" fmla="*/ 0 w 345"/>
                <a:gd name="T1" fmla="*/ 46 h 517"/>
                <a:gd name="T2" fmla="*/ 0 w 345"/>
                <a:gd name="T3" fmla="*/ 39 h 517"/>
                <a:gd name="T4" fmla="*/ 0 w 345"/>
                <a:gd name="T5" fmla="*/ 31 h 517"/>
                <a:gd name="T6" fmla="*/ 8 w 345"/>
                <a:gd name="T7" fmla="*/ 31 h 517"/>
                <a:gd name="T8" fmla="*/ 16 w 345"/>
                <a:gd name="T9" fmla="*/ 31 h 517"/>
                <a:gd name="T10" fmla="*/ 16 w 345"/>
                <a:gd name="T11" fmla="*/ 23 h 517"/>
                <a:gd name="T12" fmla="*/ 23 w 345"/>
                <a:gd name="T13" fmla="*/ 23 h 517"/>
                <a:gd name="T14" fmla="*/ 23 w 345"/>
                <a:gd name="T15" fmla="*/ 15 h 517"/>
                <a:gd name="T16" fmla="*/ 31 w 345"/>
                <a:gd name="T17" fmla="*/ 15 h 517"/>
                <a:gd name="T18" fmla="*/ 31 w 345"/>
                <a:gd name="T19" fmla="*/ 8 h 517"/>
                <a:gd name="T20" fmla="*/ 38 w 345"/>
                <a:gd name="T21" fmla="*/ 0 h 517"/>
                <a:gd name="T22" fmla="*/ 46 w 345"/>
                <a:gd name="T23" fmla="*/ 0 h 517"/>
                <a:gd name="T24" fmla="*/ 54 w 345"/>
                <a:gd name="T25" fmla="*/ 0 h 517"/>
                <a:gd name="T26" fmla="*/ 54 w 345"/>
                <a:gd name="T27" fmla="*/ 8 h 517"/>
                <a:gd name="T28" fmla="*/ 61 w 345"/>
                <a:gd name="T29" fmla="*/ 15 h 517"/>
                <a:gd name="T30" fmla="*/ 69 w 345"/>
                <a:gd name="T31" fmla="*/ 23 h 517"/>
                <a:gd name="T32" fmla="*/ 69 w 345"/>
                <a:gd name="T33" fmla="*/ 31 h 517"/>
                <a:gd name="T34" fmla="*/ 77 w 345"/>
                <a:gd name="T35" fmla="*/ 46 h 517"/>
                <a:gd name="T36" fmla="*/ 77 w 345"/>
                <a:gd name="T37" fmla="*/ 54 h 517"/>
                <a:gd name="T38" fmla="*/ 77 w 345"/>
                <a:gd name="T39" fmla="*/ 62 h 517"/>
                <a:gd name="T40" fmla="*/ 77 w 345"/>
                <a:gd name="T41" fmla="*/ 70 h 517"/>
                <a:gd name="T42" fmla="*/ 77 w 345"/>
                <a:gd name="T43" fmla="*/ 85 h 517"/>
                <a:gd name="T44" fmla="*/ 69 w 345"/>
                <a:gd name="T45" fmla="*/ 93 h 517"/>
                <a:gd name="T46" fmla="*/ 69 w 345"/>
                <a:gd name="T47" fmla="*/ 108 h 517"/>
                <a:gd name="T48" fmla="*/ 69 w 345"/>
                <a:gd name="T49" fmla="*/ 116 h 517"/>
                <a:gd name="T50" fmla="*/ 54 w 345"/>
                <a:gd name="T51" fmla="*/ 116 h 517"/>
                <a:gd name="T52" fmla="*/ 38 w 345"/>
                <a:gd name="T53" fmla="*/ 108 h 517"/>
                <a:gd name="T54" fmla="*/ 31 w 345"/>
                <a:gd name="T55" fmla="*/ 108 h 517"/>
                <a:gd name="T56" fmla="*/ 23 w 345"/>
                <a:gd name="T57" fmla="*/ 100 h 517"/>
                <a:gd name="T58" fmla="*/ 8 w 345"/>
                <a:gd name="T59" fmla="*/ 85 h 517"/>
                <a:gd name="T60" fmla="*/ 0 w 345"/>
                <a:gd name="T61" fmla="*/ 70 h 517"/>
                <a:gd name="T62" fmla="*/ 0 w 345"/>
                <a:gd name="T63" fmla="*/ 62 h 517"/>
                <a:gd name="T64" fmla="*/ 0 w 345"/>
                <a:gd name="T65" fmla="*/ 46 h 5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5" h="517">
                  <a:moveTo>
                    <a:pt x="0" y="206"/>
                  </a:moveTo>
                  <a:lnTo>
                    <a:pt x="0" y="172"/>
                  </a:lnTo>
                  <a:lnTo>
                    <a:pt x="0" y="138"/>
                  </a:lnTo>
                  <a:lnTo>
                    <a:pt x="34" y="138"/>
                  </a:lnTo>
                  <a:lnTo>
                    <a:pt x="70" y="138"/>
                  </a:lnTo>
                  <a:lnTo>
                    <a:pt x="70" y="104"/>
                  </a:lnTo>
                  <a:lnTo>
                    <a:pt x="104" y="104"/>
                  </a:lnTo>
                  <a:lnTo>
                    <a:pt x="104" y="69"/>
                  </a:lnTo>
                  <a:lnTo>
                    <a:pt x="138" y="69"/>
                  </a:lnTo>
                  <a:lnTo>
                    <a:pt x="138" y="34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41" y="0"/>
                  </a:lnTo>
                  <a:lnTo>
                    <a:pt x="241" y="34"/>
                  </a:lnTo>
                  <a:lnTo>
                    <a:pt x="275" y="69"/>
                  </a:lnTo>
                  <a:lnTo>
                    <a:pt x="311" y="104"/>
                  </a:lnTo>
                  <a:lnTo>
                    <a:pt x="311" y="138"/>
                  </a:lnTo>
                  <a:lnTo>
                    <a:pt x="344" y="206"/>
                  </a:lnTo>
                  <a:lnTo>
                    <a:pt x="344" y="241"/>
                  </a:lnTo>
                  <a:lnTo>
                    <a:pt x="344" y="275"/>
                  </a:lnTo>
                  <a:lnTo>
                    <a:pt x="344" y="310"/>
                  </a:lnTo>
                  <a:lnTo>
                    <a:pt x="344" y="378"/>
                  </a:lnTo>
                  <a:lnTo>
                    <a:pt x="311" y="413"/>
                  </a:lnTo>
                  <a:lnTo>
                    <a:pt x="311" y="481"/>
                  </a:lnTo>
                  <a:lnTo>
                    <a:pt x="311" y="516"/>
                  </a:lnTo>
                  <a:lnTo>
                    <a:pt x="241" y="516"/>
                  </a:lnTo>
                  <a:lnTo>
                    <a:pt x="172" y="481"/>
                  </a:lnTo>
                  <a:lnTo>
                    <a:pt x="138" y="481"/>
                  </a:lnTo>
                  <a:lnTo>
                    <a:pt x="104" y="447"/>
                  </a:lnTo>
                  <a:lnTo>
                    <a:pt x="34" y="378"/>
                  </a:lnTo>
                  <a:lnTo>
                    <a:pt x="0" y="310"/>
                  </a:lnTo>
                  <a:lnTo>
                    <a:pt x="0" y="275"/>
                  </a:lnTo>
                  <a:lnTo>
                    <a:pt x="0" y="20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5" name="Freeform 20"/>
            <p:cNvSpPr>
              <a:spLocks noChangeArrowheads="1"/>
            </p:cNvSpPr>
            <p:nvPr/>
          </p:nvSpPr>
          <p:spPr bwMode="auto">
            <a:xfrm>
              <a:off x="1058" y="2997"/>
              <a:ext cx="194" cy="256"/>
            </a:xfrm>
            <a:custGeom>
              <a:avLst/>
              <a:gdLst>
                <a:gd name="T0" fmla="*/ 171 w 861"/>
                <a:gd name="T1" fmla="*/ 248 h 1135"/>
                <a:gd name="T2" fmla="*/ 132 w 861"/>
                <a:gd name="T3" fmla="*/ 256 h 1135"/>
                <a:gd name="T4" fmla="*/ 93 w 861"/>
                <a:gd name="T5" fmla="*/ 256 h 1135"/>
                <a:gd name="T6" fmla="*/ 85 w 861"/>
                <a:gd name="T7" fmla="*/ 248 h 1135"/>
                <a:gd name="T8" fmla="*/ 70 w 861"/>
                <a:gd name="T9" fmla="*/ 232 h 1135"/>
                <a:gd name="T10" fmla="*/ 70 w 861"/>
                <a:gd name="T11" fmla="*/ 217 h 1135"/>
                <a:gd name="T12" fmla="*/ 85 w 861"/>
                <a:gd name="T13" fmla="*/ 217 h 1135"/>
                <a:gd name="T14" fmla="*/ 101 w 861"/>
                <a:gd name="T15" fmla="*/ 209 h 1135"/>
                <a:gd name="T16" fmla="*/ 101 w 861"/>
                <a:gd name="T17" fmla="*/ 201 h 1135"/>
                <a:gd name="T18" fmla="*/ 93 w 861"/>
                <a:gd name="T19" fmla="*/ 186 h 1135"/>
                <a:gd name="T20" fmla="*/ 78 w 861"/>
                <a:gd name="T21" fmla="*/ 178 h 1135"/>
                <a:gd name="T22" fmla="*/ 70 w 861"/>
                <a:gd name="T23" fmla="*/ 171 h 1135"/>
                <a:gd name="T24" fmla="*/ 62 w 861"/>
                <a:gd name="T25" fmla="*/ 163 h 1135"/>
                <a:gd name="T26" fmla="*/ 54 w 861"/>
                <a:gd name="T27" fmla="*/ 155 h 1135"/>
                <a:gd name="T28" fmla="*/ 46 w 861"/>
                <a:gd name="T29" fmla="*/ 139 h 1135"/>
                <a:gd name="T30" fmla="*/ 39 w 861"/>
                <a:gd name="T31" fmla="*/ 124 h 1135"/>
                <a:gd name="T32" fmla="*/ 31 w 861"/>
                <a:gd name="T33" fmla="*/ 108 h 1135"/>
                <a:gd name="T34" fmla="*/ 31 w 861"/>
                <a:gd name="T35" fmla="*/ 93 h 1135"/>
                <a:gd name="T36" fmla="*/ 23 w 861"/>
                <a:gd name="T37" fmla="*/ 77 h 1135"/>
                <a:gd name="T38" fmla="*/ 15 w 861"/>
                <a:gd name="T39" fmla="*/ 62 h 1135"/>
                <a:gd name="T40" fmla="*/ 7 w 861"/>
                <a:gd name="T41" fmla="*/ 46 h 1135"/>
                <a:gd name="T42" fmla="*/ 7 w 861"/>
                <a:gd name="T43" fmla="*/ 31 h 1135"/>
                <a:gd name="T44" fmla="*/ 7 w 861"/>
                <a:gd name="T45" fmla="*/ 23 h 1135"/>
                <a:gd name="T46" fmla="*/ 15 w 861"/>
                <a:gd name="T47" fmla="*/ 16 h 1135"/>
                <a:gd name="T48" fmla="*/ 31 w 861"/>
                <a:gd name="T49" fmla="*/ 16 h 1135"/>
                <a:gd name="T50" fmla="*/ 46 w 861"/>
                <a:gd name="T51" fmla="*/ 8 h 1135"/>
                <a:gd name="T52" fmla="*/ 62 w 861"/>
                <a:gd name="T53" fmla="*/ 8 h 1135"/>
                <a:gd name="T54" fmla="*/ 78 w 861"/>
                <a:gd name="T55" fmla="*/ 23 h 1135"/>
                <a:gd name="T56" fmla="*/ 93 w 861"/>
                <a:gd name="T57" fmla="*/ 39 h 1135"/>
                <a:gd name="T58" fmla="*/ 101 w 861"/>
                <a:gd name="T59" fmla="*/ 46 h 1135"/>
                <a:gd name="T60" fmla="*/ 108 w 861"/>
                <a:gd name="T61" fmla="*/ 54 h 1135"/>
                <a:gd name="T62" fmla="*/ 116 w 861"/>
                <a:gd name="T63" fmla="*/ 62 h 1135"/>
                <a:gd name="T64" fmla="*/ 116 w 861"/>
                <a:gd name="T65" fmla="*/ 77 h 1135"/>
                <a:gd name="T66" fmla="*/ 116 w 861"/>
                <a:gd name="T67" fmla="*/ 101 h 1135"/>
                <a:gd name="T68" fmla="*/ 116 w 861"/>
                <a:gd name="T69" fmla="*/ 132 h 1135"/>
                <a:gd name="T70" fmla="*/ 132 w 861"/>
                <a:gd name="T71" fmla="*/ 147 h 1135"/>
                <a:gd name="T72" fmla="*/ 139 w 861"/>
                <a:gd name="T73" fmla="*/ 155 h 1135"/>
                <a:gd name="T74" fmla="*/ 147 w 861"/>
                <a:gd name="T75" fmla="*/ 163 h 1135"/>
                <a:gd name="T76" fmla="*/ 155 w 861"/>
                <a:gd name="T77" fmla="*/ 178 h 1135"/>
                <a:gd name="T78" fmla="*/ 162 w 861"/>
                <a:gd name="T79" fmla="*/ 186 h 1135"/>
                <a:gd name="T80" fmla="*/ 162 w 861"/>
                <a:gd name="T81" fmla="*/ 194 h 1135"/>
                <a:gd name="T82" fmla="*/ 171 w 861"/>
                <a:gd name="T83" fmla="*/ 201 h 1135"/>
                <a:gd name="T84" fmla="*/ 178 w 861"/>
                <a:gd name="T85" fmla="*/ 209 h 1135"/>
                <a:gd name="T86" fmla="*/ 186 w 861"/>
                <a:gd name="T87" fmla="*/ 225 h 1135"/>
                <a:gd name="T88" fmla="*/ 186 w 861"/>
                <a:gd name="T89" fmla="*/ 232 h 1135"/>
                <a:gd name="T90" fmla="*/ 178 w 861"/>
                <a:gd name="T91" fmla="*/ 248 h 1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1" h="1135">
                  <a:moveTo>
                    <a:pt x="791" y="1100"/>
                  </a:moveTo>
                  <a:lnTo>
                    <a:pt x="757" y="1100"/>
                  </a:lnTo>
                  <a:lnTo>
                    <a:pt x="688" y="1134"/>
                  </a:lnTo>
                  <a:lnTo>
                    <a:pt x="584" y="1134"/>
                  </a:lnTo>
                  <a:lnTo>
                    <a:pt x="481" y="1134"/>
                  </a:lnTo>
                  <a:lnTo>
                    <a:pt x="412" y="1134"/>
                  </a:lnTo>
                  <a:lnTo>
                    <a:pt x="412" y="1100"/>
                  </a:lnTo>
                  <a:lnTo>
                    <a:pt x="377" y="1100"/>
                  </a:lnTo>
                  <a:lnTo>
                    <a:pt x="344" y="1065"/>
                  </a:lnTo>
                  <a:lnTo>
                    <a:pt x="309" y="1030"/>
                  </a:lnTo>
                  <a:lnTo>
                    <a:pt x="309" y="996"/>
                  </a:lnTo>
                  <a:lnTo>
                    <a:pt x="309" y="962"/>
                  </a:lnTo>
                  <a:lnTo>
                    <a:pt x="344" y="962"/>
                  </a:lnTo>
                  <a:lnTo>
                    <a:pt x="377" y="962"/>
                  </a:lnTo>
                  <a:lnTo>
                    <a:pt x="412" y="928"/>
                  </a:lnTo>
                  <a:lnTo>
                    <a:pt x="447" y="928"/>
                  </a:lnTo>
                  <a:lnTo>
                    <a:pt x="481" y="928"/>
                  </a:lnTo>
                  <a:lnTo>
                    <a:pt x="447" y="893"/>
                  </a:lnTo>
                  <a:lnTo>
                    <a:pt x="412" y="859"/>
                  </a:lnTo>
                  <a:lnTo>
                    <a:pt x="412" y="824"/>
                  </a:lnTo>
                  <a:lnTo>
                    <a:pt x="377" y="824"/>
                  </a:lnTo>
                  <a:lnTo>
                    <a:pt x="344" y="791"/>
                  </a:lnTo>
                  <a:lnTo>
                    <a:pt x="344" y="756"/>
                  </a:lnTo>
                  <a:lnTo>
                    <a:pt x="309" y="756"/>
                  </a:lnTo>
                  <a:lnTo>
                    <a:pt x="309" y="721"/>
                  </a:lnTo>
                  <a:lnTo>
                    <a:pt x="274" y="721"/>
                  </a:lnTo>
                  <a:lnTo>
                    <a:pt x="274" y="687"/>
                  </a:lnTo>
                  <a:lnTo>
                    <a:pt x="240" y="687"/>
                  </a:lnTo>
                  <a:lnTo>
                    <a:pt x="206" y="653"/>
                  </a:lnTo>
                  <a:lnTo>
                    <a:pt x="206" y="618"/>
                  </a:lnTo>
                  <a:lnTo>
                    <a:pt x="172" y="584"/>
                  </a:lnTo>
                  <a:lnTo>
                    <a:pt x="172" y="550"/>
                  </a:lnTo>
                  <a:lnTo>
                    <a:pt x="172" y="480"/>
                  </a:lnTo>
                  <a:lnTo>
                    <a:pt x="137" y="480"/>
                  </a:lnTo>
                  <a:lnTo>
                    <a:pt x="137" y="447"/>
                  </a:lnTo>
                  <a:lnTo>
                    <a:pt x="137" y="413"/>
                  </a:lnTo>
                  <a:lnTo>
                    <a:pt x="103" y="378"/>
                  </a:lnTo>
                  <a:lnTo>
                    <a:pt x="103" y="343"/>
                  </a:lnTo>
                  <a:lnTo>
                    <a:pt x="103" y="309"/>
                  </a:lnTo>
                  <a:lnTo>
                    <a:pt x="68" y="275"/>
                  </a:lnTo>
                  <a:lnTo>
                    <a:pt x="68" y="241"/>
                  </a:lnTo>
                  <a:lnTo>
                    <a:pt x="33" y="206"/>
                  </a:lnTo>
                  <a:lnTo>
                    <a:pt x="33" y="172"/>
                  </a:lnTo>
                  <a:lnTo>
                    <a:pt x="33" y="137"/>
                  </a:lnTo>
                  <a:lnTo>
                    <a:pt x="0" y="104"/>
                  </a:lnTo>
                  <a:lnTo>
                    <a:pt x="33" y="104"/>
                  </a:lnTo>
                  <a:lnTo>
                    <a:pt x="68" y="104"/>
                  </a:lnTo>
                  <a:lnTo>
                    <a:pt x="68" y="69"/>
                  </a:lnTo>
                  <a:lnTo>
                    <a:pt x="103" y="69"/>
                  </a:lnTo>
                  <a:lnTo>
                    <a:pt x="137" y="69"/>
                  </a:lnTo>
                  <a:lnTo>
                    <a:pt x="172" y="34"/>
                  </a:lnTo>
                  <a:lnTo>
                    <a:pt x="206" y="34"/>
                  </a:lnTo>
                  <a:lnTo>
                    <a:pt x="240" y="0"/>
                  </a:lnTo>
                  <a:lnTo>
                    <a:pt x="274" y="34"/>
                  </a:lnTo>
                  <a:lnTo>
                    <a:pt x="309" y="69"/>
                  </a:lnTo>
                  <a:lnTo>
                    <a:pt x="344" y="104"/>
                  </a:lnTo>
                  <a:lnTo>
                    <a:pt x="377" y="137"/>
                  </a:lnTo>
                  <a:lnTo>
                    <a:pt x="412" y="172"/>
                  </a:lnTo>
                  <a:lnTo>
                    <a:pt x="412" y="206"/>
                  </a:lnTo>
                  <a:lnTo>
                    <a:pt x="447" y="206"/>
                  </a:lnTo>
                  <a:lnTo>
                    <a:pt x="447" y="241"/>
                  </a:lnTo>
                  <a:lnTo>
                    <a:pt x="481" y="241"/>
                  </a:lnTo>
                  <a:lnTo>
                    <a:pt x="481" y="275"/>
                  </a:lnTo>
                  <a:lnTo>
                    <a:pt x="516" y="275"/>
                  </a:lnTo>
                  <a:lnTo>
                    <a:pt x="516" y="309"/>
                  </a:lnTo>
                  <a:lnTo>
                    <a:pt x="516" y="343"/>
                  </a:lnTo>
                  <a:lnTo>
                    <a:pt x="516" y="378"/>
                  </a:lnTo>
                  <a:lnTo>
                    <a:pt x="516" y="447"/>
                  </a:lnTo>
                  <a:lnTo>
                    <a:pt x="516" y="550"/>
                  </a:lnTo>
                  <a:lnTo>
                    <a:pt x="516" y="584"/>
                  </a:lnTo>
                  <a:lnTo>
                    <a:pt x="550" y="618"/>
                  </a:lnTo>
                  <a:lnTo>
                    <a:pt x="584" y="653"/>
                  </a:lnTo>
                  <a:lnTo>
                    <a:pt x="584" y="687"/>
                  </a:lnTo>
                  <a:lnTo>
                    <a:pt x="618" y="687"/>
                  </a:lnTo>
                  <a:lnTo>
                    <a:pt x="618" y="721"/>
                  </a:lnTo>
                  <a:lnTo>
                    <a:pt x="654" y="721"/>
                  </a:lnTo>
                  <a:lnTo>
                    <a:pt x="688" y="756"/>
                  </a:lnTo>
                  <a:lnTo>
                    <a:pt x="688" y="791"/>
                  </a:lnTo>
                  <a:lnTo>
                    <a:pt x="721" y="791"/>
                  </a:lnTo>
                  <a:lnTo>
                    <a:pt x="721" y="824"/>
                  </a:lnTo>
                  <a:lnTo>
                    <a:pt x="757" y="824"/>
                  </a:lnTo>
                  <a:lnTo>
                    <a:pt x="721" y="859"/>
                  </a:lnTo>
                  <a:lnTo>
                    <a:pt x="721" y="893"/>
                  </a:lnTo>
                  <a:lnTo>
                    <a:pt x="757" y="893"/>
                  </a:lnTo>
                  <a:lnTo>
                    <a:pt x="757" y="928"/>
                  </a:lnTo>
                  <a:lnTo>
                    <a:pt x="791" y="928"/>
                  </a:lnTo>
                  <a:lnTo>
                    <a:pt x="791" y="962"/>
                  </a:lnTo>
                  <a:lnTo>
                    <a:pt x="825" y="996"/>
                  </a:lnTo>
                  <a:lnTo>
                    <a:pt x="860" y="1030"/>
                  </a:lnTo>
                  <a:lnTo>
                    <a:pt x="825" y="1030"/>
                  </a:lnTo>
                  <a:lnTo>
                    <a:pt x="825" y="1065"/>
                  </a:lnTo>
                  <a:lnTo>
                    <a:pt x="791" y="110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06" name="Freeform 21"/>
            <p:cNvSpPr>
              <a:spLocks noChangeArrowheads="1"/>
            </p:cNvSpPr>
            <p:nvPr/>
          </p:nvSpPr>
          <p:spPr bwMode="auto">
            <a:xfrm>
              <a:off x="1058" y="2997"/>
              <a:ext cx="194" cy="256"/>
            </a:xfrm>
            <a:custGeom>
              <a:avLst/>
              <a:gdLst>
                <a:gd name="T0" fmla="*/ 171 w 861"/>
                <a:gd name="T1" fmla="*/ 248 h 1135"/>
                <a:gd name="T2" fmla="*/ 132 w 861"/>
                <a:gd name="T3" fmla="*/ 256 h 1135"/>
                <a:gd name="T4" fmla="*/ 93 w 861"/>
                <a:gd name="T5" fmla="*/ 256 h 1135"/>
                <a:gd name="T6" fmla="*/ 85 w 861"/>
                <a:gd name="T7" fmla="*/ 248 h 1135"/>
                <a:gd name="T8" fmla="*/ 70 w 861"/>
                <a:gd name="T9" fmla="*/ 232 h 1135"/>
                <a:gd name="T10" fmla="*/ 70 w 861"/>
                <a:gd name="T11" fmla="*/ 217 h 1135"/>
                <a:gd name="T12" fmla="*/ 85 w 861"/>
                <a:gd name="T13" fmla="*/ 217 h 1135"/>
                <a:gd name="T14" fmla="*/ 101 w 861"/>
                <a:gd name="T15" fmla="*/ 209 h 1135"/>
                <a:gd name="T16" fmla="*/ 101 w 861"/>
                <a:gd name="T17" fmla="*/ 201 h 1135"/>
                <a:gd name="T18" fmla="*/ 93 w 861"/>
                <a:gd name="T19" fmla="*/ 186 h 1135"/>
                <a:gd name="T20" fmla="*/ 78 w 861"/>
                <a:gd name="T21" fmla="*/ 178 h 1135"/>
                <a:gd name="T22" fmla="*/ 70 w 861"/>
                <a:gd name="T23" fmla="*/ 171 h 1135"/>
                <a:gd name="T24" fmla="*/ 62 w 861"/>
                <a:gd name="T25" fmla="*/ 163 h 1135"/>
                <a:gd name="T26" fmla="*/ 54 w 861"/>
                <a:gd name="T27" fmla="*/ 155 h 1135"/>
                <a:gd name="T28" fmla="*/ 46 w 861"/>
                <a:gd name="T29" fmla="*/ 139 h 1135"/>
                <a:gd name="T30" fmla="*/ 39 w 861"/>
                <a:gd name="T31" fmla="*/ 124 h 1135"/>
                <a:gd name="T32" fmla="*/ 31 w 861"/>
                <a:gd name="T33" fmla="*/ 108 h 1135"/>
                <a:gd name="T34" fmla="*/ 31 w 861"/>
                <a:gd name="T35" fmla="*/ 93 h 1135"/>
                <a:gd name="T36" fmla="*/ 23 w 861"/>
                <a:gd name="T37" fmla="*/ 77 h 1135"/>
                <a:gd name="T38" fmla="*/ 15 w 861"/>
                <a:gd name="T39" fmla="*/ 62 h 1135"/>
                <a:gd name="T40" fmla="*/ 7 w 861"/>
                <a:gd name="T41" fmla="*/ 46 h 1135"/>
                <a:gd name="T42" fmla="*/ 7 w 861"/>
                <a:gd name="T43" fmla="*/ 31 h 1135"/>
                <a:gd name="T44" fmla="*/ 7 w 861"/>
                <a:gd name="T45" fmla="*/ 23 h 1135"/>
                <a:gd name="T46" fmla="*/ 15 w 861"/>
                <a:gd name="T47" fmla="*/ 16 h 1135"/>
                <a:gd name="T48" fmla="*/ 31 w 861"/>
                <a:gd name="T49" fmla="*/ 16 h 1135"/>
                <a:gd name="T50" fmla="*/ 46 w 861"/>
                <a:gd name="T51" fmla="*/ 8 h 1135"/>
                <a:gd name="T52" fmla="*/ 62 w 861"/>
                <a:gd name="T53" fmla="*/ 8 h 1135"/>
                <a:gd name="T54" fmla="*/ 78 w 861"/>
                <a:gd name="T55" fmla="*/ 23 h 1135"/>
                <a:gd name="T56" fmla="*/ 93 w 861"/>
                <a:gd name="T57" fmla="*/ 39 h 1135"/>
                <a:gd name="T58" fmla="*/ 101 w 861"/>
                <a:gd name="T59" fmla="*/ 46 h 1135"/>
                <a:gd name="T60" fmla="*/ 108 w 861"/>
                <a:gd name="T61" fmla="*/ 54 h 1135"/>
                <a:gd name="T62" fmla="*/ 116 w 861"/>
                <a:gd name="T63" fmla="*/ 62 h 1135"/>
                <a:gd name="T64" fmla="*/ 116 w 861"/>
                <a:gd name="T65" fmla="*/ 77 h 1135"/>
                <a:gd name="T66" fmla="*/ 116 w 861"/>
                <a:gd name="T67" fmla="*/ 101 h 1135"/>
                <a:gd name="T68" fmla="*/ 116 w 861"/>
                <a:gd name="T69" fmla="*/ 132 h 1135"/>
                <a:gd name="T70" fmla="*/ 132 w 861"/>
                <a:gd name="T71" fmla="*/ 147 h 1135"/>
                <a:gd name="T72" fmla="*/ 139 w 861"/>
                <a:gd name="T73" fmla="*/ 155 h 1135"/>
                <a:gd name="T74" fmla="*/ 147 w 861"/>
                <a:gd name="T75" fmla="*/ 163 h 1135"/>
                <a:gd name="T76" fmla="*/ 155 w 861"/>
                <a:gd name="T77" fmla="*/ 178 h 1135"/>
                <a:gd name="T78" fmla="*/ 162 w 861"/>
                <a:gd name="T79" fmla="*/ 186 h 1135"/>
                <a:gd name="T80" fmla="*/ 162 w 861"/>
                <a:gd name="T81" fmla="*/ 194 h 1135"/>
                <a:gd name="T82" fmla="*/ 171 w 861"/>
                <a:gd name="T83" fmla="*/ 201 h 1135"/>
                <a:gd name="T84" fmla="*/ 178 w 861"/>
                <a:gd name="T85" fmla="*/ 209 h 1135"/>
                <a:gd name="T86" fmla="*/ 186 w 861"/>
                <a:gd name="T87" fmla="*/ 225 h 1135"/>
                <a:gd name="T88" fmla="*/ 186 w 861"/>
                <a:gd name="T89" fmla="*/ 232 h 1135"/>
                <a:gd name="T90" fmla="*/ 178 w 861"/>
                <a:gd name="T91" fmla="*/ 248 h 1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1" h="1135">
                  <a:moveTo>
                    <a:pt x="791" y="1100"/>
                  </a:moveTo>
                  <a:lnTo>
                    <a:pt x="757" y="1100"/>
                  </a:lnTo>
                  <a:lnTo>
                    <a:pt x="688" y="1134"/>
                  </a:lnTo>
                  <a:lnTo>
                    <a:pt x="584" y="1134"/>
                  </a:lnTo>
                  <a:lnTo>
                    <a:pt x="481" y="1134"/>
                  </a:lnTo>
                  <a:lnTo>
                    <a:pt x="412" y="1134"/>
                  </a:lnTo>
                  <a:lnTo>
                    <a:pt x="412" y="1100"/>
                  </a:lnTo>
                  <a:lnTo>
                    <a:pt x="377" y="1100"/>
                  </a:lnTo>
                  <a:lnTo>
                    <a:pt x="344" y="1065"/>
                  </a:lnTo>
                  <a:lnTo>
                    <a:pt x="309" y="1030"/>
                  </a:lnTo>
                  <a:lnTo>
                    <a:pt x="309" y="996"/>
                  </a:lnTo>
                  <a:lnTo>
                    <a:pt x="309" y="962"/>
                  </a:lnTo>
                  <a:lnTo>
                    <a:pt x="344" y="962"/>
                  </a:lnTo>
                  <a:lnTo>
                    <a:pt x="377" y="962"/>
                  </a:lnTo>
                  <a:lnTo>
                    <a:pt x="412" y="928"/>
                  </a:lnTo>
                  <a:lnTo>
                    <a:pt x="447" y="928"/>
                  </a:lnTo>
                  <a:lnTo>
                    <a:pt x="481" y="928"/>
                  </a:lnTo>
                  <a:lnTo>
                    <a:pt x="447" y="893"/>
                  </a:lnTo>
                  <a:lnTo>
                    <a:pt x="412" y="859"/>
                  </a:lnTo>
                  <a:lnTo>
                    <a:pt x="412" y="824"/>
                  </a:lnTo>
                  <a:lnTo>
                    <a:pt x="377" y="824"/>
                  </a:lnTo>
                  <a:lnTo>
                    <a:pt x="344" y="791"/>
                  </a:lnTo>
                  <a:lnTo>
                    <a:pt x="344" y="756"/>
                  </a:lnTo>
                  <a:lnTo>
                    <a:pt x="309" y="756"/>
                  </a:lnTo>
                  <a:lnTo>
                    <a:pt x="309" y="721"/>
                  </a:lnTo>
                  <a:lnTo>
                    <a:pt x="274" y="721"/>
                  </a:lnTo>
                  <a:lnTo>
                    <a:pt x="274" y="687"/>
                  </a:lnTo>
                  <a:lnTo>
                    <a:pt x="240" y="687"/>
                  </a:lnTo>
                  <a:lnTo>
                    <a:pt x="206" y="653"/>
                  </a:lnTo>
                  <a:lnTo>
                    <a:pt x="206" y="618"/>
                  </a:lnTo>
                  <a:lnTo>
                    <a:pt x="172" y="584"/>
                  </a:lnTo>
                  <a:lnTo>
                    <a:pt x="172" y="550"/>
                  </a:lnTo>
                  <a:lnTo>
                    <a:pt x="172" y="480"/>
                  </a:lnTo>
                  <a:lnTo>
                    <a:pt x="137" y="480"/>
                  </a:lnTo>
                  <a:lnTo>
                    <a:pt x="137" y="447"/>
                  </a:lnTo>
                  <a:lnTo>
                    <a:pt x="137" y="413"/>
                  </a:lnTo>
                  <a:lnTo>
                    <a:pt x="103" y="378"/>
                  </a:lnTo>
                  <a:lnTo>
                    <a:pt x="103" y="343"/>
                  </a:lnTo>
                  <a:lnTo>
                    <a:pt x="103" y="309"/>
                  </a:lnTo>
                  <a:lnTo>
                    <a:pt x="68" y="275"/>
                  </a:lnTo>
                  <a:lnTo>
                    <a:pt x="68" y="241"/>
                  </a:lnTo>
                  <a:lnTo>
                    <a:pt x="33" y="206"/>
                  </a:lnTo>
                  <a:lnTo>
                    <a:pt x="33" y="172"/>
                  </a:lnTo>
                  <a:lnTo>
                    <a:pt x="33" y="137"/>
                  </a:lnTo>
                  <a:lnTo>
                    <a:pt x="0" y="104"/>
                  </a:lnTo>
                  <a:lnTo>
                    <a:pt x="33" y="104"/>
                  </a:lnTo>
                  <a:lnTo>
                    <a:pt x="68" y="104"/>
                  </a:lnTo>
                  <a:lnTo>
                    <a:pt x="68" y="69"/>
                  </a:lnTo>
                  <a:lnTo>
                    <a:pt x="103" y="69"/>
                  </a:lnTo>
                  <a:lnTo>
                    <a:pt x="137" y="69"/>
                  </a:lnTo>
                  <a:lnTo>
                    <a:pt x="172" y="34"/>
                  </a:lnTo>
                  <a:lnTo>
                    <a:pt x="206" y="34"/>
                  </a:lnTo>
                  <a:lnTo>
                    <a:pt x="240" y="0"/>
                  </a:lnTo>
                  <a:lnTo>
                    <a:pt x="274" y="34"/>
                  </a:lnTo>
                  <a:lnTo>
                    <a:pt x="309" y="69"/>
                  </a:lnTo>
                  <a:lnTo>
                    <a:pt x="344" y="104"/>
                  </a:lnTo>
                  <a:lnTo>
                    <a:pt x="377" y="137"/>
                  </a:lnTo>
                  <a:lnTo>
                    <a:pt x="412" y="172"/>
                  </a:lnTo>
                  <a:lnTo>
                    <a:pt x="412" y="206"/>
                  </a:lnTo>
                  <a:lnTo>
                    <a:pt x="447" y="206"/>
                  </a:lnTo>
                  <a:lnTo>
                    <a:pt x="447" y="241"/>
                  </a:lnTo>
                  <a:lnTo>
                    <a:pt x="481" y="241"/>
                  </a:lnTo>
                  <a:lnTo>
                    <a:pt x="481" y="275"/>
                  </a:lnTo>
                  <a:lnTo>
                    <a:pt x="516" y="275"/>
                  </a:lnTo>
                  <a:lnTo>
                    <a:pt x="516" y="309"/>
                  </a:lnTo>
                  <a:lnTo>
                    <a:pt x="516" y="343"/>
                  </a:lnTo>
                  <a:lnTo>
                    <a:pt x="516" y="378"/>
                  </a:lnTo>
                  <a:lnTo>
                    <a:pt x="516" y="447"/>
                  </a:lnTo>
                  <a:lnTo>
                    <a:pt x="516" y="550"/>
                  </a:lnTo>
                  <a:lnTo>
                    <a:pt x="516" y="584"/>
                  </a:lnTo>
                  <a:lnTo>
                    <a:pt x="550" y="618"/>
                  </a:lnTo>
                  <a:lnTo>
                    <a:pt x="584" y="653"/>
                  </a:lnTo>
                  <a:lnTo>
                    <a:pt x="584" y="687"/>
                  </a:lnTo>
                  <a:lnTo>
                    <a:pt x="618" y="687"/>
                  </a:lnTo>
                  <a:lnTo>
                    <a:pt x="618" y="721"/>
                  </a:lnTo>
                  <a:lnTo>
                    <a:pt x="654" y="721"/>
                  </a:lnTo>
                  <a:lnTo>
                    <a:pt x="688" y="756"/>
                  </a:lnTo>
                  <a:lnTo>
                    <a:pt x="688" y="791"/>
                  </a:lnTo>
                  <a:lnTo>
                    <a:pt x="721" y="791"/>
                  </a:lnTo>
                  <a:lnTo>
                    <a:pt x="721" y="824"/>
                  </a:lnTo>
                  <a:lnTo>
                    <a:pt x="757" y="824"/>
                  </a:lnTo>
                  <a:lnTo>
                    <a:pt x="721" y="859"/>
                  </a:lnTo>
                  <a:lnTo>
                    <a:pt x="721" y="893"/>
                  </a:lnTo>
                  <a:lnTo>
                    <a:pt x="757" y="893"/>
                  </a:lnTo>
                  <a:lnTo>
                    <a:pt x="757" y="928"/>
                  </a:lnTo>
                  <a:lnTo>
                    <a:pt x="791" y="928"/>
                  </a:lnTo>
                  <a:lnTo>
                    <a:pt x="791" y="962"/>
                  </a:lnTo>
                  <a:lnTo>
                    <a:pt x="825" y="996"/>
                  </a:lnTo>
                  <a:lnTo>
                    <a:pt x="860" y="1030"/>
                  </a:lnTo>
                  <a:lnTo>
                    <a:pt x="825" y="1030"/>
                  </a:lnTo>
                  <a:lnTo>
                    <a:pt x="825" y="1065"/>
                  </a:lnTo>
                  <a:lnTo>
                    <a:pt x="791" y="110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7" name="Freeform 22"/>
            <p:cNvSpPr>
              <a:spLocks noChangeArrowheads="1"/>
            </p:cNvSpPr>
            <p:nvPr/>
          </p:nvSpPr>
          <p:spPr bwMode="auto">
            <a:xfrm>
              <a:off x="957" y="2748"/>
              <a:ext cx="257" cy="334"/>
            </a:xfrm>
            <a:custGeom>
              <a:avLst/>
              <a:gdLst>
                <a:gd name="T0" fmla="*/ 39 w 1137"/>
                <a:gd name="T1" fmla="*/ 233 h 1478"/>
                <a:gd name="T2" fmla="*/ 47 w 1137"/>
                <a:gd name="T3" fmla="*/ 233 h 1478"/>
                <a:gd name="T4" fmla="*/ 62 w 1137"/>
                <a:gd name="T5" fmla="*/ 248 h 1478"/>
                <a:gd name="T6" fmla="*/ 70 w 1137"/>
                <a:gd name="T7" fmla="*/ 264 h 1478"/>
                <a:gd name="T8" fmla="*/ 93 w 1137"/>
                <a:gd name="T9" fmla="*/ 272 h 1478"/>
                <a:gd name="T10" fmla="*/ 117 w 1137"/>
                <a:gd name="T11" fmla="*/ 272 h 1478"/>
                <a:gd name="T12" fmla="*/ 132 w 1137"/>
                <a:gd name="T13" fmla="*/ 264 h 1478"/>
                <a:gd name="T14" fmla="*/ 156 w 1137"/>
                <a:gd name="T15" fmla="*/ 248 h 1478"/>
                <a:gd name="T16" fmla="*/ 179 w 1137"/>
                <a:gd name="T17" fmla="*/ 272 h 1478"/>
                <a:gd name="T18" fmla="*/ 194 w 1137"/>
                <a:gd name="T19" fmla="*/ 295 h 1478"/>
                <a:gd name="T20" fmla="*/ 210 w 1137"/>
                <a:gd name="T21" fmla="*/ 303 h 1478"/>
                <a:gd name="T22" fmla="*/ 218 w 1137"/>
                <a:gd name="T23" fmla="*/ 318 h 1478"/>
                <a:gd name="T24" fmla="*/ 226 w 1137"/>
                <a:gd name="T25" fmla="*/ 334 h 1478"/>
                <a:gd name="T26" fmla="*/ 249 w 1137"/>
                <a:gd name="T27" fmla="*/ 318 h 1478"/>
                <a:gd name="T28" fmla="*/ 257 w 1137"/>
                <a:gd name="T29" fmla="*/ 295 h 1478"/>
                <a:gd name="T30" fmla="*/ 249 w 1137"/>
                <a:gd name="T31" fmla="*/ 279 h 1478"/>
                <a:gd name="T32" fmla="*/ 257 w 1137"/>
                <a:gd name="T33" fmla="*/ 256 h 1478"/>
                <a:gd name="T34" fmla="*/ 241 w 1137"/>
                <a:gd name="T35" fmla="*/ 240 h 1478"/>
                <a:gd name="T36" fmla="*/ 226 w 1137"/>
                <a:gd name="T37" fmla="*/ 233 h 1478"/>
                <a:gd name="T38" fmla="*/ 226 w 1137"/>
                <a:gd name="T39" fmla="*/ 209 h 1478"/>
                <a:gd name="T40" fmla="*/ 233 w 1137"/>
                <a:gd name="T41" fmla="*/ 186 h 1478"/>
                <a:gd name="T42" fmla="*/ 233 w 1137"/>
                <a:gd name="T43" fmla="*/ 171 h 1478"/>
                <a:gd name="T44" fmla="*/ 218 w 1137"/>
                <a:gd name="T45" fmla="*/ 148 h 1478"/>
                <a:gd name="T46" fmla="*/ 202 w 1137"/>
                <a:gd name="T47" fmla="*/ 124 h 1478"/>
                <a:gd name="T48" fmla="*/ 186 w 1137"/>
                <a:gd name="T49" fmla="*/ 70 h 1478"/>
                <a:gd name="T50" fmla="*/ 202 w 1137"/>
                <a:gd name="T51" fmla="*/ 62 h 1478"/>
                <a:gd name="T52" fmla="*/ 210 w 1137"/>
                <a:gd name="T53" fmla="*/ 39 h 1478"/>
                <a:gd name="T54" fmla="*/ 210 w 1137"/>
                <a:gd name="T55" fmla="*/ 31 h 1478"/>
                <a:gd name="T56" fmla="*/ 194 w 1137"/>
                <a:gd name="T57" fmla="*/ 15 h 1478"/>
                <a:gd name="T58" fmla="*/ 179 w 1137"/>
                <a:gd name="T59" fmla="*/ 0 h 1478"/>
                <a:gd name="T60" fmla="*/ 156 w 1137"/>
                <a:gd name="T61" fmla="*/ 7 h 1478"/>
                <a:gd name="T62" fmla="*/ 132 w 1137"/>
                <a:gd name="T63" fmla="*/ 7 h 1478"/>
                <a:gd name="T64" fmla="*/ 109 w 1137"/>
                <a:gd name="T65" fmla="*/ 15 h 1478"/>
                <a:gd name="T66" fmla="*/ 101 w 1137"/>
                <a:gd name="T67" fmla="*/ 39 h 1478"/>
                <a:gd name="T68" fmla="*/ 85 w 1137"/>
                <a:gd name="T69" fmla="*/ 54 h 1478"/>
                <a:gd name="T70" fmla="*/ 70 w 1137"/>
                <a:gd name="T71" fmla="*/ 70 h 1478"/>
                <a:gd name="T72" fmla="*/ 62 w 1137"/>
                <a:gd name="T73" fmla="*/ 93 h 1478"/>
                <a:gd name="T74" fmla="*/ 47 w 1137"/>
                <a:gd name="T75" fmla="*/ 108 h 1478"/>
                <a:gd name="T76" fmla="*/ 62 w 1137"/>
                <a:gd name="T77" fmla="*/ 117 h 1478"/>
                <a:gd name="T78" fmla="*/ 54 w 1137"/>
                <a:gd name="T79" fmla="*/ 132 h 1478"/>
                <a:gd name="T80" fmla="*/ 47 w 1137"/>
                <a:gd name="T81" fmla="*/ 148 h 1478"/>
                <a:gd name="T82" fmla="*/ 31 w 1137"/>
                <a:gd name="T83" fmla="*/ 163 h 1478"/>
                <a:gd name="T84" fmla="*/ 24 w 1137"/>
                <a:gd name="T85" fmla="*/ 179 h 1478"/>
                <a:gd name="T86" fmla="*/ 16 w 1137"/>
                <a:gd name="T87" fmla="*/ 194 h 1478"/>
                <a:gd name="T88" fmla="*/ 8 w 1137"/>
                <a:gd name="T89" fmla="*/ 209 h 1478"/>
                <a:gd name="T90" fmla="*/ 8 w 1137"/>
                <a:gd name="T91" fmla="*/ 225 h 1478"/>
                <a:gd name="T92" fmla="*/ 24 w 1137"/>
                <a:gd name="T93" fmla="*/ 240 h 147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37" h="1478">
                  <a:moveTo>
                    <a:pt x="104" y="1064"/>
                  </a:moveTo>
                  <a:lnTo>
                    <a:pt x="137" y="1030"/>
                  </a:lnTo>
                  <a:lnTo>
                    <a:pt x="172" y="1030"/>
                  </a:lnTo>
                  <a:lnTo>
                    <a:pt x="172" y="996"/>
                  </a:lnTo>
                  <a:lnTo>
                    <a:pt x="206" y="996"/>
                  </a:lnTo>
                  <a:lnTo>
                    <a:pt x="206" y="1030"/>
                  </a:lnTo>
                  <a:lnTo>
                    <a:pt x="241" y="1064"/>
                  </a:lnTo>
                  <a:lnTo>
                    <a:pt x="275" y="1064"/>
                  </a:lnTo>
                  <a:lnTo>
                    <a:pt x="275" y="1099"/>
                  </a:lnTo>
                  <a:lnTo>
                    <a:pt x="309" y="1099"/>
                  </a:lnTo>
                  <a:lnTo>
                    <a:pt x="309" y="1133"/>
                  </a:lnTo>
                  <a:lnTo>
                    <a:pt x="309" y="1167"/>
                  </a:lnTo>
                  <a:lnTo>
                    <a:pt x="344" y="1167"/>
                  </a:lnTo>
                  <a:lnTo>
                    <a:pt x="378" y="1203"/>
                  </a:lnTo>
                  <a:lnTo>
                    <a:pt x="413" y="1203"/>
                  </a:lnTo>
                  <a:lnTo>
                    <a:pt x="448" y="1203"/>
                  </a:lnTo>
                  <a:lnTo>
                    <a:pt x="481" y="1203"/>
                  </a:lnTo>
                  <a:lnTo>
                    <a:pt x="516" y="1203"/>
                  </a:lnTo>
                  <a:lnTo>
                    <a:pt x="516" y="1167"/>
                  </a:lnTo>
                  <a:lnTo>
                    <a:pt x="551" y="1167"/>
                  </a:lnTo>
                  <a:lnTo>
                    <a:pt x="585" y="1167"/>
                  </a:lnTo>
                  <a:lnTo>
                    <a:pt x="619" y="1133"/>
                  </a:lnTo>
                  <a:lnTo>
                    <a:pt x="654" y="1133"/>
                  </a:lnTo>
                  <a:lnTo>
                    <a:pt x="688" y="1099"/>
                  </a:lnTo>
                  <a:lnTo>
                    <a:pt x="722" y="1133"/>
                  </a:lnTo>
                  <a:lnTo>
                    <a:pt x="757" y="1167"/>
                  </a:lnTo>
                  <a:lnTo>
                    <a:pt x="792" y="1203"/>
                  </a:lnTo>
                  <a:lnTo>
                    <a:pt x="825" y="1236"/>
                  </a:lnTo>
                  <a:lnTo>
                    <a:pt x="860" y="1270"/>
                  </a:lnTo>
                  <a:lnTo>
                    <a:pt x="860" y="1304"/>
                  </a:lnTo>
                  <a:lnTo>
                    <a:pt x="895" y="1304"/>
                  </a:lnTo>
                  <a:lnTo>
                    <a:pt x="895" y="1340"/>
                  </a:lnTo>
                  <a:lnTo>
                    <a:pt x="929" y="1340"/>
                  </a:lnTo>
                  <a:lnTo>
                    <a:pt x="929" y="1374"/>
                  </a:lnTo>
                  <a:lnTo>
                    <a:pt x="963" y="1374"/>
                  </a:lnTo>
                  <a:lnTo>
                    <a:pt x="963" y="1407"/>
                  </a:lnTo>
                  <a:lnTo>
                    <a:pt x="963" y="1442"/>
                  </a:lnTo>
                  <a:lnTo>
                    <a:pt x="963" y="1477"/>
                  </a:lnTo>
                  <a:lnTo>
                    <a:pt x="998" y="1477"/>
                  </a:lnTo>
                  <a:lnTo>
                    <a:pt x="1032" y="1442"/>
                  </a:lnTo>
                  <a:lnTo>
                    <a:pt x="1066" y="1407"/>
                  </a:lnTo>
                  <a:lnTo>
                    <a:pt x="1102" y="1407"/>
                  </a:lnTo>
                  <a:lnTo>
                    <a:pt x="1102" y="1374"/>
                  </a:lnTo>
                  <a:lnTo>
                    <a:pt x="1136" y="1340"/>
                  </a:lnTo>
                  <a:lnTo>
                    <a:pt x="1136" y="1304"/>
                  </a:lnTo>
                  <a:lnTo>
                    <a:pt x="1102" y="1304"/>
                  </a:lnTo>
                  <a:lnTo>
                    <a:pt x="1102" y="1270"/>
                  </a:lnTo>
                  <a:lnTo>
                    <a:pt x="1102" y="1236"/>
                  </a:lnTo>
                  <a:lnTo>
                    <a:pt x="1136" y="1203"/>
                  </a:lnTo>
                  <a:lnTo>
                    <a:pt x="1136" y="1167"/>
                  </a:lnTo>
                  <a:lnTo>
                    <a:pt x="1136" y="1133"/>
                  </a:lnTo>
                  <a:lnTo>
                    <a:pt x="1136" y="1099"/>
                  </a:lnTo>
                  <a:lnTo>
                    <a:pt x="1102" y="1099"/>
                  </a:lnTo>
                  <a:lnTo>
                    <a:pt x="1066" y="1064"/>
                  </a:lnTo>
                  <a:lnTo>
                    <a:pt x="1032" y="1064"/>
                  </a:lnTo>
                  <a:lnTo>
                    <a:pt x="1032" y="1030"/>
                  </a:lnTo>
                  <a:lnTo>
                    <a:pt x="998" y="1030"/>
                  </a:lnTo>
                  <a:lnTo>
                    <a:pt x="963" y="996"/>
                  </a:lnTo>
                  <a:lnTo>
                    <a:pt x="998" y="961"/>
                  </a:lnTo>
                  <a:lnTo>
                    <a:pt x="998" y="927"/>
                  </a:lnTo>
                  <a:lnTo>
                    <a:pt x="1032" y="892"/>
                  </a:lnTo>
                  <a:lnTo>
                    <a:pt x="1032" y="859"/>
                  </a:lnTo>
                  <a:lnTo>
                    <a:pt x="1032" y="824"/>
                  </a:lnTo>
                  <a:lnTo>
                    <a:pt x="1066" y="790"/>
                  </a:lnTo>
                  <a:lnTo>
                    <a:pt x="1066" y="755"/>
                  </a:lnTo>
                  <a:lnTo>
                    <a:pt x="1032" y="755"/>
                  </a:lnTo>
                  <a:lnTo>
                    <a:pt x="1032" y="720"/>
                  </a:lnTo>
                  <a:lnTo>
                    <a:pt x="998" y="687"/>
                  </a:lnTo>
                  <a:lnTo>
                    <a:pt x="963" y="653"/>
                  </a:lnTo>
                  <a:lnTo>
                    <a:pt x="929" y="617"/>
                  </a:lnTo>
                  <a:lnTo>
                    <a:pt x="929" y="583"/>
                  </a:lnTo>
                  <a:lnTo>
                    <a:pt x="895" y="549"/>
                  </a:lnTo>
                  <a:lnTo>
                    <a:pt x="860" y="516"/>
                  </a:lnTo>
                  <a:lnTo>
                    <a:pt x="825" y="343"/>
                  </a:lnTo>
                  <a:lnTo>
                    <a:pt x="825" y="309"/>
                  </a:lnTo>
                  <a:lnTo>
                    <a:pt x="860" y="309"/>
                  </a:lnTo>
                  <a:lnTo>
                    <a:pt x="860" y="274"/>
                  </a:lnTo>
                  <a:lnTo>
                    <a:pt x="895" y="274"/>
                  </a:lnTo>
                  <a:lnTo>
                    <a:pt x="895" y="240"/>
                  </a:lnTo>
                  <a:lnTo>
                    <a:pt x="929" y="205"/>
                  </a:lnTo>
                  <a:lnTo>
                    <a:pt x="929" y="172"/>
                  </a:lnTo>
                  <a:lnTo>
                    <a:pt x="963" y="172"/>
                  </a:lnTo>
                  <a:lnTo>
                    <a:pt x="929" y="172"/>
                  </a:lnTo>
                  <a:lnTo>
                    <a:pt x="929" y="137"/>
                  </a:lnTo>
                  <a:lnTo>
                    <a:pt x="895" y="137"/>
                  </a:lnTo>
                  <a:lnTo>
                    <a:pt x="895" y="103"/>
                  </a:lnTo>
                  <a:lnTo>
                    <a:pt x="860" y="68"/>
                  </a:lnTo>
                  <a:lnTo>
                    <a:pt x="860" y="33"/>
                  </a:lnTo>
                  <a:lnTo>
                    <a:pt x="825" y="0"/>
                  </a:lnTo>
                  <a:lnTo>
                    <a:pt x="792" y="0"/>
                  </a:lnTo>
                  <a:lnTo>
                    <a:pt x="757" y="0"/>
                  </a:lnTo>
                  <a:lnTo>
                    <a:pt x="688" y="0"/>
                  </a:lnTo>
                  <a:lnTo>
                    <a:pt x="688" y="33"/>
                  </a:lnTo>
                  <a:lnTo>
                    <a:pt x="654" y="33"/>
                  </a:lnTo>
                  <a:lnTo>
                    <a:pt x="619" y="33"/>
                  </a:lnTo>
                  <a:lnTo>
                    <a:pt x="585" y="33"/>
                  </a:lnTo>
                  <a:lnTo>
                    <a:pt x="551" y="33"/>
                  </a:lnTo>
                  <a:lnTo>
                    <a:pt x="516" y="33"/>
                  </a:lnTo>
                  <a:lnTo>
                    <a:pt x="481" y="68"/>
                  </a:lnTo>
                  <a:lnTo>
                    <a:pt x="481" y="103"/>
                  </a:lnTo>
                  <a:lnTo>
                    <a:pt x="448" y="137"/>
                  </a:lnTo>
                  <a:lnTo>
                    <a:pt x="448" y="172"/>
                  </a:lnTo>
                  <a:lnTo>
                    <a:pt x="413" y="205"/>
                  </a:lnTo>
                  <a:lnTo>
                    <a:pt x="413" y="240"/>
                  </a:lnTo>
                  <a:lnTo>
                    <a:pt x="378" y="240"/>
                  </a:lnTo>
                  <a:lnTo>
                    <a:pt x="344" y="240"/>
                  </a:lnTo>
                  <a:lnTo>
                    <a:pt x="344" y="274"/>
                  </a:lnTo>
                  <a:lnTo>
                    <a:pt x="309" y="309"/>
                  </a:lnTo>
                  <a:lnTo>
                    <a:pt x="309" y="377"/>
                  </a:lnTo>
                  <a:lnTo>
                    <a:pt x="309" y="412"/>
                  </a:lnTo>
                  <a:lnTo>
                    <a:pt x="275" y="412"/>
                  </a:lnTo>
                  <a:lnTo>
                    <a:pt x="275" y="446"/>
                  </a:lnTo>
                  <a:lnTo>
                    <a:pt x="241" y="480"/>
                  </a:lnTo>
                  <a:lnTo>
                    <a:pt x="206" y="480"/>
                  </a:lnTo>
                  <a:lnTo>
                    <a:pt x="206" y="516"/>
                  </a:lnTo>
                  <a:lnTo>
                    <a:pt x="241" y="516"/>
                  </a:lnTo>
                  <a:lnTo>
                    <a:pt x="275" y="516"/>
                  </a:lnTo>
                  <a:lnTo>
                    <a:pt x="275" y="549"/>
                  </a:lnTo>
                  <a:lnTo>
                    <a:pt x="241" y="549"/>
                  </a:lnTo>
                  <a:lnTo>
                    <a:pt x="241" y="583"/>
                  </a:lnTo>
                  <a:lnTo>
                    <a:pt x="206" y="583"/>
                  </a:lnTo>
                  <a:lnTo>
                    <a:pt x="206" y="617"/>
                  </a:lnTo>
                  <a:lnTo>
                    <a:pt x="206" y="653"/>
                  </a:lnTo>
                  <a:lnTo>
                    <a:pt x="172" y="687"/>
                  </a:lnTo>
                  <a:lnTo>
                    <a:pt x="172" y="720"/>
                  </a:lnTo>
                  <a:lnTo>
                    <a:pt x="137" y="720"/>
                  </a:lnTo>
                  <a:lnTo>
                    <a:pt x="137" y="755"/>
                  </a:lnTo>
                  <a:lnTo>
                    <a:pt x="137" y="790"/>
                  </a:lnTo>
                  <a:lnTo>
                    <a:pt x="104" y="790"/>
                  </a:lnTo>
                  <a:lnTo>
                    <a:pt x="104" y="824"/>
                  </a:lnTo>
                  <a:lnTo>
                    <a:pt x="104" y="859"/>
                  </a:lnTo>
                  <a:lnTo>
                    <a:pt x="69" y="859"/>
                  </a:lnTo>
                  <a:lnTo>
                    <a:pt x="69" y="892"/>
                  </a:lnTo>
                  <a:lnTo>
                    <a:pt x="69" y="927"/>
                  </a:lnTo>
                  <a:lnTo>
                    <a:pt x="34" y="927"/>
                  </a:lnTo>
                  <a:lnTo>
                    <a:pt x="34" y="961"/>
                  </a:lnTo>
                  <a:lnTo>
                    <a:pt x="0" y="996"/>
                  </a:lnTo>
                  <a:lnTo>
                    <a:pt x="34" y="996"/>
                  </a:lnTo>
                  <a:lnTo>
                    <a:pt x="69" y="1030"/>
                  </a:lnTo>
                  <a:lnTo>
                    <a:pt x="104" y="1030"/>
                  </a:lnTo>
                  <a:lnTo>
                    <a:pt x="104" y="106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08" name="Freeform 23"/>
            <p:cNvSpPr>
              <a:spLocks noChangeArrowheads="1"/>
            </p:cNvSpPr>
            <p:nvPr/>
          </p:nvSpPr>
          <p:spPr bwMode="auto">
            <a:xfrm>
              <a:off x="957" y="2748"/>
              <a:ext cx="257" cy="334"/>
            </a:xfrm>
            <a:custGeom>
              <a:avLst/>
              <a:gdLst>
                <a:gd name="T0" fmla="*/ 39 w 1137"/>
                <a:gd name="T1" fmla="*/ 233 h 1478"/>
                <a:gd name="T2" fmla="*/ 47 w 1137"/>
                <a:gd name="T3" fmla="*/ 233 h 1478"/>
                <a:gd name="T4" fmla="*/ 62 w 1137"/>
                <a:gd name="T5" fmla="*/ 248 h 1478"/>
                <a:gd name="T6" fmla="*/ 70 w 1137"/>
                <a:gd name="T7" fmla="*/ 264 h 1478"/>
                <a:gd name="T8" fmla="*/ 93 w 1137"/>
                <a:gd name="T9" fmla="*/ 272 h 1478"/>
                <a:gd name="T10" fmla="*/ 117 w 1137"/>
                <a:gd name="T11" fmla="*/ 272 h 1478"/>
                <a:gd name="T12" fmla="*/ 132 w 1137"/>
                <a:gd name="T13" fmla="*/ 264 h 1478"/>
                <a:gd name="T14" fmla="*/ 156 w 1137"/>
                <a:gd name="T15" fmla="*/ 248 h 1478"/>
                <a:gd name="T16" fmla="*/ 179 w 1137"/>
                <a:gd name="T17" fmla="*/ 272 h 1478"/>
                <a:gd name="T18" fmla="*/ 194 w 1137"/>
                <a:gd name="T19" fmla="*/ 295 h 1478"/>
                <a:gd name="T20" fmla="*/ 210 w 1137"/>
                <a:gd name="T21" fmla="*/ 303 h 1478"/>
                <a:gd name="T22" fmla="*/ 218 w 1137"/>
                <a:gd name="T23" fmla="*/ 318 h 1478"/>
                <a:gd name="T24" fmla="*/ 226 w 1137"/>
                <a:gd name="T25" fmla="*/ 334 h 1478"/>
                <a:gd name="T26" fmla="*/ 249 w 1137"/>
                <a:gd name="T27" fmla="*/ 318 h 1478"/>
                <a:gd name="T28" fmla="*/ 257 w 1137"/>
                <a:gd name="T29" fmla="*/ 295 h 1478"/>
                <a:gd name="T30" fmla="*/ 249 w 1137"/>
                <a:gd name="T31" fmla="*/ 279 h 1478"/>
                <a:gd name="T32" fmla="*/ 257 w 1137"/>
                <a:gd name="T33" fmla="*/ 256 h 1478"/>
                <a:gd name="T34" fmla="*/ 241 w 1137"/>
                <a:gd name="T35" fmla="*/ 240 h 1478"/>
                <a:gd name="T36" fmla="*/ 226 w 1137"/>
                <a:gd name="T37" fmla="*/ 233 h 1478"/>
                <a:gd name="T38" fmla="*/ 226 w 1137"/>
                <a:gd name="T39" fmla="*/ 209 h 1478"/>
                <a:gd name="T40" fmla="*/ 233 w 1137"/>
                <a:gd name="T41" fmla="*/ 186 h 1478"/>
                <a:gd name="T42" fmla="*/ 233 w 1137"/>
                <a:gd name="T43" fmla="*/ 171 h 1478"/>
                <a:gd name="T44" fmla="*/ 218 w 1137"/>
                <a:gd name="T45" fmla="*/ 148 h 1478"/>
                <a:gd name="T46" fmla="*/ 202 w 1137"/>
                <a:gd name="T47" fmla="*/ 124 h 1478"/>
                <a:gd name="T48" fmla="*/ 186 w 1137"/>
                <a:gd name="T49" fmla="*/ 70 h 1478"/>
                <a:gd name="T50" fmla="*/ 202 w 1137"/>
                <a:gd name="T51" fmla="*/ 62 h 1478"/>
                <a:gd name="T52" fmla="*/ 210 w 1137"/>
                <a:gd name="T53" fmla="*/ 39 h 1478"/>
                <a:gd name="T54" fmla="*/ 210 w 1137"/>
                <a:gd name="T55" fmla="*/ 31 h 1478"/>
                <a:gd name="T56" fmla="*/ 194 w 1137"/>
                <a:gd name="T57" fmla="*/ 15 h 1478"/>
                <a:gd name="T58" fmla="*/ 179 w 1137"/>
                <a:gd name="T59" fmla="*/ 0 h 1478"/>
                <a:gd name="T60" fmla="*/ 156 w 1137"/>
                <a:gd name="T61" fmla="*/ 7 h 1478"/>
                <a:gd name="T62" fmla="*/ 132 w 1137"/>
                <a:gd name="T63" fmla="*/ 7 h 1478"/>
                <a:gd name="T64" fmla="*/ 109 w 1137"/>
                <a:gd name="T65" fmla="*/ 15 h 1478"/>
                <a:gd name="T66" fmla="*/ 101 w 1137"/>
                <a:gd name="T67" fmla="*/ 39 h 1478"/>
                <a:gd name="T68" fmla="*/ 85 w 1137"/>
                <a:gd name="T69" fmla="*/ 54 h 1478"/>
                <a:gd name="T70" fmla="*/ 70 w 1137"/>
                <a:gd name="T71" fmla="*/ 70 h 1478"/>
                <a:gd name="T72" fmla="*/ 62 w 1137"/>
                <a:gd name="T73" fmla="*/ 93 h 1478"/>
                <a:gd name="T74" fmla="*/ 47 w 1137"/>
                <a:gd name="T75" fmla="*/ 108 h 1478"/>
                <a:gd name="T76" fmla="*/ 62 w 1137"/>
                <a:gd name="T77" fmla="*/ 117 h 1478"/>
                <a:gd name="T78" fmla="*/ 54 w 1137"/>
                <a:gd name="T79" fmla="*/ 132 h 1478"/>
                <a:gd name="T80" fmla="*/ 47 w 1137"/>
                <a:gd name="T81" fmla="*/ 148 h 1478"/>
                <a:gd name="T82" fmla="*/ 31 w 1137"/>
                <a:gd name="T83" fmla="*/ 163 h 1478"/>
                <a:gd name="T84" fmla="*/ 24 w 1137"/>
                <a:gd name="T85" fmla="*/ 179 h 1478"/>
                <a:gd name="T86" fmla="*/ 16 w 1137"/>
                <a:gd name="T87" fmla="*/ 194 h 1478"/>
                <a:gd name="T88" fmla="*/ 8 w 1137"/>
                <a:gd name="T89" fmla="*/ 209 h 1478"/>
                <a:gd name="T90" fmla="*/ 8 w 1137"/>
                <a:gd name="T91" fmla="*/ 225 h 1478"/>
                <a:gd name="T92" fmla="*/ 24 w 1137"/>
                <a:gd name="T93" fmla="*/ 240 h 147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37" h="1478">
                  <a:moveTo>
                    <a:pt x="104" y="1064"/>
                  </a:moveTo>
                  <a:lnTo>
                    <a:pt x="137" y="1030"/>
                  </a:lnTo>
                  <a:lnTo>
                    <a:pt x="172" y="1030"/>
                  </a:lnTo>
                  <a:lnTo>
                    <a:pt x="172" y="996"/>
                  </a:lnTo>
                  <a:lnTo>
                    <a:pt x="206" y="996"/>
                  </a:lnTo>
                  <a:lnTo>
                    <a:pt x="206" y="1030"/>
                  </a:lnTo>
                  <a:lnTo>
                    <a:pt x="241" y="1064"/>
                  </a:lnTo>
                  <a:lnTo>
                    <a:pt x="275" y="1064"/>
                  </a:lnTo>
                  <a:lnTo>
                    <a:pt x="275" y="1099"/>
                  </a:lnTo>
                  <a:lnTo>
                    <a:pt x="309" y="1099"/>
                  </a:lnTo>
                  <a:lnTo>
                    <a:pt x="309" y="1133"/>
                  </a:lnTo>
                  <a:lnTo>
                    <a:pt x="309" y="1167"/>
                  </a:lnTo>
                  <a:lnTo>
                    <a:pt x="344" y="1167"/>
                  </a:lnTo>
                  <a:lnTo>
                    <a:pt x="378" y="1203"/>
                  </a:lnTo>
                  <a:lnTo>
                    <a:pt x="413" y="1203"/>
                  </a:lnTo>
                  <a:lnTo>
                    <a:pt x="448" y="1203"/>
                  </a:lnTo>
                  <a:lnTo>
                    <a:pt x="481" y="1203"/>
                  </a:lnTo>
                  <a:lnTo>
                    <a:pt x="516" y="1203"/>
                  </a:lnTo>
                  <a:lnTo>
                    <a:pt x="516" y="1167"/>
                  </a:lnTo>
                  <a:lnTo>
                    <a:pt x="551" y="1167"/>
                  </a:lnTo>
                  <a:lnTo>
                    <a:pt x="585" y="1167"/>
                  </a:lnTo>
                  <a:lnTo>
                    <a:pt x="619" y="1133"/>
                  </a:lnTo>
                  <a:lnTo>
                    <a:pt x="654" y="1133"/>
                  </a:lnTo>
                  <a:lnTo>
                    <a:pt x="688" y="1099"/>
                  </a:lnTo>
                  <a:lnTo>
                    <a:pt x="722" y="1133"/>
                  </a:lnTo>
                  <a:lnTo>
                    <a:pt x="757" y="1167"/>
                  </a:lnTo>
                  <a:lnTo>
                    <a:pt x="792" y="1203"/>
                  </a:lnTo>
                  <a:lnTo>
                    <a:pt x="825" y="1236"/>
                  </a:lnTo>
                  <a:lnTo>
                    <a:pt x="860" y="1270"/>
                  </a:lnTo>
                  <a:lnTo>
                    <a:pt x="860" y="1304"/>
                  </a:lnTo>
                  <a:lnTo>
                    <a:pt x="895" y="1304"/>
                  </a:lnTo>
                  <a:lnTo>
                    <a:pt x="895" y="1340"/>
                  </a:lnTo>
                  <a:lnTo>
                    <a:pt x="929" y="1340"/>
                  </a:lnTo>
                  <a:lnTo>
                    <a:pt x="929" y="1374"/>
                  </a:lnTo>
                  <a:lnTo>
                    <a:pt x="963" y="1374"/>
                  </a:lnTo>
                  <a:lnTo>
                    <a:pt x="963" y="1407"/>
                  </a:lnTo>
                  <a:lnTo>
                    <a:pt x="963" y="1442"/>
                  </a:lnTo>
                  <a:lnTo>
                    <a:pt x="963" y="1477"/>
                  </a:lnTo>
                  <a:lnTo>
                    <a:pt x="998" y="1477"/>
                  </a:lnTo>
                  <a:lnTo>
                    <a:pt x="1032" y="1442"/>
                  </a:lnTo>
                  <a:lnTo>
                    <a:pt x="1066" y="1407"/>
                  </a:lnTo>
                  <a:lnTo>
                    <a:pt x="1102" y="1407"/>
                  </a:lnTo>
                  <a:lnTo>
                    <a:pt x="1102" y="1374"/>
                  </a:lnTo>
                  <a:lnTo>
                    <a:pt x="1136" y="1340"/>
                  </a:lnTo>
                  <a:lnTo>
                    <a:pt x="1136" y="1304"/>
                  </a:lnTo>
                  <a:lnTo>
                    <a:pt x="1102" y="1304"/>
                  </a:lnTo>
                  <a:lnTo>
                    <a:pt x="1102" y="1270"/>
                  </a:lnTo>
                  <a:lnTo>
                    <a:pt x="1102" y="1236"/>
                  </a:lnTo>
                  <a:lnTo>
                    <a:pt x="1136" y="1203"/>
                  </a:lnTo>
                  <a:lnTo>
                    <a:pt x="1136" y="1167"/>
                  </a:lnTo>
                  <a:lnTo>
                    <a:pt x="1136" y="1133"/>
                  </a:lnTo>
                  <a:lnTo>
                    <a:pt x="1136" y="1099"/>
                  </a:lnTo>
                  <a:lnTo>
                    <a:pt x="1102" y="1099"/>
                  </a:lnTo>
                  <a:lnTo>
                    <a:pt x="1066" y="1064"/>
                  </a:lnTo>
                  <a:lnTo>
                    <a:pt x="1032" y="1064"/>
                  </a:lnTo>
                  <a:lnTo>
                    <a:pt x="1032" y="1030"/>
                  </a:lnTo>
                  <a:lnTo>
                    <a:pt x="998" y="1030"/>
                  </a:lnTo>
                  <a:lnTo>
                    <a:pt x="963" y="996"/>
                  </a:lnTo>
                  <a:lnTo>
                    <a:pt x="998" y="961"/>
                  </a:lnTo>
                  <a:lnTo>
                    <a:pt x="998" y="927"/>
                  </a:lnTo>
                  <a:lnTo>
                    <a:pt x="1032" y="892"/>
                  </a:lnTo>
                  <a:lnTo>
                    <a:pt x="1032" y="859"/>
                  </a:lnTo>
                  <a:lnTo>
                    <a:pt x="1032" y="824"/>
                  </a:lnTo>
                  <a:lnTo>
                    <a:pt x="1066" y="790"/>
                  </a:lnTo>
                  <a:lnTo>
                    <a:pt x="1066" y="755"/>
                  </a:lnTo>
                  <a:lnTo>
                    <a:pt x="1032" y="755"/>
                  </a:lnTo>
                  <a:lnTo>
                    <a:pt x="1032" y="720"/>
                  </a:lnTo>
                  <a:lnTo>
                    <a:pt x="998" y="687"/>
                  </a:lnTo>
                  <a:lnTo>
                    <a:pt x="963" y="653"/>
                  </a:lnTo>
                  <a:lnTo>
                    <a:pt x="929" y="617"/>
                  </a:lnTo>
                  <a:lnTo>
                    <a:pt x="929" y="583"/>
                  </a:lnTo>
                  <a:lnTo>
                    <a:pt x="895" y="549"/>
                  </a:lnTo>
                  <a:lnTo>
                    <a:pt x="860" y="516"/>
                  </a:lnTo>
                  <a:lnTo>
                    <a:pt x="825" y="343"/>
                  </a:lnTo>
                  <a:lnTo>
                    <a:pt x="825" y="309"/>
                  </a:lnTo>
                  <a:lnTo>
                    <a:pt x="860" y="309"/>
                  </a:lnTo>
                  <a:lnTo>
                    <a:pt x="860" y="274"/>
                  </a:lnTo>
                  <a:lnTo>
                    <a:pt x="895" y="274"/>
                  </a:lnTo>
                  <a:lnTo>
                    <a:pt x="895" y="240"/>
                  </a:lnTo>
                  <a:lnTo>
                    <a:pt x="929" y="205"/>
                  </a:lnTo>
                  <a:lnTo>
                    <a:pt x="929" y="172"/>
                  </a:lnTo>
                  <a:lnTo>
                    <a:pt x="963" y="172"/>
                  </a:lnTo>
                  <a:lnTo>
                    <a:pt x="929" y="172"/>
                  </a:lnTo>
                  <a:lnTo>
                    <a:pt x="929" y="137"/>
                  </a:lnTo>
                  <a:lnTo>
                    <a:pt x="895" y="137"/>
                  </a:lnTo>
                  <a:lnTo>
                    <a:pt x="895" y="103"/>
                  </a:lnTo>
                  <a:lnTo>
                    <a:pt x="860" y="68"/>
                  </a:lnTo>
                  <a:lnTo>
                    <a:pt x="860" y="33"/>
                  </a:lnTo>
                  <a:lnTo>
                    <a:pt x="825" y="0"/>
                  </a:lnTo>
                  <a:lnTo>
                    <a:pt x="792" y="0"/>
                  </a:lnTo>
                  <a:lnTo>
                    <a:pt x="757" y="0"/>
                  </a:lnTo>
                  <a:lnTo>
                    <a:pt x="688" y="0"/>
                  </a:lnTo>
                  <a:lnTo>
                    <a:pt x="688" y="33"/>
                  </a:lnTo>
                  <a:lnTo>
                    <a:pt x="654" y="33"/>
                  </a:lnTo>
                  <a:lnTo>
                    <a:pt x="619" y="33"/>
                  </a:lnTo>
                  <a:lnTo>
                    <a:pt x="585" y="33"/>
                  </a:lnTo>
                  <a:lnTo>
                    <a:pt x="551" y="33"/>
                  </a:lnTo>
                  <a:lnTo>
                    <a:pt x="516" y="33"/>
                  </a:lnTo>
                  <a:lnTo>
                    <a:pt x="481" y="68"/>
                  </a:lnTo>
                  <a:lnTo>
                    <a:pt x="481" y="103"/>
                  </a:lnTo>
                  <a:lnTo>
                    <a:pt x="448" y="137"/>
                  </a:lnTo>
                  <a:lnTo>
                    <a:pt x="448" y="172"/>
                  </a:lnTo>
                  <a:lnTo>
                    <a:pt x="413" y="205"/>
                  </a:lnTo>
                  <a:lnTo>
                    <a:pt x="413" y="240"/>
                  </a:lnTo>
                  <a:lnTo>
                    <a:pt x="378" y="240"/>
                  </a:lnTo>
                  <a:lnTo>
                    <a:pt x="344" y="240"/>
                  </a:lnTo>
                  <a:lnTo>
                    <a:pt x="344" y="274"/>
                  </a:lnTo>
                  <a:lnTo>
                    <a:pt x="309" y="309"/>
                  </a:lnTo>
                  <a:lnTo>
                    <a:pt x="309" y="377"/>
                  </a:lnTo>
                  <a:lnTo>
                    <a:pt x="309" y="412"/>
                  </a:lnTo>
                  <a:lnTo>
                    <a:pt x="275" y="412"/>
                  </a:lnTo>
                  <a:lnTo>
                    <a:pt x="275" y="446"/>
                  </a:lnTo>
                  <a:lnTo>
                    <a:pt x="241" y="480"/>
                  </a:lnTo>
                  <a:lnTo>
                    <a:pt x="206" y="480"/>
                  </a:lnTo>
                  <a:lnTo>
                    <a:pt x="206" y="516"/>
                  </a:lnTo>
                  <a:lnTo>
                    <a:pt x="241" y="516"/>
                  </a:lnTo>
                  <a:lnTo>
                    <a:pt x="275" y="516"/>
                  </a:lnTo>
                  <a:lnTo>
                    <a:pt x="275" y="549"/>
                  </a:lnTo>
                  <a:lnTo>
                    <a:pt x="241" y="549"/>
                  </a:lnTo>
                  <a:lnTo>
                    <a:pt x="241" y="583"/>
                  </a:lnTo>
                  <a:lnTo>
                    <a:pt x="206" y="583"/>
                  </a:lnTo>
                  <a:lnTo>
                    <a:pt x="206" y="617"/>
                  </a:lnTo>
                  <a:lnTo>
                    <a:pt x="206" y="653"/>
                  </a:lnTo>
                  <a:lnTo>
                    <a:pt x="172" y="687"/>
                  </a:lnTo>
                  <a:lnTo>
                    <a:pt x="172" y="720"/>
                  </a:lnTo>
                  <a:lnTo>
                    <a:pt x="137" y="720"/>
                  </a:lnTo>
                  <a:lnTo>
                    <a:pt x="137" y="755"/>
                  </a:lnTo>
                  <a:lnTo>
                    <a:pt x="137" y="790"/>
                  </a:lnTo>
                  <a:lnTo>
                    <a:pt x="104" y="790"/>
                  </a:lnTo>
                  <a:lnTo>
                    <a:pt x="104" y="824"/>
                  </a:lnTo>
                  <a:lnTo>
                    <a:pt x="104" y="859"/>
                  </a:lnTo>
                  <a:lnTo>
                    <a:pt x="69" y="859"/>
                  </a:lnTo>
                  <a:lnTo>
                    <a:pt x="69" y="892"/>
                  </a:lnTo>
                  <a:lnTo>
                    <a:pt x="69" y="927"/>
                  </a:lnTo>
                  <a:lnTo>
                    <a:pt x="34" y="927"/>
                  </a:lnTo>
                  <a:lnTo>
                    <a:pt x="34" y="961"/>
                  </a:lnTo>
                  <a:lnTo>
                    <a:pt x="0" y="996"/>
                  </a:lnTo>
                  <a:lnTo>
                    <a:pt x="34" y="996"/>
                  </a:lnTo>
                  <a:lnTo>
                    <a:pt x="69" y="1030"/>
                  </a:lnTo>
                  <a:lnTo>
                    <a:pt x="104" y="1030"/>
                  </a:lnTo>
                  <a:lnTo>
                    <a:pt x="104" y="106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9" name="Freeform 24"/>
            <p:cNvSpPr>
              <a:spLocks noChangeArrowheads="1"/>
            </p:cNvSpPr>
            <p:nvPr/>
          </p:nvSpPr>
          <p:spPr bwMode="auto">
            <a:xfrm>
              <a:off x="1472" y="2685"/>
              <a:ext cx="62" cy="77"/>
            </a:xfrm>
            <a:custGeom>
              <a:avLst/>
              <a:gdLst>
                <a:gd name="T0" fmla="*/ 0 w 276"/>
                <a:gd name="T1" fmla="*/ 46 h 344"/>
                <a:gd name="T2" fmla="*/ 8 w 276"/>
                <a:gd name="T3" fmla="*/ 39 h 344"/>
                <a:gd name="T4" fmla="*/ 8 w 276"/>
                <a:gd name="T5" fmla="*/ 31 h 344"/>
                <a:gd name="T6" fmla="*/ 16 w 276"/>
                <a:gd name="T7" fmla="*/ 31 h 344"/>
                <a:gd name="T8" fmla="*/ 16 w 276"/>
                <a:gd name="T9" fmla="*/ 23 h 344"/>
                <a:gd name="T10" fmla="*/ 23 w 276"/>
                <a:gd name="T11" fmla="*/ 23 h 344"/>
                <a:gd name="T12" fmla="*/ 23 w 276"/>
                <a:gd name="T13" fmla="*/ 15 h 344"/>
                <a:gd name="T14" fmla="*/ 31 w 276"/>
                <a:gd name="T15" fmla="*/ 8 h 344"/>
                <a:gd name="T16" fmla="*/ 39 w 276"/>
                <a:gd name="T17" fmla="*/ 0 h 344"/>
                <a:gd name="T18" fmla="*/ 47 w 276"/>
                <a:gd name="T19" fmla="*/ 8 h 344"/>
                <a:gd name="T20" fmla="*/ 54 w 276"/>
                <a:gd name="T21" fmla="*/ 23 h 344"/>
                <a:gd name="T22" fmla="*/ 62 w 276"/>
                <a:gd name="T23" fmla="*/ 39 h 344"/>
                <a:gd name="T24" fmla="*/ 62 w 276"/>
                <a:gd name="T25" fmla="*/ 54 h 344"/>
                <a:gd name="T26" fmla="*/ 54 w 276"/>
                <a:gd name="T27" fmla="*/ 54 h 344"/>
                <a:gd name="T28" fmla="*/ 54 w 276"/>
                <a:gd name="T29" fmla="*/ 62 h 344"/>
                <a:gd name="T30" fmla="*/ 47 w 276"/>
                <a:gd name="T31" fmla="*/ 62 h 344"/>
                <a:gd name="T32" fmla="*/ 39 w 276"/>
                <a:gd name="T33" fmla="*/ 69 h 344"/>
                <a:gd name="T34" fmla="*/ 23 w 276"/>
                <a:gd name="T35" fmla="*/ 69 h 344"/>
                <a:gd name="T36" fmla="*/ 16 w 276"/>
                <a:gd name="T37" fmla="*/ 69 h 344"/>
                <a:gd name="T38" fmla="*/ 16 w 276"/>
                <a:gd name="T39" fmla="*/ 77 h 344"/>
                <a:gd name="T40" fmla="*/ 8 w 276"/>
                <a:gd name="T41" fmla="*/ 77 h 344"/>
                <a:gd name="T42" fmla="*/ 0 w 276"/>
                <a:gd name="T43" fmla="*/ 77 h 344"/>
                <a:gd name="T44" fmla="*/ 0 w 276"/>
                <a:gd name="T45" fmla="*/ 62 h 344"/>
                <a:gd name="T46" fmla="*/ 0 w 276"/>
                <a:gd name="T47" fmla="*/ 46 h 3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6" h="344">
                  <a:moveTo>
                    <a:pt x="0" y="206"/>
                  </a:moveTo>
                  <a:lnTo>
                    <a:pt x="35" y="172"/>
                  </a:lnTo>
                  <a:lnTo>
                    <a:pt x="35" y="137"/>
                  </a:lnTo>
                  <a:lnTo>
                    <a:pt x="70" y="137"/>
                  </a:lnTo>
                  <a:lnTo>
                    <a:pt x="70" y="103"/>
                  </a:lnTo>
                  <a:lnTo>
                    <a:pt x="103" y="103"/>
                  </a:lnTo>
                  <a:lnTo>
                    <a:pt x="103" y="69"/>
                  </a:lnTo>
                  <a:lnTo>
                    <a:pt x="137" y="34"/>
                  </a:lnTo>
                  <a:lnTo>
                    <a:pt x="172" y="0"/>
                  </a:lnTo>
                  <a:lnTo>
                    <a:pt x="207" y="34"/>
                  </a:lnTo>
                  <a:lnTo>
                    <a:pt x="241" y="103"/>
                  </a:lnTo>
                  <a:lnTo>
                    <a:pt x="275" y="172"/>
                  </a:lnTo>
                  <a:lnTo>
                    <a:pt x="275" y="240"/>
                  </a:lnTo>
                  <a:lnTo>
                    <a:pt x="241" y="240"/>
                  </a:lnTo>
                  <a:lnTo>
                    <a:pt x="241" y="275"/>
                  </a:lnTo>
                  <a:lnTo>
                    <a:pt x="207" y="275"/>
                  </a:lnTo>
                  <a:lnTo>
                    <a:pt x="172" y="309"/>
                  </a:lnTo>
                  <a:lnTo>
                    <a:pt x="103" y="309"/>
                  </a:lnTo>
                  <a:lnTo>
                    <a:pt x="70" y="309"/>
                  </a:lnTo>
                  <a:lnTo>
                    <a:pt x="70" y="343"/>
                  </a:lnTo>
                  <a:lnTo>
                    <a:pt x="35" y="343"/>
                  </a:lnTo>
                  <a:lnTo>
                    <a:pt x="0" y="343"/>
                  </a:lnTo>
                  <a:lnTo>
                    <a:pt x="0" y="275"/>
                  </a:lnTo>
                  <a:lnTo>
                    <a:pt x="0" y="20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0" name="Freeform 25"/>
            <p:cNvSpPr>
              <a:spLocks noChangeArrowheads="1"/>
            </p:cNvSpPr>
            <p:nvPr/>
          </p:nvSpPr>
          <p:spPr bwMode="auto">
            <a:xfrm>
              <a:off x="1472" y="2685"/>
              <a:ext cx="62" cy="77"/>
            </a:xfrm>
            <a:custGeom>
              <a:avLst/>
              <a:gdLst>
                <a:gd name="T0" fmla="*/ 0 w 276"/>
                <a:gd name="T1" fmla="*/ 46 h 344"/>
                <a:gd name="T2" fmla="*/ 8 w 276"/>
                <a:gd name="T3" fmla="*/ 39 h 344"/>
                <a:gd name="T4" fmla="*/ 8 w 276"/>
                <a:gd name="T5" fmla="*/ 31 h 344"/>
                <a:gd name="T6" fmla="*/ 16 w 276"/>
                <a:gd name="T7" fmla="*/ 31 h 344"/>
                <a:gd name="T8" fmla="*/ 16 w 276"/>
                <a:gd name="T9" fmla="*/ 23 h 344"/>
                <a:gd name="T10" fmla="*/ 23 w 276"/>
                <a:gd name="T11" fmla="*/ 23 h 344"/>
                <a:gd name="T12" fmla="*/ 23 w 276"/>
                <a:gd name="T13" fmla="*/ 15 h 344"/>
                <a:gd name="T14" fmla="*/ 31 w 276"/>
                <a:gd name="T15" fmla="*/ 8 h 344"/>
                <a:gd name="T16" fmla="*/ 39 w 276"/>
                <a:gd name="T17" fmla="*/ 0 h 344"/>
                <a:gd name="T18" fmla="*/ 47 w 276"/>
                <a:gd name="T19" fmla="*/ 8 h 344"/>
                <a:gd name="T20" fmla="*/ 54 w 276"/>
                <a:gd name="T21" fmla="*/ 23 h 344"/>
                <a:gd name="T22" fmla="*/ 62 w 276"/>
                <a:gd name="T23" fmla="*/ 39 h 344"/>
                <a:gd name="T24" fmla="*/ 62 w 276"/>
                <a:gd name="T25" fmla="*/ 54 h 344"/>
                <a:gd name="T26" fmla="*/ 54 w 276"/>
                <a:gd name="T27" fmla="*/ 54 h 344"/>
                <a:gd name="T28" fmla="*/ 54 w 276"/>
                <a:gd name="T29" fmla="*/ 62 h 344"/>
                <a:gd name="T30" fmla="*/ 47 w 276"/>
                <a:gd name="T31" fmla="*/ 62 h 344"/>
                <a:gd name="T32" fmla="*/ 39 w 276"/>
                <a:gd name="T33" fmla="*/ 69 h 344"/>
                <a:gd name="T34" fmla="*/ 23 w 276"/>
                <a:gd name="T35" fmla="*/ 69 h 344"/>
                <a:gd name="T36" fmla="*/ 16 w 276"/>
                <a:gd name="T37" fmla="*/ 69 h 344"/>
                <a:gd name="T38" fmla="*/ 16 w 276"/>
                <a:gd name="T39" fmla="*/ 77 h 344"/>
                <a:gd name="T40" fmla="*/ 8 w 276"/>
                <a:gd name="T41" fmla="*/ 77 h 344"/>
                <a:gd name="T42" fmla="*/ 0 w 276"/>
                <a:gd name="T43" fmla="*/ 77 h 344"/>
                <a:gd name="T44" fmla="*/ 0 w 276"/>
                <a:gd name="T45" fmla="*/ 62 h 344"/>
                <a:gd name="T46" fmla="*/ 0 w 276"/>
                <a:gd name="T47" fmla="*/ 46 h 3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6" h="344">
                  <a:moveTo>
                    <a:pt x="0" y="206"/>
                  </a:moveTo>
                  <a:lnTo>
                    <a:pt x="35" y="172"/>
                  </a:lnTo>
                  <a:lnTo>
                    <a:pt x="35" y="137"/>
                  </a:lnTo>
                  <a:lnTo>
                    <a:pt x="70" y="137"/>
                  </a:lnTo>
                  <a:lnTo>
                    <a:pt x="70" y="103"/>
                  </a:lnTo>
                  <a:lnTo>
                    <a:pt x="103" y="103"/>
                  </a:lnTo>
                  <a:lnTo>
                    <a:pt x="103" y="69"/>
                  </a:lnTo>
                  <a:lnTo>
                    <a:pt x="137" y="34"/>
                  </a:lnTo>
                  <a:lnTo>
                    <a:pt x="172" y="0"/>
                  </a:lnTo>
                  <a:lnTo>
                    <a:pt x="207" y="34"/>
                  </a:lnTo>
                  <a:lnTo>
                    <a:pt x="241" y="103"/>
                  </a:lnTo>
                  <a:lnTo>
                    <a:pt x="275" y="172"/>
                  </a:lnTo>
                  <a:lnTo>
                    <a:pt x="275" y="240"/>
                  </a:lnTo>
                  <a:lnTo>
                    <a:pt x="241" y="240"/>
                  </a:lnTo>
                  <a:lnTo>
                    <a:pt x="241" y="275"/>
                  </a:lnTo>
                  <a:lnTo>
                    <a:pt x="207" y="275"/>
                  </a:lnTo>
                  <a:lnTo>
                    <a:pt x="172" y="309"/>
                  </a:lnTo>
                  <a:lnTo>
                    <a:pt x="103" y="309"/>
                  </a:lnTo>
                  <a:lnTo>
                    <a:pt x="70" y="309"/>
                  </a:lnTo>
                  <a:lnTo>
                    <a:pt x="70" y="343"/>
                  </a:lnTo>
                  <a:lnTo>
                    <a:pt x="35" y="343"/>
                  </a:lnTo>
                  <a:lnTo>
                    <a:pt x="0" y="343"/>
                  </a:lnTo>
                  <a:lnTo>
                    <a:pt x="0" y="275"/>
                  </a:lnTo>
                  <a:lnTo>
                    <a:pt x="0" y="20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11" name="Freeform 26"/>
            <p:cNvSpPr>
              <a:spLocks noChangeArrowheads="1"/>
            </p:cNvSpPr>
            <p:nvPr/>
          </p:nvSpPr>
          <p:spPr bwMode="auto">
            <a:xfrm>
              <a:off x="1410" y="2623"/>
              <a:ext cx="101" cy="108"/>
            </a:xfrm>
            <a:custGeom>
              <a:avLst/>
              <a:gdLst>
                <a:gd name="T0" fmla="*/ 62 w 448"/>
                <a:gd name="T1" fmla="*/ 108 h 481"/>
                <a:gd name="T2" fmla="*/ 70 w 448"/>
                <a:gd name="T3" fmla="*/ 100 h 481"/>
                <a:gd name="T4" fmla="*/ 70 w 448"/>
                <a:gd name="T5" fmla="*/ 93 h 481"/>
                <a:gd name="T6" fmla="*/ 78 w 448"/>
                <a:gd name="T7" fmla="*/ 93 h 481"/>
                <a:gd name="T8" fmla="*/ 78 w 448"/>
                <a:gd name="T9" fmla="*/ 85 h 481"/>
                <a:gd name="T10" fmla="*/ 85 w 448"/>
                <a:gd name="T11" fmla="*/ 85 h 481"/>
                <a:gd name="T12" fmla="*/ 85 w 448"/>
                <a:gd name="T13" fmla="*/ 77 h 481"/>
                <a:gd name="T14" fmla="*/ 93 w 448"/>
                <a:gd name="T15" fmla="*/ 69 h 481"/>
                <a:gd name="T16" fmla="*/ 101 w 448"/>
                <a:gd name="T17" fmla="*/ 62 h 481"/>
                <a:gd name="T18" fmla="*/ 101 w 448"/>
                <a:gd name="T19" fmla="*/ 54 h 481"/>
                <a:gd name="T20" fmla="*/ 93 w 448"/>
                <a:gd name="T21" fmla="*/ 46 h 481"/>
                <a:gd name="T22" fmla="*/ 85 w 448"/>
                <a:gd name="T23" fmla="*/ 39 h 481"/>
                <a:gd name="T24" fmla="*/ 85 w 448"/>
                <a:gd name="T25" fmla="*/ 31 h 481"/>
                <a:gd name="T26" fmla="*/ 78 w 448"/>
                <a:gd name="T27" fmla="*/ 23 h 481"/>
                <a:gd name="T28" fmla="*/ 70 w 448"/>
                <a:gd name="T29" fmla="*/ 15 h 481"/>
                <a:gd name="T30" fmla="*/ 62 w 448"/>
                <a:gd name="T31" fmla="*/ 8 h 481"/>
                <a:gd name="T32" fmla="*/ 54 w 448"/>
                <a:gd name="T33" fmla="*/ 0 h 481"/>
                <a:gd name="T34" fmla="*/ 46 w 448"/>
                <a:gd name="T35" fmla="*/ 8 h 481"/>
                <a:gd name="T36" fmla="*/ 39 w 448"/>
                <a:gd name="T37" fmla="*/ 15 h 481"/>
                <a:gd name="T38" fmla="*/ 31 w 448"/>
                <a:gd name="T39" fmla="*/ 23 h 481"/>
                <a:gd name="T40" fmla="*/ 23 w 448"/>
                <a:gd name="T41" fmla="*/ 31 h 481"/>
                <a:gd name="T42" fmla="*/ 23 w 448"/>
                <a:gd name="T43" fmla="*/ 39 h 481"/>
                <a:gd name="T44" fmla="*/ 31 w 448"/>
                <a:gd name="T45" fmla="*/ 46 h 481"/>
                <a:gd name="T46" fmla="*/ 23 w 448"/>
                <a:gd name="T47" fmla="*/ 46 h 481"/>
                <a:gd name="T48" fmla="*/ 15 w 448"/>
                <a:gd name="T49" fmla="*/ 54 h 481"/>
                <a:gd name="T50" fmla="*/ 7 w 448"/>
                <a:gd name="T51" fmla="*/ 62 h 481"/>
                <a:gd name="T52" fmla="*/ 0 w 448"/>
                <a:gd name="T53" fmla="*/ 69 h 481"/>
                <a:gd name="T54" fmla="*/ 7 w 448"/>
                <a:gd name="T55" fmla="*/ 77 h 481"/>
                <a:gd name="T56" fmla="*/ 15 w 448"/>
                <a:gd name="T57" fmla="*/ 77 h 481"/>
                <a:gd name="T58" fmla="*/ 15 w 448"/>
                <a:gd name="T59" fmla="*/ 85 h 481"/>
                <a:gd name="T60" fmla="*/ 31 w 448"/>
                <a:gd name="T61" fmla="*/ 77 h 481"/>
                <a:gd name="T62" fmla="*/ 39 w 448"/>
                <a:gd name="T63" fmla="*/ 77 h 481"/>
                <a:gd name="T64" fmla="*/ 39 w 448"/>
                <a:gd name="T65" fmla="*/ 85 h 481"/>
                <a:gd name="T66" fmla="*/ 46 w 448"/>
                <a:gd name="T67" fmla="*/ 85 h 481"/>
                <a:gd name="T68" fmla="*/ 54 w 448"/>
                <a:gd name="T69" fmla="*/ 93 h 481"/>
                <a:gd name="T70" fmla="*/ 54 w 448"/>
                <a:gd name="T71" fmla="*/ 100 h 481"/>
                <a:gd name="T72" fmla="*/ 62 w 448"/>
                <a:gd name="T73" fmla="*/ 108 h 4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48" h="481">
                  <a:moveTo>
                    <a:pt x="274" y="480"/>
                  </a:moveTo>
                  <a:lnTo>
                    <a:pt x="310" y="446"/>
                  </a:lnTo>
                  <a:lnTo>
                    <a:pt x="310" y="412"/>
                  </a:lnTo>
                  <a:lnTo>
                    <a:pt x="344" y="412"/>
                  </a:lnTo>
                  <a:lnTo>
                    <a:pt x="344" y="377"/>
                  </a:lnTo>
                  <a:lnTo>
                    <a:pt x="377" y="377"/>
                  </a:lnTo>
                  <a:lnTo>
                    <a:pt x="377" y="343"/>
                  </a:lnTo>
                  <a:lnTo>
                    <a:pt x="412" y="309"/>
                  </a:lnTo>
                  <a:lnTo>
                    <a:pt x="447" y="274"/>
                  </a:lnTo>
                  <a:lnTo>
                    <a:pt x="447" y="239"/>
                  </a:lnTo>
                  <a:lnTo>
                    <a:pt x="412" y="206"/>
                  </a:lnTo>
                  <a:lnTo>
                    <a:pt x="377" y="172"/>
                  </a:lnTo>
                  <a:lnTo>
                    <a:pt x="377" y="137"/>
                  </a:lnTo>
                  <a:lnTo>
                    <a:pt x="344" y="102"/>
                  </a:lnTo>
                  <a:lnTo>
                    <a:pt x="310" y="68"/>
                  </a:lnTo>
                  <a:lnTo>
                    <a:pt x="274" y="34"/>
                  </a:lnTo>
                  <a:lnTo>
                    <a:pt x="240" y="0"/>
                  </a:lnTo>
                  <a:lnTo>
                    <a:pt x="206" y="34"/>
                  </a:lnTo>
                  <a:lnTo>
                    <a:pt x="172" y="68"/>
                  </a:lnTo>
                  <a:lnTo>
                    <a:pt x="137" y="102"/>
                  </a:lnTo>
                  <a:lnTo>
                    <a:pt x="103" y="137"/>
                  </a:lnTo>
                  <a:lnTo>
                    <a:pt x="103" y="172"/>
                  </a:lnTo>
                  <a:lnTo>
                    <a:pt x="137" y="206"/>
                  </a:lnTo>
                  <a:lnTo>
                    <a:pt x="103" y="206"/>
                  </a:lnTo>
                  <a:lnTo>
                    <a:pt x="68" y="239"/>
                  </a:lnTo>
                  <a:lnTo>
                    <a:pt x="33" y="274"/>
                  </a:lnTo>
                  <a:lnTo>
                    <a:pt x="0" y="309"/>
                  </a:lnTo>
                  <a:lnTo>
                    <a:pt x="33" y="343"/>
                  </a:lnTo>
                  <a:lnTo>
                    <a:pt x="68" y="343"/>
                  </a:lnTo>
                  <a:lnTo>
                    <a:pt x="68" y="377"/>
                  </a:lnTo>
                  <a:lnTo>
                    <a:pt x="137" y="343"/>
                  </a:lnTo>
                  <a:lnTo>
                    <a:pt x="172" y="343"/>
                  </a:lnTo>
                  <a:lnTo>
                    <a:pt x="172" y="377"/>
                  </a:lnTo>
                  <a:lnTo>
                    <a:pt x="206" y="377"/>
                  </a:lnTo>
                  <a:lnTo>
                    <a:pt x="240" y="412"/>
                  </a:lnTo>
                  <a:lnTo>
                    <a:pt x="240" y="446"/>
                  </a:lnTo>
                  <a:lnTo>
                    <a:pt x="274" y="48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2" name="Freeform 27"/>
            <p:cNvSpPr>
              <a:spLocks noChangeArrowheads="1"/>
            </p:cNvSpPr>
            <p:nvPr/>
          </p:nvSpPr>
          <p:spPr bwMode="auto">
            <a:xfrm>
              <a:off x="1410" y="2623"/>
              <a:ext cx="101" cy="108"/>
            </a:xfrm>
            <a:custGeom>
              <a:avLst/>
              <a:gdLst>
                <a:gd name="T0" fmla="*/ 62 w 448"/>
                <a:gd name="T1" fmla="*/ 108 h 481"/>
                <a:gd name="T2" fmla="*/ 70 w 448"/>
                <a:gd name="T3" fmla="*/ 100 h 481"/>
                <a:gd name="T4" fmla="*/ 70 w 448"/>
                <a:gd name="T5" fmla="*/ 93 h 481"/>
                <a:gd name="T6" fmla="*/ 78 w 448"/>
                <a:gd name="T7" fmla="*/ 93 h 481"/>
                <a:gd name="T8" fmla="*/ 78 w 448"/>
                <a:gd name="T9" fmla="*/ 85 h 481"/>
                <a:gd name="T10" fmla="*/ 85 w 448"/>
                <a:gd name="T11" fmla="*/ 85 h 481"/>
                <a:gd name="T12" fmla="*/ 85 w 448"/>
                <a:gd name="T13" fmla="*/ 77 h 481"/>
                <a:gd name="T14" fmla="*/ 93 w 448"/>
                <a:gd name="T15" fmla="*/ 69 h 481"/>
                <a:gd name="T16" fmla="*/ 101 w 448"/>
                <a:gd name="T17" fmla="*/ 62 h 481"/>
                <a:gd name="T18" fmla="*/ 101 w 448"/>
                <a:gd name="T19" fmla="*/ 54 h 481"/>
                <a:gd name="T20" fmla="*/ 93 w 448"/>
                <a:gd name="T21" fmla="*/ 46 h 481"/>
                <a:gd name="T22" fmla="*/ 85 w 448"/>
                <a:gd name="T23" fmla="*/ 39 h 481"/>
                <a:gd name="T24" fmla="*/ 85 w 448"/>
                <a:gd name="T25" fmla="*/ 31 h 481"/>
                <a:gd name="T26" fmla="*/ 78 w 448"/>
                <a:gd name="T27" fmla="*/ 23 h 481"/>
                <a:gd name="T28" fmla="*/ 70 w 448"/>
                <a:gd name="T29" fmla="*/ 15 h 481"/>
                <a:gd name="T30" fmla="*/ 62 w 448"/>
                <a:gd name="T31" fmla="*/ 8 h 481"/>
                <a:gd name="T32" fmla="*/ 54 w 448"/>
                <a:gd name="T33" fmla="*/ 0 h 481"/>
                <a:gd name="T34" fmla="*/ 46 w 448"/>
                <a:gd name="T35" fmla="*/ 8 h 481"/>
                <a:gd name="T36" fmla="*/ 39 w 448"/>
                <a:gd name="T37" fmla="*/ 15 h 481"/>
                <a:gd name="T38" fmla="*/ 31 w 448"/>
                <a:gd name="T39" fmla="*/ 23 h 481"/>
                <a:gd name="T40" fmla="*/ 23 w 448"/>
                <a:gd name="T41" fmla="*/ 31 h 481"/>
                <a:gd name="T42" fmla="*/ 23 w 448"/>
                <a:gd name="T43" fmla="*/ 39 h 481"/>
                <a:gd name="T44" fmla="*/ 31 w 448"/>
                <a:gd name="T45" fmla="*/ 46 h 481"/>
                <a:gd name="T46" fmla="*/ 23 w 448"/>
                <a:gd name="T47" fmla="*/ 46 h 481"/>
                <a:gd name="T48" fmla="*/ 15 w 448"/>
                <a:gd name="T49" fmla="*/ 54 h 481"/>
                <a:gd name="T50" fmla="*/ 7 w 448"/>
                <a:gd name="T51" fmla="*/ 62 h 481"/>
                <a:gd name="T52" fmla="*/ 0 w 448"/>
                <a:gd name="T53" fmla="*/ 69 h 481"/>
                <a:gd name="T54" fmla="*/ 7 w 448"/>
                <a:gd name="T55" fmla="*/ 77 h 481"/>
                <a:gd name="T56" fmla="*/ 15 w 448"/>
                <a:gd name="T57" fmla="*/ 77 h 481"/>
                <a:gd name="T58" fmla="*/ 15 w 448"/>
                <a:gd name="T59" fmla="*/ 85 h 481"/>
                <a:gd name="T60" fmla="*/ 31 w 448"/>
                <a:gd name="T61" fmla="*/ 77 h 481"/>
                <a:gd name="T62" fmla="*/ 39 w 448"/>
                <a:gd name="T63" fmla="*/ 77 h 481"/>
                <a:gd name="T64" fmla="*/ 39 w 448"/>
                <a:gd name="T65" fmla="*/ 85 h 481"/>
                <a:gd name="T66" fmla="*/ 46 w 448"/>
                <a:gd name="T67" fmla="*/ 85 h 481"/>
                <a:gd name="T68" fmla="*/ 54 w 448"/>
                <a:gd name="T69" fmla="*/ 93 h 481"/>
                <a:gd name="T70" fmla="*/ 54 w 448"/>
                <a:gd name="T71" fmla="*/ 100 h 481"/>
                <a:gd name="T72" fmla="*/ 62 w 448"/>
                <a:gd name="T73" fmla="*/ 108 h 4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48" h="481">
                  <a:moveTo>
                    <a:pt x="274" y="480"/>
                  </a:moveTo>
                  <a:lnTo>
                    <a:pt x="310" y="446"/>
                  </a:lnTo>
                  <a:lnTo>
                    <a:pt x="310" y="412"/>
                  </a:lnTo>
                  <a:lnTo>
                    <a:pt x="344" y="412"/>
                  </a:lnTo>
                  <a:lnTo>
                    <a:pt x="344" y="377"/>
                  </a:lnTo>
                  <a:lnTo>
                    <a:pt x="377" y="377"/>
                  </a:lnTo>
                  <a:lnTo>
                    <a:pt x="377" y="343"/>
                  </a:lnTo>
                  <a:lnTo>
                    <a:pt x="412" y="309"/>
                  </a:lnTo>
                  <a:lnTo>
                    <a:pt x="447" y="274"/>
                  </a:lnTo>
                  <a:lnTo>
                    <a:pt x="447" y="239"/>
                  </a:lnTo>
                  <a:lnTo>
                    <a:pt x="412" y="206"/>
                  </a:lnTo>
                  <a:lnTo>
                    <a:pt x="377" y="172"/>
                  </a:lnTo>
                  <a:lnTo>
                    <a:pt x="377" y="137"/>
                  </a:lnTo>
                  <a:lnTo>
                    <a:pt x="344" y="102"/>
                  </a:lnTo>
                  <a:lnTo>
                    <a:pt x="310" y="68"/>
                  </a:lnTo>
                  <a:lnTo>
                    <a:pt x="274" y="34"/>
                  </a:lnTo>
                  <a:lnTo>
                    <a:pt x="240" y="0"/>
                  </a:lnTo>
                  <a:lnTo>
                    <a:pt x="206" y="34"/>
                  </a:lnTo>
                  <a:lnTo>
                    <a:pt x="172" y="68"/>
                  </a:lnTo>
                  <a:lnTo>
                    <a:pt x="137" y="102"/>
                  </a:lnTo>
                  <a:lnTo>
                    <a:pt x="103" y="137"/>
                  </a:lnTo>
                  <a:lnTo>
                    <a:pt x="103" y="172"/>
                  </a:lnTo>
                  <a:lnTo>
                    <a:pt x="137" y="206"/>
                  </a:lnTo>
                  <a:lnTo>
                    <a:pt x="103" y="206"/>
                  </a:lnTo>
                  <a:lnTo>
                    <a:pt x="68" y="239"/>
                  </a:lnTo>
                  <a:lnTo>
                    <a:pt x="33" y="274"/>
                  </a:lnTo>
                  <a:lnTo>
                    <a:pt x="0" y="309"/>
                  </a:lnTo>
                  <a:lnTo>
                    <a:pt x="33" y="343"/>
                  </a:lnTo>
                  <a:lnTo>
                    <a:pt x="68" y="343"/>
                  </a:lnTo>
                  <a:lnTo>
                    <a:pt x="68" y="377"/>
                  </a:lnTo>
                  <a:lnTo>
                    <a:pt x="137" y="343"/>
                  </a:lnTo>
                  <a:lnTo>
                    <a:pt x="172" y="343"/>
                  </a:lnTo>
                  <a:lnTo>
                    <a:pt x="172" y="377"/>
                  </a:lnTo>
                  <a:lnTo>
                    <a:pt x="206" y="377"/>
                  </a:lnTo>
                  <a:lnTo>
                    <a:pt x="240" y="412"/>
                  </a:lnTo>
                  <a:lnTo>
                    <a:pt x="240" y="446"/>
                  </a:lnTo>
                  <a:lnTo>
                    <a:pt x="274" y="48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13" name="Freeform 28"/>
            <p:cNvSpPr>
              <a:spLocks noChangeArrowheads="1"/>
            </p:cNvSpPr>
            <p:nvPr/>
          </p:nvSpPr>
          <p:spPr bwMode="auto">
            <a:xfrm>
              <a:off x="1378" y="2529"/>
              <a:ext cx="85" cy="163"/>
            </a:xfrm>
            <a:custGeom>
              <a:avLst/>
              <a:gdLst>
                <a:gd name="T0" fmla="*/ 31 w 380"/>
                <a:gd name="T1" fmla="*/ 163 h 722"/>
                <a:gd name="T2" fmla="*/ 38 w 380"/>
                <a:gd name="T3" fmla="*/ 155 h 722"/>
                <a:gd name="T4" fmla="*/ 46 w 380"/>
                <a:gd name="T5" fmla="*/ 147 h 722"/>
                <a:gd name="T6" fmla="*/ 54 w 380"/>
                <a:gd name="T7" fmla="*/ 140 h 722"/>
                <a:gd name="T8" fmla="*/ 62 w 380"/>
                <a:gd name="T9" fmla="*/ 140 h 722"/>
                <a:gd name="T10" fmla="*/ 54 w 380"/>
                <a:gd name="T11" fmla="*/ 132 h 722"/>
                <a:gd name="T12" fmla="*/ 54 w 380"/>
                <a:gd name="T13" fmla="*/ 124 h 722"/>
                <a:gd name="T14" fmla="*/ 62 w 380"/>
                <a:gd name="T15" fmla="*/ 116 h 722"/>
                <a:gd name="T16" fmla="*/ 70 w 380"/>
                <a:gd name="T17" fmla="*/ 108 h 722"/>
                <a:gd name="T18" fmla="*/ 77 w 380"/>
                <a:gd name="T19" fmla="*/ 101 h 722"/>
                <a:gd name="T20" fmla="*/ 85 w 380"/>
                <a:gd name="T21" fmla="*/ 93 h 722"/>
                <a:gd name="T22" fmla="*/ 85 w 380"/>
                <a:gd name="T23" fmla="*/ 85 h 722"/>
                <a:gd name="T24" fmla="*/ 85 w 380"/>
                <a:gd name="T25" fmla="*/ 70 h 722"/>
                <a:gd name="T26" fmla="*/ 77 w 380"/>
                <a:gd name="T27" fmla="*/ 62 h 722"/>
                <a:gd name="T28" fmla="*/ 70 w 380"/>
                <a:gd name="T29" fmla="*/ 54 h 722"/>
                <a:gd name="T30" fmla="*/ 77 w 380"/>
                <a:gd name="T31" fmla="*/ 39 h 722"/>
                <a:gd name="T32" fmla="*/ 70 w 380"/>
                <a:gd name="T33" fmla="*/ 31 h 722"/>
                <a:gd name="T34" fmla="*/ 70 w 380"/>
                <a:gd name="T35" fmla="*/ 16 h 722"/>
                <a:gd name="T36" fmla="*/ 62 w 380"/>
                <a:gd name="T37" fmla="*/ 8 h 722"/>
                <a:gd name="T38" fmla="*/ 54 w 380"/>
                <a:gd name="T39" fmla="*/ 8 h 722"/>
                <a:gd name="T40" fmla="*/ 54 w 380"/>
                <a:gd name="T41" fmla="*/ 0 h 722"/>
                <a:gd name="T42" fmla="*/ 31 w 380"/>
                <a:gd name="T43" fmla="*/ 16 h 722"/>
                <a:gd name="T44" fmla="*/ 31 w 380"/>
                <a:gd name="T45" fmla="*/ 31 h 722"/>
                <a:gd name="T46" fmla="*/ 31 w 380"/>
                <a:gd name="T47" fmla="*/ 39 h 722"/>
                <a:gd name="T48" fmla="*/ 31 w 380"/>
                <a:gd name="T49" fmla="*/ 47 h 722"/>
                <a:gd name="T50" fmla="*/ 38 w 380"/>
                <a:gd name="T51" fmla="*/ 54 h 722"/>
                <a:gd name="T52" fmla="*/ 31 w 380"/>
                <a:gd name="T53" fmla="*/ 62 h 722"/>
                <a:gd name="T54" fmla="*/ 31 w 380"/>
                <a:gd name="T55" fmla="*/ 77 h 722"/>
                <a:gd name="T56" fmla="*/ 31 w 380"/>
                <a:gd name="T57" fmla="*/ 93 h 722"/>
                <a:gd name="T58" fmla="*/ 23 w 380"/>
                <a:gd name="T59" fmla="*/ 93 h 722"/>
                <a:gd name="T60" fmla="*/ 23 w 380"/>
                <a:gd name="T61" fmla="*/ 101 h 722"/>
                <a:gd name="T62" fmla="*/ 8 w 380"/>
                <a:gd name="T63" fmla="*/ 101 h 722"/>
                <a:gd name="T64" fmla="*/ 8 w 380"/>
                <a:gd name="T65" fmla="*/ 108 h 722"/>
                <a:gd name="T66" fmla="*/ 8 w 380"/>
                <a:gd name="T67" fmla="*/ 116 h 722"/>
                <a:gd name="T68" fmla="*/ 8 w 380"/>
                <a:gd name="T69" fmla="*/ 140 h 722"/>
                <a:gd name="T70" fmla="*/ 0 w 380"/>
                <a:gd name="T71" fmla="*/ 140 h 722"/>
                <a:gd name="T72" fmla="*/ 8 w 380"/>
                <a:gd name="T73" fmla="*/ 147 h 722"/>
                <a:gd name="T74" fmla="*/ 16 w 380"/>
                <a:gd name="T75" fmla="*/ 155 h 722"/>
                <a:gd name="T76" fmla="*/ 23 w 380"/>
                <a:gd name="T77" fmla="*/ 155 h 722"/>
                <a:gd name="T78" fmla="*/ 31 w 380"/>
                <a:gd name="T79" fmla="*/ 163 h 72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80" h="722">
                  <a:moveTo>
                    <a:pt x="139" y="721"/>
                  </a:moveTo>
                  <a:lnTo>
                    <a:pt x="172" y="687"/>
                  </a:lnTo>
                  <a:lnTo>
                    <a:pt x="207" y="652"/>
                  </a:lnTo>
                  <a:lnTo>
                    <a:pt x="242" y="618"/>
                  </a:lnTo>
                  <a:lnTo>
                    <a:pt x="276" y="618"/>
                  </a:lnTo>
                  <a:lnTo>
                    <a:pt x="242" y="584"/>
                  </a:lnTo>
                  <a:lnTo>
                    <a:pt x="242" y="550"/>
                  </a:lnTo>
                  <a:lnTo>
                    <a:pt x="276" y="515"/>
                  </a:lnTo>
                  <a:lnTo>
                    <a:pt x="311" y="480"/>
                  </a:lnTo>
                  <a:lnTo>
                    <a:pt x="345" y="447"/>
                  </a:lnTo>
                  <a:lnTo>
                    <a:pt x="379" y="413"/>
                  </a:lnTo>
                  <a:lnTo>
                    <a:pt x="379" y="377"/>
                  </a:lnTo>
                  <a:lnTo>
                    <a:pt x="379" y="309"/>
                  </a:lnTo>
                  <a:lnTo>
                    <a:pt x="345" y="275"/>
                  </a:lnTo>
                  <a:lnTo>
                    <a:pt x="311" y="240"/>
                  </a:lnTo>
                  <a:lnTo>
                    <a:pt x="345" y="172"/>
                  </a:lnTo>
                  <a:lnTo>
                    <a:pt x="311" y="137"/>
                  </a:lnTo>
                  <a:lnTo>
                    <a:pt x="311" y="69"/>
                  </a:lnTo>
                  <a:lnTo>
                    <a:pt x="276" y="34"/>
                  </a:lnTo>
                  <a:lnTo>
                    <a:pt x="242" y="34"/>
                  </a:lnTo>
                  <a:lnTo>
                    <a:pt x="242" y="0"/>
                  </a:lnTo>
                  <a:lnTo>
                    <a:pt x="139" y="69"/>
                  </a:lnTo>
                  <a:lnTo>
                    <a:pt x="139" y="137"/>
                  </a:lnTo>
                  <a:lnTo>
                    <a:pt x="139" y="172"/>
                  </a:lnTo>
                  <a:lnTo>
                    <a:pt x="139" y="206"/>
                  </a:lnTo>
                  <a:lnTo>
                    <a:pt x="172" y="240"/>
                  </a:lnTo>
                  <a:lnTo>
                    <a:pt x="139" y="275"/>
                  </a:lnTo>
                  <a:lnTo>
                    <a:pt x="139" y="343"/>
                  </a:lnTo>
                  <a:lnTo>
                    <a:pt x="139" y="413"/>
                  </a:lnTo>
                  <a:lnTo>
                    <a:pt x="104" y="413"/>
                  </a:lnTo>
                  <a:lnTo>
                    <a:pt x="104" y="447"/>
                  </a:lnTo>
                  <a:lnTo>
                    <a:pt x="35" y="447"/>
                  </a:lnTo>
                  <a:lnTo>
                    <a:pt x="35" y="480"/>
                  </a:lnTo>
                  <a:lnTo>
                    <a:pt x="35" y="515"/>
                  </a:lnTo>
                  <a:lnTo>
                    <a:pt x="35" y="618"/>
                  </a:lnTo>
                  <a:lnTo>
                    <a:pt x="0" y="618"/>
                  </a:lnTo>
                  <a:lnTo>
                    <a:pt x="35" y="652"/>
                  </a:lnTo>
                  <a:lnTo>
                    <a:pt x="70" y="687"/>
                  </a:lnTo>
                  <a:lnTo>
                    <a:pt x="104" y="687"/>
                  </a:lnTo>
                  <a:lnTo>
                    <a:pt x="139" y="721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4" name="Freeform 29"/>
            <p:cNvSpPr>
              <a:spLocks noChangeArrowheads="1"/>
            </p:cNvSpPr>
            <p:nvPr/>
          </p:nvSpPr>
          <p:spPr bwMode="auto">
            <a:xfrm>
              <a:off x="1378" y="2529"/>
              <a:ext cx="85" cy="163"/>
            </a:xfrm>
            <a:custGeom>
              <a:avLst/>
              <a:gdLst>
                <a:gd name="T0" fmla="*/ 31 w 380"/>
                <a:gd name="T1" fmla="*/ 163 h 722"/>
                <a:gd name="T2" fmla="*/ 38 w 380"/>
                <a:gd name="T3" fmla="*/ 155 h 722"/>
                <a:gd name="T4" fmla="*/ 46 w 380"/>
                <a:gd name="T5" fmla="*/ 147 h 722"/>
                <a:gd name="T6" fmla="*/ 54 w 380"/>
                <a:gd name="T7" fmla="*/ 140 h 722"/>
                <a:gd name="T8" fmla="*/ 62 w 380"/>
                <a:gd name="T9" fmla="*/ 140 h 722"/>
                <a:gd name="T10" fmla="*/ 54 w 380"/>
                <a:gd name="T11" fmla="*/ 132 h 722"/>
                <a:gd name="T12" fmla="*/ 54 w 380"/>
                <a:gd name="T13" fmla="*/ 124 h 722"/>
                <a:gd name="T14" fmla="*/ 62 w 380"/>
                <a:gd name="T15" fmla="*/ 116 h 722"/>
                <a:gd name="T16" fmla="*/ 70 w 380"/>
                <a:gd name="T17" fmla="*/ 108 h 722"/>
                <a:gd name="T18" fmla="*/ 77 w 380"/>
                <a:gd name="T19" fmla="*/ 101 h 722"/>
                <a:gd name="T20" fmla="*/ 85 w 380"/>
                <a:gd name="T21" fmla="*/ 93 h 722"/>
                <a:gd name="T22" fmla="*/ 85 w 380"/>
                <a:gd name="T23" fmla="*/ 85 h 722"/>
                <a:gd name="T24" fmla="*/ 85 w 380"/>
                <a:gd name="T25" fmla="*/ 70 h 722"/>
                <a:gd name="T26" fmla="*/ 77 w 380"/>
                <a:gd name="T27" fmla="*/ 62 h 722"/>
                <a:gd name="T28" fmla="*/ 70 w 380"/>
                <a:gd name="T29" fmla="*/ 54 h 722"/>
                <a:gd name="T30" fmla="*/ 77 w 380"/>
                <a:gd name="T31" fmla="*/ 39 h 722"/>
                <a:gd name="T32" fmla="*/ 70 w 380"/>
                <a:gd name="T33" fmla="*/ 31 h 722"/>
                <a:gd name="T34" fmla="*/ 70 w 380"/>
                <a:gd name="T35" fmla="*/ 16 h 722"/>
                <a:gd name="T36" fmla="*/ 62 w 380"/>
                <a:gd name="T37" fmla="*/ 8 h 722"/>
                <a:gd name="T38" fmla="*/ 54 w 380"/>
                <a:gd name="T39" fmla="*/ 8 h 722"/>
                <a:gd name="T40" fmla="*/ 54 w 380"/>
                <a:gd name="T41" fmla="*/ 0 h 722"/>
                <a:gd name="T42" fmla="*/ 31 w 380"/>
                <a:gd name="T43" fmla="*/ 16 h 722"/>
                <a:gd name="T44" fmla="*/ 31 w 380"/>
                <a:gd name="T45" fmla="*/ 31 h 722"/>
                <a:gd name="T46" fmla="*/ 31 w 380"/>
                <a:gd name="T47" fmla="*/ 39 h 722"/>
                <a:gd name="T48" fmla="*/ 31 w 380"/>
                <a:gd name="T49" fmla="*/ 47 h 722"/>
                <a:gd name="T50" fmla="*/ 38 w 380"/>
                <a:gd name="T51" fmla="*/ 54 h 722"/>
                <a:gd name="T52" fmla="*/ 31 w 380"/>
                <a:gd name="T53" fmla="*/ 62 h 722"/>
                <a:gd name="T54" fmla="*/ 31 w 380"/>
                <a:gd name="T55" fmla="*/ 77 h 722"/>
                <a:gd name="T56" fmla="*/ 31 w 380"/>
                <a:gd name="T57" fmla="*/ 93 h 722"/>
                <a:gd name="T58" fmla="*/ 23 w 380"/>
                <a:gd name="T59" fmla="*/ 93 h 722"/>
                <a:gd name="T60" fmla="*/ 23 w 380"/>
                <a:gd name="T61" fmla="*/ 101 h 722"/>
                <a:gd name="T62" fmla="*/ 8 w 380"/>
                <a:gd name="T63" fmla="*/ 101 h 722"/>
                <a:gd name="T64" fmla="*/ 8 w 380"/>
                <a:gd name="T65" fmla="*/ 108 h 722"/>
                <a:gd name="T66" fmla="*/ 8 w 380"/>
                <a:gd name="T67" fmla="*/ 116 h 722"/>
                <a:gd name="T68" fmla="*/ 8 w 380"/>
                <a:gd name="T69" fmla="*/ 140 h 722"/>
                <a:gd name="T70" fmla="*/ 0 w 380"/>
                <a:gd name="T71" fmla="*/ 140 h 722"/>
                <a:gd name="T72" fmla="*/ 8 w 380"/>
                <a:gd name="T73" fmla="*/ 147 h 722"/>
                <a:gd name="T74" fmla="*/ 16 w 380"/>
                <a:gd name="T75" fmla="*/ 155 h 722"/>
                <a:gd name="T76" fmla="*/ 23 w 380"/>
                <a:gd name="T77" fmla="*/ 155 h 722"/>
                <a:gd name="T78" fmla="*/ 31 w 380"/>
                <a:gd name="T79" fmla="*/ 163 h 72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80" h="722">
                  <a:moveTo>
                    <a:pt x="139" y="721"/>
                  </a:moveTo>
                  <a:lnTo>
                    <a:pt x="172" y="687"/>
                  </a:lnTo>
                  <a:lnTo>
                    <a:pt x="207" y="652"/>
                  </a:lnTo>
                  <a:lnTo>
                    <a:pt x="242" y="618"/>
                  </a:lnTo>
                  <a:lnTo>
                    <a:pt x="276" y="618"/>
                  </a:lnTo>
                  <a:lnTo>
                    <a:pt x="242" y="584"/>
                  </a:lnTo>
                  <a:lnTo>
                    <a:pt x="242" y="550"/>
                  </a:lnTo>
                  <a:lnTo>
                    <a:pt x="276" y="515"/>
                  </a:lnTo>
                  <a:lnTo>
                    <a:pt x="311" y="480"/>
                  </a:lnTo>
                  <a:lnTo>
                    <a:pt x="345" y="447"/>
                  </a:lnTo>
                  <a:lnTo>
                    <a:pt x="379" y="413"/>
                  </a:lnTo>
                  <a:lnTo>
                    <a:pt x="379" y="377"/>
                  </a:lnTo>
                  <a:lnTo>
                    <a:pt x="379" y="309"/>
                  </a:lnTo>
                  <a:lnTo>
                    <a:pt x="345" y="275"/>
                  </a:lnTo>
                  <a:lnTo>
                    <a:pt x="311" y="240"/>
                  </a:lnTo>
                  <a:lnTo>
                    <a:pt x="345" y="172"/>
                  </a:lnTo>
                  <a:lnTo>
                    <a:pt x="311" y="137"/>
                  </a:lnTo>
                  <a:lnTo>
                    <a:pt x="311" y="69"/>
                  </a:lnTo>
                  <a:lnTo>
                    <a:pt x="276" y="34"/>
                  </a:lnTo>
                  <a:lnTo>
                    <a:pt x="242" y="34"/>
                  </a:lnTo>
                  <a:lnTo>
                    <a:pt x="242" y="0"/>
                  </a:lnTo>
                  <a:lnTo>
                    <a:pt x="139" y="69"/>
                  </a:lnTo>
                  <a:lnTo>
                    <a:pt x="139" y="137"/>
                  </a:lnTo>
                  <a:lnTo>
                    <a:pt x="139" y="172"/>
                  </a:lnTo>
                  <a:lnTo>
                    <a:pt x="139" y="206"/>
                  </a:lnTo>
                  <a:lnTo>
                    <a:pt x="172" y="240"/>
                  </a:lnTo>
                  <a:lnTo>
                    <a:pt x="139" y="275"/>
                  </a:lnTo>
                  <a:lnTo>
                    <a:pt x="139" y="343"/>
                  </a:lnTo>
                  <a:lnTo>
                    <a:pt x="139" y="413"/>
                  </a:lnTo>
                  <a:lnTo>
                    <a:pt x="104" y="413"/>
                  </a:lnTo>
                  <a:lnTo>
                    <a:pt x="104" y="447"/>
                  </a:lnTo>
                  <a:lnTo>
                    <a:pt x="35" y="447"/>
                  </a:lnTo>
                  <a:lnTo>
                    <a:pt x="35" y="480"/>
                  </a:lnTo>
                  <a:lnTo>
                    <a:pt x="35" y="515"/>
                  </a:lnTo>
                  <a:lnTo>
                    <a:pt x="35" y="618"/>
                  </a:lnTo>
                  <a:lnTo>
                    <a:pt x="0" y="618"/>
                  </a:lnTo>
                  <a:lnTo>
                    <a:pt x="35" y="652"/>
                  </a:lnTo>
                  <a:lnTo>
                    <a:pt x="70" y="687"/>
                  </a:lnTo>
                  <a:lnTo>
                    <a:pt x="104" y="687"/>
                  </a:lnTo>
                  <a:lnTo>
                    <a:pt x="139" y="72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15" name="Freeform 30"/>
            <p:cNvSpPr>
              <a:spLocks noChangeArrowheads="1"/>
            </p:cNvSpPr>
            <p:nvPr/>
          </p:nvSpPr>
          <p:spPr bwMode="auto">
            <a:xfrm>
              <a:off x="1441" y="2459"/>
              <a:ext cx="23" cy="15"/>
            </a:xfrm>
            <a:custGeom>
              <a:avLst/>
              <a:gdLst>
                <a:gd name="T0" fmla="*/ 0 w 104"/>
                <a:gd name="T1" fmla="*/ 0 h 71"/>
                <a:gd name="T2" fmla="*/ 8 w 104"/>
                <a:gd name="T3" fmla="*/ 7 h 71"/>
                <a:gd name="T4" fmla="*/ 8 w 104"/>
                <a:gd name="T5" fmla="*/ 15 h 71"/>
                <a:gd name="T6" fmla="*/ 15 w 104"/>
                <a:gd name="T7" fmla="*/ 15 h 71"/>
                <a:gd name="T8" fmla="*/ 23 w 104"/>
                <a:gd name="T9" fmla="*/ 15 h 71"/>
                <a:gd name="T10" fmla="*/ 15 w 104"/>
                <a:gd name="T11" fmla="*/ 7 h 71"/>
                <a:gd name="T12" fmla="*/ 15 w 104"/>
                <a:gd name="T13" fmla="*/ 0 h 71"/>
                <a:gd name="T14" fmla="*/ 8 w 104"/>
                <a:gd name="T15" fmla="*/ 0 h 71"/>
                <a:gd name="T16" fmla="*/ 0 w 104"/>
                <a:gd name="T17" fmla="*/ 0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4" h="71">
                  <a:moveTo>
                    <a:pt x="0" y="0"/>
                  </a:moveTo>
                  <a:lnTo>
                    <a:pt x="34" y="35"/>
                  </a:lnTo>
                  <a:lnTo>
                    <a:pt x="34" y="70"/>
                  </a:lnTo>
                  <a:lnTo>
                    <a:pt x="69" y="70"/>
                  </a:lnTo>
                  <a:lnTo>
                    <a:pt x="103" y="70"/>
                  </a:lnTo>
                  <a:lnTo>
                    <a:pt x="69" y="35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6" name="Freeform 31"/>
            <p:cNvSpPr>
              <a:spLocks noChangeArrowheads="1"/>
            </p:cNvSpPr>
            <p:nvPr/>
          </p:nvSpPr>
          <p:spPr bwMode="auto">
            <a:xfrm>
              <a:off x="1441" y="2459"/>
              <a:ext cx="23" cy="15"/>
            </a:xfrm>
            <a:custGeom>
              <a:avLst/>
              <a:gdLst>
                <a:gd name="T0" fmla="*/ 0 w 104"/>
                <a:gd name="T1" fmla="*/ 0 h 71"/>
                <a:gd name="T2" fmla="*/ 8 w 104"/>
                <a:gd name="T3" fmla="*/ 7 h 71"/>
                <a:gd name="T4" fmla="*/ 8 w 104"/>
                <a:gd name="T5" fmla="*/ 15 h 71"/>
                <a:gd name="T6" fmla="*/ 15 w 104"/>
                <a:gd name="T7" fmla="*/ 15 h 71"/>
                <a:gd name="T8" fmla="*/ 23 w 104"/>
                <a:gd name="T9" fmla="*/ 15 h 71"/>
                <a:gd name="T10" fmla="*/ 15 w 104"/>
                <a:gd name="T11" fmla="*/ 7 h 71"/>
                <a:gd name="T12" fmla="*/ 15 w 104"/>
                <a:gd name="T13" fmla="*/ 0 h 71"/>
                <a:gd name="T14" fmla="*/ 8 w 104"/>
                <a:gd name="T15" fmla="*/ 0 h 71"/>
                <a:gd name="T16" fmla="*/ 0 w 104"/>
                <a:gd name="T17" fmla="*/ 0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4" h="71">
                  <a:moveTo>
                    <a:pt x="0" y="0"/>
                  </a:moveTo>
                  <a:lnTo>
                    <a:pt x="34" y="35"/>
                  </a:lnTo>
                  <a:lnTo>
                    <a:pt x="34" y="70"/>
                  </a:lnTo>
                  <a:lnTo>
                    <a:pt x="69" y="70"/>
                  </a:lnTo>
                  <a:lnTo>
                    <a:pt x="103" y="70"/>
                  </a:lnTo>
                  <a:lnTo>
                    <a:pt x="69" y="35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17" name="Freeform 32"/>
            <p:cNvSpPr>
              <a:spLocks noChangeArrowheads="1"/>
            </p:cNvSpPr>
            <p:nvPr/>
          </p:nvSpPr>
          <p:spPr bwMode="auto">
            <a:xfrm>
              <a:off x="1488" y="2218"/>
              <a:ext cx="30" cy="30"/>
            </a:xfrm>
            <a:custGeom>
              <a:avLst/>
              <a:gdLst>
                <a:gd name="T0" fmla="*/ 7 w 138"/>
                <a:gd name="T1" fmla="*/ 0 h 138"/>
                <a:gd name="T2" fmla="*/ 0 w 138"/>
                <a:gd name="T3" fmla="*/ 0 h 138"/>
                <a:gd name="T4" fmla="*/ 0 w 138"/>
                <a:gd name="T5" fmla="*/ 8 h 138"/>
                <a:gd name="T6" fmla="*/ 7 w 138"/>
                <a:gd name="T7" fmla="*/ 8 h 138"/>
                <a:gd name="T8" fmla="*/ 7 w 138"/>
                <a:gd name="T9" fmla="*/ 15 h 138"/>
                <a:gd name="T10" fmla="*/ 15 w 138"/>
                <a:gd name="T11" fmla="*/ 23 h 138"/>
                <a:gd name="T12" fmla="*/ 15 w 138"/>
                <a:gd name="T13" fmla="*/ 30 h 138"/>
                <a:gd name="T14" fmla="*/ 22 w 138"/>
                <a:gd name="T15" fmla="*/ 30 h 138"/>
                <a:gd name="T16" fmla="*/ 30 w 138"/>
                <a:gd name="T17" fmla="*/ 30 h 138"/>
                <a:gd name="T18" fmla="*/ 30 w 138"/>
                <a:gd name="T19" fmla="*/ 23 h 138"/>
                <a:gd name="T20" fmla="*/ 22 w 138"/>
                <a:gd name="T21" fmla="*/ 15 h 138"/>
                <a:gd name="T22" fmla="*/ 22 w 138"/>
                <a:gd name="T23" fmla="*/ 8 h 138"/>
                <a:gd name="T24" fmla="*/ 15 w 138"/>
                <a:gd name="T25" fmla="*/ 8 h 138"/>
                <a:gd name="T26" fmla="*/ 15 w 138"/>
                <a:gd name="T27" fmla="*/ 0 h 138"/>
                <a:gd name="T28" fmla="*/ 7 w 138"/>
                <a:gd name="T29" fmla="*/ 0 h 1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8" h="138">
                  <a:moveTo>
                    <a:pt x="33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33" y="35"/>
                  </a:lnTo>
                  <a:lnTo>
                    <a:pt x="33" y="70"/>
                  </a:lnTo>
                  <a:lnTo>
                    <a:pt x="68" y="104"/>
                  </a:lnTo>
                  <a:lnTo>
                    <a:pt x="68" y="137"/>
                  </a:lnTo>
                  <a:lnTo>
                    <a:pt x="103" y="137"/>
                  </a:lnTo>
                  <a:lnTo>
                    <a:pt x="137" y="137"/>
                  </a:lnTo>
                  <a:lnTo>
                    <a:pt x="137" y="104"/>
                  </a:lnTo>
                  <a:lnTo>
                    <a:pt x="103" y="70"/>
                  </a:lnTo>
                  <a:lnTo>
                    <a:pt x="103" y="35"/>
                  </a:lnTo>
                  <a:lnTo>
                    <a:pt x="68" y="35"/>
                  </a:lnTo>
                  <a:lnTo>
                    <a:pt x="68" y="0"/>
                  </a:lnTo>
                  <a:lnTo>
                    <a:pt x="33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8" name="Freeform 33"/>
            <p:cNvSpPr>
              <a:spLocks noChangeArrowheads="1"/>
            </p:cNvSpPr>
            <p:nvPr/>
          </p:nvSpPr>
          <p:spPr bwMode="auto">
            <a:xfrm>
              <a:off x="1488" y="2218"/>
              <a:ext cx="30" cy="30"/>
            </a:xfrm>
            <a:custGeom>
              <a:avLst/>
              <a:gdLst>
                <a:gd name="T0" fmla="*/ 7 w 138"/>
                <a:gd name="T1" fmla="*/ 0 h 138"/>
                <a:gd name="T2" fmla="*/ 0 w 138"/>
                <a:gd name="T3" fmla="*/ 0 h 138"/>
                <a:gd name="T4" fmla="*/ 0 w 138"/>
                <a:gd name="T5" fmla="*/ 8 h 138"/>
                <a:gd name="T6" fmla="*/ 7 w 138"/>
                <a:gd name="T7" fmla="*/ 8 h 138"/>
                <a:gd name="T8" fmla="*/ 7 w 138"/>
                <a:gd name="T9" fmla="*/ 15 h 138"/>
                <a:gd name="T10" fmla="*/ 15 w 138"/>
                <a:gd name="T11" fmla="*/ 23 h 138"/>
                <a:gd name="T12" fmla="*/ 15 w 138"/>
                <a:gd name="T13" fmla="*/ 30 h 138"/>
                <a:gd name="T14" fmla="*/ 22 w 138"/>
                <a:gd name="T15" fmla="*/ 30 h 138"/>
                <a:gd name="T16" fmla="*/ 30 w 138"/>
                <a:gd name="T17" fmla="*/ 30 h 138"/>
                <a:gd name="T18" fmla="*/ 30 w 138"/>
                <a:gd name="T19" fmla="*/ 23 h 138"/>
                <a:gd name="T20" fmla="*/ 22 w 138"/>
                <a:gd name="T21" fmla="*/ 15 h 138"/>
                <a:gd name="T22" fmla="*/ 22 w 138"/>
                <a:gd name="T23" fmla="*/ 8 h 138"/>
                <a:gd name="T24" fmla="*/ 15 w 138"/>
                <a:gd name="T25" fmla="*/ 8 h 138"/>
                <a:gd name="T26" fmla="*/ 15 w 138"/>
                <a:gd name="T27" fmla="*/ 0 h 138"/>
                <a:gd name="T28" fmla="*/ 7 w 138"/>
                <a:gd name="T29" fmla="*/ 0 h 1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8" h="138">
                  <a:moveTo>
                    <a:pt x="33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33" y="35"/>
                  </a:lnTo>
                  <a:lnTo>
                    <a:pt x="33" y="70"/>
                  </a:lnTo>
                  <a:lnTo>
                    <a:pt x="68" y="104"/>
                  </a:lnTo>
                  <a:lnTo>
                    <a:pt x="68" y="137"/>
                  </a:lnTo>
                  <a:lnTo>
                    <a:pt x="103" y="137"/>
                  </a:lnTo>
                  <a:lnTo>
                    <a:pt x="137" y="137"/>
                  </a:lnTo>
                  <a:lnTo>
                    <a:pt x="137" y="104"/>
                  </a:lnTo>
                  <a:lnTo>
                    <a:pt x="103" y="70"/>
                  </a:lnTo>
                  <a:lnTo>
                    <a:pt x="103" y="35"/>
                  </a:lnTo>
                  <a:lnTo>
                    <a:pt x="68" y="35"/>
                  </a:lnTo>
                  <a:lnTo>
                    <a:pt x="68" y="0"/>
                  </a:lnTo>
                  <a:lnTo>
                    <a:pt x="33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19" name="Freeform 34"/>
            <p:cNvSpPr>
              <a:spLocks noChangeArrowheads="1"/>
            </p:cNvSpPr>
            <p:nvPr/>
          </p:nvSpPr>
          <p:spPr bwMode="auto">
            <a:xfrm>
              <a:off x="1378" y="2007"/>
              <a:ext cx="23" cy="46"/>
            </a:xfrm>
            <a:custGeom>
              <a:avLst/>
              <a:gdLst>
                <a:gd name="T0" fmla="*/ 0 w 105"/>
                <a:gd name="T1" fmla="*/ 0 h 206"/>
                <a:gd name="T2" fmla="*/ 8 w 105"/>
                <a:gd name="T3" fmla="*/ 0 h 206"/>
                <a:gd name="T4" fmla="*/ 8 w 105"/>
                <a:gd name="T5" fmla="*/ 7 h 206"/>
                <a:gd name="T6" fmla="*/ 0 w 105"/>
                <a:gd name="T7" fmla="*/ 23 h 206"/>
                <a:gd name="T8" fmla="*/ 8 w 105"/>
                <a:gd name="T9" fmla="*/ 31 h 206"/>
                <a:gd name="T10" fmla="*/ 15 w 105"/>
                <a:gd name="T11" fmla="*/ 38 h 206"/>
                <a:gd name="T12" fmla="*/ 23 w 105"/>
                <a:gd name="T13" fmla="*/ 46 h 206"/>
                <a:gd name="T14" fmla="*/ 23 w 105"/>
                <a:gd name="T15" fmla="*/ 38 h 206"/>
                <a:gd name="T16" fmla="*/ 15 w 105"/>
                <a:gd name="T17" fmla="*/ 15 h 206"/>
                <a:gd name="T18" fmla="*/ 15 w 105"/>
                <a:gd name="T19" fmla="*/ 7 h 206"/>
                <a:gd name="T20" fmla="*/ 8 w 105"/>
                <a:gd name="T21" fmla="*/ 0 h 206"/>
                <a:gd name="T22" fmla="*/ 0 w 105"/>
                <a:gd name="T23" fmla="*/ 0 h 2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5" h="206">
                  <a:moveTo>
                    <a:pt x="0" y="0"/>
                  </a:moveTo>
                  <a:lnTo>
                    <a:pt x="35" y="0"/>
                  </a:lnTo>
                  <a:lnTo>
                    <a:pt x="35" y="33"/>
                  </a:lnTo>
                  <a:lnTo>
                    <a:pt x="0" y="102"/>
                  </a:lnTo>
                  <a:lnTo>
                    <a:pt x="35" y="137"/>
                  </a:lnTo>
                  <a:lnTo>
                    <a:pt x="70" y="172"/>
                  </a:lnTo>
                  <a:lnTo>
                    <a:pt x="104" y="205"/>
                  </a:lnTo>
                  <a:lnTo>
                    <a:pt x="104" y="172"/>
                  </a:lnTo>
                  <a:lnTo>
                    <a:pt x="70" y="68"/>
                  </a:lnTo>
                  <a:lnTo>
                    <a:pt x="70" y="33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20" name="Freeform 35"/>
            <p:cNvSpPr>
              <a:spLocks noChangeArrowheads="1"/>
            </p:cNvSpPr>
            <p:nvPr/>
          </p:nvSpPr>
          <p:spPr bwMode="auto">
            <a:xfrm>
              <a:off x="1378" y="2007"/>
              <a:ext cx="23" cy="46"/>
            </a:xfrm>
            <a:custGeom>
              <a:avLst/>
              <a:gdLst>
                <a:gd name="T0" fmla="*/ 0 w 105"/>
                <a:gd name="T1" fmla="*/ 0 h 206"/>
                <a:gd name="T2" fmla="*/ 8 w 105"/>
                <a:gd name="T3" fmla="*/ 0 h 206"/>
                <a:gd name="T4" fmla="*/ 8 w 105"/>
                <a:gd name="T5" fmla="*/ 7 h 206"/>
                <a:gd name="T6" fmla="*/ 0 w 105"/>
                <a:gd name="T7" fmla="*/ 23 h 206"/>
                <a:gd name="T8" fmla="*/ 8 w 105"/>
                <a:gd name="T9" fmla="*/ 31 h 206"/>
                <a:gd name="T10" fmla="*/ 15 w 105"/>
                <a:gd name="T11" fmla="*/ 38 h 206"/>
                <a:gd name="T12" fmla="*/ 23 w 105"/>
                <a:gd name="T13" fmla="*/ 46 h 206"/>
                <a:gd name="T14" fmla="*/ 23 w 105"/>
                <a:gd name="T15" fmla="*/ 38 h 206"/>
                <a:gd name="T16" fmla="*/ 15 w 105"/>
                <a:gd name="T17" fmla="*/ 15 h 206"/>
                <a:gd name="T18" fmla="*/ 15 w 105"/>
                <a:gd name="T19" fmla="*/ 7 h 206"/>
                <a:gd name="T20" fmla="*/ 8 w 105"/>
                <a:gd name="T21" fmla="*/ 0 h 206"/>
                <a:gd name="T22" fmla="*/ 0 w 105"/>
                <a:gd name="T23" fmla="*/ 0 h 2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5" h="206">
                  <a:moveTo>
                    <a:pt x="0" y="0"/>
                  </a:moveTo>
                  <a:lnTo>
                    <a:pt x="35" y="0"/>
                  </a:lnTo>
                  <a:lnTo>
                    <a:pt x="35" y="33"/>
                  </a:lnTo>
                  <a:lnTo>
                    <a:pt x="0" y="102"/>
                  </a:lnTo>
                  <a:lnTo>
                    <a:pt x="35" y="137"/>
                  </a:lnTo>
                  <a:lnTo>
                    <a:pt x="70" y="172"/>
                  </a:lnTo>
                  <a:lnTo>
                    <a:pt x="104" y="205"/>
                  </a:lnTo>
                  <a:lnTo>
                    <a:pt x="104" y="172"/>
                  </a:lnTo>
                  <a:lnTo>
                    <a:pt x="70" y="68"/>
                  </a:lnTo>
                  <a:lnTo>
                    <a:pt x="70" y="33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21" name="Freeform 36"/>
            <p:cNvSpPr>
              <a:spLocks noChangeArrowheads="1"/>
            </p:cNvSpPr>
            <p:nvPr/>
          </p:nvSpPr>
          <p:spPr bwMode="auto">
            <a:xfrm>
              <a:off x="1472" y="2054"/>
              <a:ext cx="15" cy="23"/>
            </a:xfrm>
            <a:custGeom>
              <a:avLst/>
              <a:gdLst>
                <a:gd name="T0" fmla="*/ 7 w 71"/>
                <a:gd name="T1" fmla="*/ 0 h 105"/>
                <a:gd name="T2" fmla="*/ 15 w 71"/>
                <a:gd name="T3" fmla="*/ 7 h 105"/>
                <a:gd name="T4" fmla="*/ 15 w 71"/>
                <a:gd name="T5" fmla="*/ 15 h 105"/>
                <a:gd name="T6" fmla="*/ 7 w 71"/>
                <a:gd name="T7" fmla="*/ 23 h 105"/>
                <a:gd name="T8" fmla="*/ 0 w 71"/>
                <a:gd name="T9" fmla="*/ 23 h 105"/>
                <a:gd name="T10" fmla="*/ 0 w 71"/>
                <a:gd name="T11" fmla="*/ 15 h 105"/>
                <a:gd name="T12" fmla="*/ 7 w 71"/>
                <a:gd name="T13" fmla="*/ 7 h 105"/>
                <a:gd name="T14" fmla="*/ 7 w 71"/>
                <a:gd name="T15" fmla="*/ 0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1" h="105">
                  <a:moveTo>
                    <a:pt x="35" y="0"/>
                  </a:moveTo>
                  <a:lnTo>
                    <a:pt x="70" y="34"/>
                  </a:lnTo>
                  <a:lnTo>
                    <a:pt x="70" y="70"/>
                  </a:lnTo>
                  <a:lnTo>
                    <a:pt x="35" y="104"/>
                  </a:lnTo>
                  <a:lnTo>
                    <a:pt x="0" y="104"/>
                  </a:lnTo>
                  <a:lnTo>
                    <a:pt x="0" y="70"/>
                  </a:lnTo>
                  <a:lnTo>
                    <a:pt x="35" y="34"/>
                  </a:lnTo>
                  <a:lnTo>
                    <a:pt x="35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22" name="Freeform 37"/>
            <p:cNvSpPr>
              <a:spLocks noChangeArrowheads="1"/>
            </p:cNvSpPr>
            <p:nvPr/>
          </p:nvSpPr>
          <p:spPr bwMode="auto">
            <a:xfrm>
              <a:off x="1472" y="2054"/>
              <a:ext cx="15" cy="23"/>
            </a:xfrm>
            <a:custGeom>
              <a:avLst/>
              <a:gdLst>
                <a:gd name="T0" fmla="*/ 7 w 71"/>
                <a:gd name="T1" fmla="*/ 0 h 105"/>
                <a:gd name="T2" fmla="*/ 15 w 71"/>
                <a:gd name="T3" fmla="*/ 7 h 105"/>
                <a:gd name="T4" fmla="*/ 15 w 71"/>
                <a:gd name="T5" fmla="*/ 15 h 105"/>
                <a:gd name="T6" fmla="*/ 7 w 71"/>
                <a:gd name="T7" fmla="*/ 23 h 105"/>
                <a:gd name="T8" fmla="*/ 0 w 71"/>
                <a:gd name="T9" fmla="*/ 23 h 105"/>
                <a:gd name="T10" fmla="*/ 0 w 71"/>
                <a:gd name="T11" fmla="*/ 15 h 105"/>
                <a:gd name="T12" fmla="*/ 7 w 71"/>
                <a:gd name="T13" fmla="*/ 7 h 105"/>
                <a:gd name="T14" fmla="*/ 7 w 71"/>
                <a:gd name="T15" fmla="*/ 0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1" h="105">
                  <a:moveTo>
                    <a:pt x="35" y="0"/>
                  </a:moveTo>
                  <a:lnTo>
                    <a:pt x="70" y="34"/>
                  </a:lnTo>
                  <a:lnTo>
                    <a:pt x="70" y="70"/>
                  </a:lnTo>
                  <a:lnTo>
                    <a:pt x="35" y="104"/>
                  </a:lnTo>
                  <a:lnTo>
                    <a:pt x="0" y="104"/>
                  </a:lnTo>
                  <a:lnTo>
                    <a:pt x="0" y="70"/>
                  </a:lnTo>
                  <a:lnTo>
                    <a:pt x="35" y="34"/>
                  </a:lnTo>
                  <a:lnTo>
                    <a:pt x="35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23" name="Freeform 38"/>
            <p:cNvSpPr>
              <a:spLocks noChangeArrowheads="1"/>
            </p:cNvSpPr>
            <p:nvPr/>
          </p:nvSpPr>
          <p:spPr bwMode="auto">
            <a:xfrm>
              <a:off x="1417" y="1836"/>
              <a:ext cx="46" cy="225"/>
            </a:xfrm>
            <a:custGeom>
              <a:avLst/>
              <a:gdLst>
                <a:gd name="T0" fmla="*/ 8 w 208"/>
                <a:gd name="T1" fmla="*/ 0 h 997"/>
                <a:gd name="T2" fmla="*/ 0 w 208"/>
                <a:gd name="T3" fmla="*/ 8 h 997"/>
                <a:gd name="T4" fmla="*/ 0 w 208"/>
                <a:gd name="T5" fmla="*/ 16 h 997"/>
                <a:gd name="T6" fmla="*/ 0 w 208"/>
                <a:gd name="T7" fmla="*/ 23 h 997"/>
                <a:gd name="T8" fmla="*/ 8 w 208"/>
                <a:gd name="T9" fmla="*/ 31 h 997"/>
                <a:gd name="T10" fmla="*/ 15 w 208"/>
                <a:gd name="T11" fmla="*/ 47 h 997"/>
                <a:gd name="T12" fmla="*/ 23 w 208"/>
                <a:gd name="T13" fmla="*/ 54 h 997"/>
                <a:gd name="T14" fmla="*/ 23 w 208"/>
                <a:gd name="T15" fmla="*/ 62 h 997"/>
                <a:gd name="T16" fmla="*/ 23 w 208"/>
                <a:gd name="T17" fmla="*/ 78 h 997"/>
                <a:gd name="T18" fmla="*/ 23 w 208"/>
                <a:gd name="T19" fmla="*/ 124 h 997"/>
                <a:gd name="T20" fmla="*/ 23 w 208"/>
                <a:gd name="T21" fmla="*/ 139 h 997"/>
                <a:gd name="T22" fmla="*/ 23 w 208"/>
                <a:gd name="T23" fmla="*/ 155 h 997"/>
                <a:gd name="T24" fmla="*/ 15 w 208"/>
                <a:gd name="T25" fmla="*/ 155 h 997"/>
                <a:gd name="T26" fmla="*/ 8 w 208"/>
                <a:gd name="T27" fmla="*/ 155 h 997"/>
                <a:gd name="T28" fmla="*/ 0 w 208"/>
                <a:gd name="T29" fmla="*/ 155 h 997"/>
                <a:gd name="T30" fmla="*/ 0 w 208"/>
                <a:gd name="T31" fmla="*/ 163 h 997"/>
                <a:gd name="T32" fmla="*/ 8 w 208"/>
                <a:gd name="T33" fmla="*/ 163 h 997"/>
                <a:gd name="T34" fmla="*/ 15 w 208"/>
                <a:gd name="T35" fmla="*/ 178 h 997"/>
                <a:gd name="T36" fmla="*/ 15 w 208"/>
                <a:gd name="T37" fmla="*/ 194 h 997"/>
                <a:gd name="T38" fmla="*/ 23 w 208"/>
                <a:gd name="T39" fmla="*/ 209 h 997"/>
                <a:gd name="T40" fmla="*/ 23 w 208"/>
                <a:gd name="T41" fmla="*/ 217 h 997"/>
                <a:gd name="T42" fmla="*/ 23 w 208"/>
                <a:gd name="T43" fmla="*/ 225 h 997"/>
                <a:gd name="T44" fmla="*/ 31 w 208"/>
                <a:gd name="T45" fmla="*/ 225 h 997"/>
                <a:gd name="T46" fmla="*/ 31 w 208"/>
                <a:gd name="T47" fmla="*/ 217 h 997"/>
                <a:gd name="T48" fmla="*/ 38 w 208"/>
                <a:gd name="T49" fmla="*/ 209 h 997"/>
                <a:gd name="T50" fmla="*/ 38 w 208"/>
                <a:gd name="T51" fmla="*/ 202 h 997"/>
                <a:gd name="T52" fmla="*/ 38 w 208"/>
                <a:gd name="T53" fmla="*/ 194 h 997"/>
                <a:gd name="T54" fmla="*/ 38 w 208"/>
                <a:gd name="T55" fmla="*/ 178 h 997"/>
                <a:gd name="T56" fmla="*/ 38 w 208"/>
                <a:gd name="T57" fmla="*/ 171 h 997"/>
                <a:gd name="T58" fmla="*/ 46 w 208"/>
                <a:gd name="T59" fmla="*/ 147 h 997"/>
                <a:gd name="T60" fmla="*/ 46 w 208"/>
                <a:gd name="T61" fmla="*/ 139 h 997"/>
                <a:gd name="T62" fmla="*/ 46 w 208"/>
                <a:gd name="T63" fmla="*/ 132 h 997"/>
                <a:gd name="T64" fmla="*/ 46 w 208"/>
                <a:gd name="T65" fmla="*/ 109 h 997"/>
                <a:gd name="T66" fmla="*/ 46 w 208"/>
                <a:gd name="T67" fmla="*/ 93 h 997"/>
                <a:gd name="T68" fmla="*/ 46 w 208"/>
                <a:gd name="T69" fmla="*/ 78 h 997"/>
                <a:gd name="T70" fmla="*/ 46 w 208"/>
                <a:gd name="T71" fmla="*/ 62 h 997"/>
                <a:gd name="T72" fmla="*/ 38 w 208"/>
                <a:gd name="T73" fmla="*/ 47 h 997"/>
                <a:gd name="T74" fmla="*/ 31 w 208"/>
                <a:gd name="T75" fmla="*/ 31 h 997"/>
                <a:gd name="T76" fmla="*/ 23 w 208"/>
                <a:gd name="T77" fmla="*/ 23 h 997"/>
                <a:gd name="T78" fmla="*/ 15 w 208"/>
                <a:gd name="T79" fmla="*/ 16 h 997"/>
                <a:gd name="T80" fmla="*/ 8 w 208"/>
                <a:gd name="T81" fmla="*/ 8 h 997"/>
                <a:gd name="T82" fmla="*/ 8 w 208"/>
                <a:gd name="T83" fmla="*/ 0 h 9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997">
                  <a:moveTo>
                    <a:pt x="34" y="0"/>
                  </a:moveTo>
                  <a:lnTo>
                    <a:pt x="0" y="34"/>
                  </a:lnTo>
                  <a:lnTo>
                    <a:pt x="0" y="70"/>
                  </a:lnTo>
                  <a:lnTo>
                    <a:pt x="0" y="103"/>
                  </a:lnTo>
                  <a:lnTo>
                    <a:pt x="34" y="137"/>
                  </a:lnTo>
                  <a:lnTo>
                    <a:pt x="70" y="207"/>
                  </a:lnTo>
                  <a:lnTo>
                    <a:pt x="104" y="241"/>
                  </a:lnTo>
                  <a:lnTo>
                    <a:pt x="104" y="274"/>
                  </a:lnTo>
                  <a:lnTo>
                    <a:pt x="104" y="344"/>
                  </a:lnTo>
                  <a:lnTo>
                    <a:pt x="104" y="550"/>
                  </a:lnTo>
                  <a:lnTo>
                    <a:pt x="104" y="618"/>
                  </a:lnTo>
                  <a:lnTo>
                    <a:pt x="104" y="687"/>
                  </a:lnTo>
                  <a:lnTo>
                    <a:pt x="70" y="687"/>
                  </a:lnTo>
                  <a:lnTo>
                    <a:pt x="34" y="687"/>
                  </a:lnTo>
                  <a:lnTo>
                    <a:pt x="0" y="687"/>
                  </a:lnTo>
                  <a:lnTo>
                    <a:pt x="0" y="721"/>
                  </a:lnTo>
                  <a:lnTo>
                    <a:pt x="34" y="721"/>
                  </a:lnTo>
                  <a:lnTo>
                    <a:pt x="70" y="790"/>
                  </a:lnTo>
                  <a:lnTo>
                    <a:pt x="70" y="859"/>
                  </a:lnTo>
                  <a:lnTo>
                    <a:pt x="104" y="928"/>
                  </a:lnTo>
                  <a:lnTo>
                    <a:pt x="104" y="961"/>
                  </a:lnTo>
                  <a:lnTo>
                    <a:pt x="104" y="996"/>
                  </a:lnTo>
                  <a:lnTo>
                    <a:pt x="138" y="996"/>
                  </a:lnTo>
                  <a:lnTo>
                    <a:pt x="138" y="961"/>
                  </a:lnTo>
                  <a:lnTo>
                    <a:pt x="172" y="928"/>
                  </a:lnTo>
                  <a:lnTo>
                    <a:pt x="172" y="894"/>
                  </a:lnTo>
                  <a:lnTo>
                    <a:pt x="172" y="859"/>
                  </a:lnTo>
                  <a:lnTo>
                    <a:pt x="172" y="790"/>
                  </a:lnTo>
                  <a:lnTo>
                    <a:pt x="172" y="757"/>
                  </a:lnTo>
                  <a:lnTo>
                    <a:pt x="207" y="653"/>
                  </a:lnTo>
                  <a:lnTo>
                    <a:pt x="207" y="618"/>
                  </a:lnTo>
                  <a:lnTo>
                    <a:pt x="207" y="584"/>
                  </a:lnTo>
                  <a:lnTo>
                    <a:pt x="207" y="481"/>
                  </a:lnTo>
                  <a:lnTo>
                    <a:pt x="207" y="413"/>
                  </a:lnTo>
                  <a:lnTo>
                    <a:pt x="207" y="344"/>
                  </a:lnTo>
                  <a:lnTo>
                    <a:pt x="207" y="274"/>
                  </a:lnTo>
                  <a:lnTo>
                    <a:pt x="172" y="207"/>
                  </a:lnTo>
                  <a:lnTo>
                    <a:pt x="138" y="137"/>
                  </a:lnTo>
                  <a:lnTo>
                    <a:pt x="104" y="103"/>
                  </a:lnTo>
                  <a:lnTo>
                    <a:pt x="70" y="70"/>
                  </a:lnTo>
                  <a:lnTo>
                    <a:pt x="34" y="34"/>
                  </a:lnTo>
                  <a:lnTo>
                    <a:pt x="34" y="0"/>
                  </a:lnTo>
                </a:path>
              </a:pathLst>
            </a:custGeom>
            <a:solidFill>
              <a:schemeClr val="bg1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25" name="Freeform 41"/>
            <p:cNvSpPr>
              <a:spLocks noChangeArrowheads="1"/>
            </p:cNvSpPr>
            <p:nvPr/>
          </p:nvSpPr>
          <p:spPr bwMode="auto">
            <a:xfrm>
              <a:off x="1410" y="2077"/>
              <a:ext cx="70" cy="61"/>
            </a:xfrm>
            <a:custGeom>
              <a:avLst/>
              <a:gdLst>
                <a:gd name="T0" fmla="*/ 70 w 311"/>
                <a:gd name="T1" fmla="*/ 46 h 275"/>
                <a:gd name="T2" fmla="*/ 62 w 311"/>
                <a:gd name="T3" fmla="*/ 38 h 275"/>
                <a:gd name="T4" fmla="*/ 54 w 311"/>
                <a:gd name="T5" fmla="*/ 30 h 275"/>
                <a:gd name="T6" fmla="*/ 46 w 311"/>
                <a:gd name="T7" fmla="*/ 15 h 275"/>
                <a:gd name="T8" fmla="*/ 46 w 311"/>
                <a:gd name="T9" fmla="*/ 8 h 275"/>
                <a:gd name="T10" fmla="*/ 39 w 311"/>
                <a:gd name="T11" fmla="*/ 8 h 275"/>
                <a:gd name="T12" fmla="*/ 39 w 311"/>
                <a:gd name="T13" fmla="*/ 15 h 275"/>
                <a:gd name="T14" fmla="*/ 31 w 311"/>
                <a:gd name="T15" fmla="*/ 23 h 275"/>
                <a:gd name="T16" fmla="*/ 23 w 311"/>
                <a:gd name="T17" fmla="*/ 23 h 275"/>
                <a:gd name="T18" fmla="*/ 23 w 311"/>
                <a:gd name="T19" fmla="*/ 8 h 275"/>
                <a:gd name="T20" fmla="*/ 15 w 311"/>
                <a:gd name="T21" fmla="*/ 0 h 275"/>
                <a:gd name="T22" fmla="*/ 7 w 311"/>
                <a:gd name="T23" fmla="*/ 0 h 275"/>
                <a:gd name="T24" fmla="*/ 7 w 311"/>
                <a:gd name="T25" fmla="*/ 8 h 275"/>
                <a:gd name="T26" fmla="*/ 0 w 311"/>
                <a:gd name="T27" fmla="*/ 8 h 275"/>
                <a:gd name="T28" fmla="*/ 0 w 311"/>
                <a:gd name="T29" fmla="*/ 15 h 275"/>
                <a:gd name="T30" fmla="*/ 7 w 311"/>
                <a:gd name="T31" fmla="*/ 23 h 275"/>
                <a:gd name="T32" fmla="*/ 15 w 311"/>
                <a:gd name="T33" fmla="*/ 38 h 275"/>
                <a:gd name="T34" fmla="*/ 15 w 311"/>
                <a:gd name="T35" fmla="*/ 46 h 275"/>
                <a:gd name="T36" fmla="*/ 23 w 311"/>
                <a:gd name="T37" fmla="*/ 61 h 275"/>
                <a:gd name="T38" fmla="*/ 31 w 311"/>
                <a:gd name="T39" fmla="*/ 61 h 275"/>
                <a:gd name="T40" fmla="*/ 39 w 311"/>
                <a:gd name="T41" fmla="*/ 61 h 275"/>
                <a:gd name="T42" fmla="*/ 46 w 311"/>
                <a:gd name="T43" fmla="*/ 53 h 275"/>
                <a:gd name="T44" fmla="*/ 54 w 311"/>
                <a:gd name="T45" fmla="*/ 53 h 275"/>
                <a:gd name="T46" fmla="*/ 62 w 311"/>
                <a:gd name="T47" fmla="*/ 53 h 275"/>
                <a:gd name="T48" fmla="*/ 62 w 311"/>
                <a:gd name="T49" fmla="*/ 46 h 275"/>
                <a:gd name="T50" fmla="*/ 70 w 311"/>
                <a:gd name="T51" fmla="*/ 46 h 2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11" h="275">
                  <a:moveTo>
                    <a:pt x="310" y="206"/>
                  </a:moveTo>
                  <a:lnTo>
                    <a:pt x="274" y="172"/>
                  </a:lnTo>
                  <a:lnTo>
                    <a:pt x="240" y="137"/>
                  </a:lnTo>
                  <a:lnTo>
                    <a:pt x="206" y="68"/>
                  </a:lnTo>
                  <a:lnTo>
                    <a:pt x="206" y="34"/>
                  </a:lnTo>
                  <a:lnTo>
                    <a:pt x="172" y="34"/>
                  </a:lnTo>
                  <a:lnTo>
                    <a:pt x="172" y="68"/>
                  </a:lnTo>
                  <a:lnTo>
                    <a:pt x="137" y="103"/>
                  </a:lnTo>
                  <a:lnTo>
                    <a:pt x="103" y="103"/>
                  </a:lnTo>
                  <a:lnTo>
                    <a:pt x="103" y="34"/>
                  </a:lnTo>
                  <a:lnTo>
                    <a:pt x="68" y="0"/>
                  </a:lnTo>
                  <a:lnTo>
                    <a:pt x="33" y="0"/>
                  </a:lnTo>
                  <a:lnTo>
                    <a:pt x="33" y="34"/>
                  </a:lnTo>
                  <a:lnTo>
                    <a:pt x="0" y="34"/>
                  </a:lnTo>
                  <a:lnTo>
                    <a:pt x="0" y="68"/>
                  </a:lnTo>
                  <a:lnTo>
                    <a:pt x="33" y="103"/>
                  </a:lnTo>
                  <a:lnTo>
                    <a:pt x="68" y="172"/>
                  </a:lnTo>
                  <a:lnTo>
                    <a:pt x="68" y="206"/>
                  </a:lnTo>
                  <a:lnTo>
                    <a:pt x="103" y="274"/>
                  </a:lnTo>
                  <a:lnTo>
                    <a:pt x="137" y="274"/>
                  </a:lnTo>
                  <a:lnTo>
                    <a:pt x="172" y="274"/>
                  </a:lnTo>
                  <a:lnTo>
                    <a:pt x="206" y="240"/>
                  </a:lnTo>
                  <a:lnTo>
                    <a:pt x="240" y="240"/>
                  </a:lnTo>
                  <a:lnTo>
                    <a:pt x="274" y="240"/>
                  </a:lnTo>
                  <a:lnTo>
                    <a:pt x="274" y="206"/>
                  </a:lnTo>
                  <a:lnTo>
                    <a:pt x="310" y="20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26" name="Freeform 42"/>
            <p:cNvSpPr>
              <a:spLocks noChangeArrowheads="1"/>
            </p:cNvSpPr>
            <p:nvPr/>
          </p:nvSpPr>
          <p:spPr bwMode="auto">
            <a:xfrm>
              <a:off x="1433" y="2124"/>
              <a:ext cx="61" cy="70"/>
            </a:xfrm>
            <a:custGeom>
              <a:avLst/>
              <a:gdLst>
                <a:gd name="T0" fmla="*/ 0 w 275"/>
                <a:gd name="T1" fmla="*/ 16 h 311"/>
                <a:gd name="T2" fmla="*/ 8 w 275"/>
                <a:gd name="T3" fmla="*/ 16 h 311"/>
                <a:gd name="T4" fmla="*/ 15 w 275"/>
                <a:gd name="T5" fmla="*/ 16 h 311"/>
                <a:gd name="T6" fmla="*/ 23 w 275"/>
                <a:gd name="T7" fmla="*/ 8 h 311"/>
                <a:gd name="T8" fmla="*/ 30 w 275"/>
                <a:gd name="T9" fmla="*/ 8 h 311"/>
                <a:gd name="T10" fmla="*/ 38 w 275"/>
                <a:gd name="T11" fmla="*/ 8 h 311"/>
                <a:gd name="T12" fmla="*/ 38 w 275"/>
                <a:gd name="T13" fmla="*/ 0 h 311"/>
                <a:gd name="T14" fmla="*/ 46 w 275"/>
                <a:gd name="T15" fmla="*/ 0 h 311"/>
                <a:gd name="T16" fmla="*/ 46 w 275"/>
                <a:gd name="T17" fmla="*/ 8 h 311"/>
                <a:gd name="T18" fmla="*/ 46 w 275"/>
                <a:gd name="T19" fmla="*/ 16 h 311"/>
                <a:gd name="T20" fmla="*/ 53 w 275"/>
                <a:gd name="T21" fmla="*/ 31 h 311"/>
                <a:gd name="T22" fmla="*/ 61 w 275"/>
                <a:gd name="T23" fmla="*/ 54 h 311"/>
                <a:gd name="T24" fmla="*/ 61 w 275"/>
                <a:gd name="T25" fmla="*/ 62 h 311"/>
                <a:gd name="T26" fmla="*/ 53 w 275"/>
                <a:gd name="T27" fmla="*/ 62 h 311"/>
                <a:gd name="T28" fmla="*/ 46 w 275"/>
                <a:gd name="T29" fmla="*/ 70 h 311"/>
                <a:gd name="T30" fmla="*/ 38 w 275"/>
                <a:gd name="T31" fmla="*/ 70 h 311"/>
                <a:gd name="T32" fmla="*/ 30 w 275"/>
                <a:gd name="T33" fmla="*/ 62 h 311"/>
                <a:gd name="T34" fmla="*/ 23 w 275"/>
                <a:gd name="T35" fmla="*/ 46 h 311"/>
                <a:gd name="T36" fmla="*/ 15 w 275"/>
                <a:gd name="T37" fmla="*/ 39 h 311"/>
                <a:gd name="T38" fmla="*/ 8 w 275"/>
                <a:gd name="T39" fmla="*/ 16 h 311"/>
                <a:gd name="T40" fmla="*/ 0 w 275"/>
                <a:gd name="T41" fmla="*/ 16 h 3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5" h="311">
                  <a:moveTo>
                    <a:pt x="0" y="69"/>
                  </a:moveTo>
                  <a:lnTo>
                    <a:pt x="34" y="69"/>
                  </a:lnTo>
                  <a:lnTo>
                    <a:pt x="69" y="69"/>
                  </a:lnTo>
                  <a:lnTo>
                    <a:pt x="103" y="34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241" y="137"/>
                  </a:lnTo>
                  <a:lnTo>
                    <a:pt x="274" y="240"/>
                  </a:lnTo>
                  <a:lnTo>
                    <a:pt x="274" y="274"/>
                  </a:lnTo>
                  <a:lnTo>
                    <a:pt x="241" y="274"/>
                  </a:lnTo>
                  <a:lnTo>
                    <a:pt x="207" y="310"/>
                  </a:lnTo>
                  <a:lnTo>
                    <a:pt x="172" y="310"/>
                  </a:lnTo>
                  <a:lnTo>
                    <a:pt x="137" y="274"/>
                  </a:lnTo>
                  <a:lnTo>
                    <a:pt x="103" y="206"/>
                  </a:lnTo>
                  <a:lnTo>
                    <a:pt x="69" y="172"/>
                  </a:lnTo>
                  <a:lnTo>
                    <a:pt x="34" y="69"/>
                  </a:lnTo>
                  <a:lnTo>
                    <a:pt x="0" y="69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27" name="Freeform 43"/>
            <p:cNvSpPr>
              <a:spLocks noChangeArrowheads="1"/>
            </p:cNvSpPr>
            <p:nvPr/>
          </p:nvSpPr>
          <p:spPr bwMode="auto">
            <a:xfrm>
              <a:off x="1433" y="2124"/>
              <a:ext cx="61" cy="70"/>
            </a:xfrm>
            <a:custGeom>
              <a:avLst/>
              <a:gdLst>
                <a:gd name="T0" fmla="*/ 0 w 275"/>
                <a:gd name="T1" fmla="*/ 16 h 311"/>
                <a:gd name="T2" fmla="*/ 8 w 275"/>
                <a:gd name="T3" fmla="*/ 16 h 311"/>
                <a:gd name="T4" fmla="*/ 15 w 275"/>
                <a:gd name="T5" fmla="*/ 16 h 311"/>
                <a:gd name="T6" fmla="*/ 23 w 275"/>
                <a:gd name="T7" fmla="*/ 8 h 311"/>
                <a:gd name="T8" fmla="*/ 30 w 275"/>
                <a:gd name="T9" fmla="*/ 8 h 311"/>
                <a:gd name="T10" fmla="*/ 38 w 275"/>
                <a:gd name="T11" fmla="*/ 8 h 311"/>
                <a:gd name="T12" fmla="*/ 38 w 275"/>
                <a:gd name="T13" fmla="*/ 0 h 311"/>
                <a:gd name="T14" fmla="*/ 46 w 275"/>
                <a:gd name="T15" fmla="*/ 0 h 311"/>
                <a:gd name="T16" fmla="*/ 46 w 275"/>
                <a:gd name="T17" fmla="*/ 8 h 311"/>
                <a:gd name="T18" fmla="*/ 46 w 275"/>
                <a:gd name="T19" fmla="*/ 16 h 311"/>
                <a:gd name="T20" fmla="*/ 53 w 275"/>
                <a:gd name="T21" fmla="*/ 31 h 311"/>
                <a:gd name="T22" fmla="*/ 61 w 275"/>
                <a:gd name="T23" fmla="*/ 54 h 311"/>
                <a:gd name="T24" fmla="*/ 61 w 275"/>
                <a:gd name="T25" fmla="*/ 62 h 311"/>
                <a:gd name="T26" fmla="*/ 53 w 275"/>
                <a:gd name="T27" fmla="*/ 62 h 311"/>
                <a:gd name="T28" fmla="*/ 46 w 275"/>
                <a:gd name="T29" fmla="*/ 70 h 311"/>
                <a:gd name="T30" fmla="*/ 38 w 275"/>
                <a:gd name="T31" fmla="*/ 70 h 311"/>
                <a:gd name="T32" fmla="*/ 30 w 275"/>
                <a:gd name="T33" fmla="*/ 62 h 311"/>
                <a:gd name="T34" fmla="*/ 23 w 275"/>
                <a:gd name="T35" fmla="*/ 46 h 311"/>
                <a:gd name="T36" fmla="*/ 15 w 275"/>
                <a:gd name="T37" fmla="*/ 39 h 311"/>
                <a:gd name="T38" fmla="*/ 8 w 275"/>
                <a:gd name="T39" fmla="*/ 16 h 311"/>
                <a:gd name="T40" fmla="*/ 0 w 275"/>
                <a:gd name="T41" fmla="*/ 16 h 3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5" h="311">
                  <a:moveTo>
                    <a:pt x="0" y="69"/>
                  </a:moveTo>
                  <a:lnTo>
                    <a:pt x="34" y="69"/>
                  </a:lnTo>
                  <a:lnTo>
                    <a:pt x="69" y="69"/>
                  </a:lnTo>
                  <a:lnTo>
                    <a:pt x="103" y="34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241" y="137"/>
                  </a:lnTo>
                  <a:lnTo>
                    <a:pt x="274" y="240"/>
                  </a:lnTo>
                  <a:lnTo>
                    <a:pt x="274" y="274"/>
                  </a:lnTo>
                  <a:lnTo>
                    <a:pt x="241" y="274"/>
                  </a:lnTo>
                  <a:lnTo>
                    <a:pt x="207" y="310"/>
                  </a:lnTo>
                  <a:lnTo>
                    <a:pt x="172" y="310"/>
                  </a:lnTo>
                  <a:lnTo>
                    <a:pt x="137" y="274"/>
                  </a:lnTo>
                  <a:lnTo>
                    <a:pt x="103" y="206"/>
                  </a:lnTo>
                  <a:lnTo>
                    <a:pt x="69" y="172"/>
                  </a:lnTo>
                  <a:lnTo>
                    <a:pt x="34" y="69"/>
                  </a:lnTo>
                  <a:lnTo>
                    <a:pt x="0" y="6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29" name="Freeform 45"/>
            <p:cNvSpPr>
              <a:spLocks noChangeArrowheads="1"/>
            </p:cNvSpPr>
            <p:nvPr/>
          </p:nvSpPr>
          <p:spPr bwMode="auto">
            <a:xfrm>
              <a:off x="1245" y="2249"/>
              <a:ext cx="194" cy="334"/>
            </a:xfrm>
            <a:custGeom>
              <a:avLst/>
              <a:gdLst>
                <a:gd name="T0" fmla="*/ 163 w 861"/>
                <a:gd name="T1" fmla="*/ 311 h 1479"/>
                <a:gd name="T2" fmla="*/ 171 w 861"/>
                <a:gd name="T3" fmla="*/ 287 h 1479"/>
                <a:gd name="T4" fmla="*/ 186 w 861"/>
                <a:gd name="T5" fmla="*/ 264 h 1479"/>
                <a:gd name="T6" fmla="*/ 186 w 861"/>
                <a:gd name="T7" fmla="*/ 233 h 1479"/>
                <a:gd name="T8" fmla="*/ 178 w 861"/>
                <a:gd name="T9" fmla="*/ 217 h 1479"/>
                <a:gd name="T10" fmla="*/ 178 w 861"/>
                <a:gd name="T11" fmla="*/ 187 h 1479"/>
                <a:gd name="T12" fmla="*/ 163 w 861"/>
                <a:gd name="T13" fmla="*/ 163 h 1479"/>
                <a:gd name="T14" fmla="*/ 155 w 861"/>
                <a:gd name="T15" fmla="*/ 148 h 1479"/>
                <a:gd name="T16" fmla="*/ 155 w 861"/>
                <a:gd name="T17" fmla="*/ 132 h 1479"/>
                <a:gd name="T18" fmla="*/ 139 w 861"/>
                <a:gd name="T19" fmla="*/ 124 h 1479"/>
                <a:gd name="T20" fmla="*/ 124 w 861"/>
                <a:gd name="T21" fmla="*/ 101 h 1479"/>
                <a:gd name="T22" fmla="*/ 132 w 861"/>
                <a:gd name="T23" fmla="*/ 93 h 1479"/>
                <a:gd name="T24" fmla="*/ 139 w 861"/>
                <a:gd name="T25" fmla="*/ 78 h 1479"/>
                <a:gd name="T26" fmla="*/ 132 w 861"/>
                <a:gd name="T27" fmla="*/ 54 h 1479"/>
                <a:gd name="T28" fmla="*/ 124 w 861"/>
                <a:gd name="T29" fmla="*/ 31 h 1479"/>
                <a:gd name="T30" fmla="*/ 101 w 861"/>
                <a:gd name="T31" fmla="*/ 39 h 1479"/>
                <a:gd name="T32" fmla="*/ 85 w 861"/>
                <a:gd name="T33" fmla="*/ 31 h 1479"/>
                <a:gd name="T34" fmla="*/ 78 w 861"/>
                <a:gd name="T35" fmla="*/ 47 h 1479"/>
                <a:gd name="T36" fmla="*/ 70 w 861"/>
                <a:gd name="T37" fmla="*/ 54 h 1479"/>
                <a:gd name="T38" fmla="*/ 62 w 861"/>
                <a:gd name="T39" fmla="*/ 47 h 1479"/>
                <a:gd name="T40" fmla="*/ 62 w 861"/>
                <a:gd name="T41" fmla="*/ 23 h 1479"/>
                <a:gd name="T42" fmla="*/ 70 w 861"/>
                <a:gd name="T43" fmla="*/ 16 h 1479"/>
                <a:gd name="T44" fmla="*/ 78 w 861"/>
                <a:gd name="T45" fmla="*/ 8 h 1479"/>
                <a:gd name="T46" fmla="*/ 70 w 861"/>
                <a:gd name="T47" fmla="*/ 0 h 1479"/>
                <a:gd name="T48" fmla="*/ 54 w 861"/>
                <a:gd name="T49" fmla="*/ 0 h 1479"/>
                <a:gd name="T50" fmla="*/ 39 w 861"/>
                <a:gd name="T51" fmla="*/ 0 h 1479"/>
                <a:gd name="T52" fmla="*/ 31 w 861"/>
                <a:gd name="T53" fmla="*/ 8 h 1479"/>
                <a:gd name="T54" fmla="*/ 23 w 861"/>
                <a:gd name="T55" fmla="*/ 16 h 1479"/>
                <a:gd name="T56" fmla="*/ 8 w 861"/>
                <a:gd name="T57" fmla="*/ 23 h 1479"/>
                <a:gd name="T58" fmla="*/ 0 w 861"/>
                <a:gd name="T59" fmla="*/ 70 h 1479"/>
                <a:gd name="T60" fmla="*/ 16 w 861"/>
                <a:gd name="T61" fmla="*/ 93 h 1479"/>
                <a:gd name="T62" fmla="*/ 23 w 861"/>
                <a:gd name="T63" fmla="*/ 101 h 1479"/>
                <a:gd name="T64" fmla="*/ 54 w 861"/>
                <a:gd name="T65" fmla="*/ 124 h 1479"/>
                <a:gd name="T66" fmla="*/ 54 w 861"/>
                <a:gd name="T67" fmla="*/ 140 h 1479"/>
                <a:gd name="T68" fmla="*/ 62 w 861"/>
                <a:gd name="T69" fmla="*/ 163 h 1479"/>
                <a:gd name="T70" fmla="*/ 70 w 861"/>
                <a:gd name="T71" fmla="*/ 187 h 1479"/>
                <a:gd name="T72" fmla="*/ 85 w 861"/>
                <a:gd name="T73" fmla="*/ 202 h 1479"/>
                <a:gd name="T74" fmla="*/ 70 w 861"/>
                <a:gd name="T75" fmla="*/ 210 h 1479"/>
                <a:gd name="T76" fmla="*/ 54 w 861"/>
                <a:gd name="T77" fmla="*/ 225 h 1479"/>
                <a:gd name="T78" fmla="*/ 54 w 861"/>
                <a:gd name="T79" fmla="*/ 249 h 1479"/>
                <a:gd name="T80" fmla="*/ 39 w 861"/>
                <a:gd name="T81" fmla="*/ 264 h 1479"/>
                <a:gd name="T82" fmla="*/ 39 w 861"/>
                <a:gd name="T83" fmla="*/ 303 h 1479"/>
                <a:gd name="T84" fmla="*/ 85 w 861"/>
                <a:gd name="T85" fmla="*/ 295 h 1479"/>
                <a:gd name="T86" fmla="*/ 93 w 861"/>
                <a:gd name="T87" fmla="*/ 287 h 1479"/>
                <a:gd name="T88" fmla="*/ 101 w 861"/>
                <a:gd name="T89" fmla="*/ 295 h 1479"/>
                <a:gd name="T90" fmla="*/ 109 w 861"/>
                <a:gd name="T91" fmla="*/ 318 h 1479"/>
                <a:gd name="T92" fmla="*/ 124 w 861"/>
                <a:gd name="T93" fmla="*/ 326 h 1479"/>
                <a:gd name="T94" fmla="*/ 132 w 861"/>
                <a:gd name="T95" fmla="*/ 326 h 1479"/>
                <a:gd name="T96" fmla="*/ 147 w 861"/>
                <a:gd name="T97" fmla="*/ 326 h 147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61" h="1479">
                  <a:moveTo>
                    <a:pt x="723" y="1409"/>
                  </a:moveTo>
                  <a:lnTo>
                    <a:pt x="723" y="1375"/>
                  </a:lnTo>
                  <a:lnTo>
                    <a:pt x="723" y="1306"/>
                  </a:lnTo>
                  <a:lnTo>
                    <a:pt x="757" y="1272"/>
                  </a:lnTo>
                  <a:lnTo>
                    <a:pt x="826" y="1238"/>
                  </a:lnTo>
                  <a:lnTo>
                    <a:pt x="826" y="1169"/>
                  </a:lnTo>
                  <a:lnTo>
                    <a:pt x="860" y="1101"/>
                  </a:lnTo>
                  <a:lnTo>
                    <a:pt x="826" y="1031"/>
                  </a:lnTo>
                  <a:lnTo>
                    <a:pt x="826" y="998"/>
                  </a:lnTo>
                  <a:lnTo>
                    <a:pt x="791" y="963"/>
                  </a:lnTo>
                  <a:lnTo>
                    <a:pt x="826" y="894"/>
                  </a:lnTo>
                  <a:lnTo>
                    <a:pt x="791" y="826"/>
                  </a:lnTo>
                  <a:lnTo>
                    <a:pt x="791" y="791"/>
                  </a:lnTo>
                  <a:lnTo>
                    <a:pt x="723" y="722"/>
                  </a:lnTo>
                  <a:lnTo>
                    <a:pt x="688" y="688"/>
                  </a:lnTo>
                  <a:lnTo>
                    <a:pt x="688" y="654"/>
                  </a:lnTo>
                  <a:lnTo>
                    <a:pt x="688" y="619"/>
                  </a:lnTo>
                  <a:lnTo>
                    <a:pt x="688" y="585"/>
                  </a:lnTo>
                  <a:lnTo>
                    <a:pt x="654" y="551"/>
                  </a:lnTo>
                  <a:lnTo>
                    <a:pt x="619" y="551"/>
                  </a:lnTo>
                  <a:lnTo>
                    <a:pt x="584" y="482"/>
                  </a:lnTo>
                  <a:lnTo>
                    <a:pt x="551" y="448"/>
                  </a:lnTo>
                  <a:lnTo>
                    <a:pt x="551" y="414"/>
                  </a:lnTo>
                  <a:lnTo>
                    <a:pt x="584" y="414"/>
                  </a:lnTo>
                  <a:lnTo>
                    <a:pt x="584" y="378"/>
                  </a:lnTo>
                  <a:lnTo>
                    <a:pt x="619" y="344"/>
                  </a:lnTo>
                  <a:lnTo>
                    <a:pt x="584" y="311"/>
                  </a:lnTo>
                  <a:lnTo>
                    <a:pt x="584" y="241"/>
                  </a:lnTo>
                  <a:lnTo>
                    <a:pt x="584" y="207"/>
                  </a:lnTo>
                  <a:lnTo>
                    <a:pt x="551" y="139"/>
                  </a:lnTo>
                  <a:lnTo>
                    <a:pt x="482" y="172"/>
                  </a:lnTo>
                  <a:lnTo>
                    <a:pt x="447" y="172"/>
                  </a:lnTo>
                  <a:lnTo>
                    <a:pt x="413" y="139"/>
                  </a:lnTo>
                  <a:lnTo>
                    <a:pt x="379" y="139"/>
                  </a:lnTo>
                  <a:lnTo>
                    <a:pt x="344" y="172"/>
                  </a:lnTo>
                  <a:lnTo>
                    <a:pt x="344" y="207"/>
                  </a:lnTo>
                  <a:lnTo>
                    <a:pt x="344" y="241"/>
                  </a:lnTo>
                  <a:lnTo>
                    <a:pt x="310" y="241"/>
                  </a:lnTo>
                  <a:lnTo>
                    <a:pt x="310" y="207"/>
                  </a:lnTo>
                  <a:lnTo>
                    <a:pt x="275" y="207"/>
                  </a:lnTo>
                  <a:lnTo>
                    <a:pt x="275" y="139"/>
                  </a:lnTo>
                  <a:lnTo>
                    <a:pt x="275" y="104"/>
                  </a:lnTo>
                  <a:lnTo>
                    <a:pt x="310" y="104"/>
                  </a:lnTo>
                  <a:lnTo>
                    <a:pt x="310" y="70"/>
                  </a:lnTo>
                  <a:lnTo>
                    <a:pt x="379" y="35"/>
                  </a:lnTo>
                  <a:lnTo>
                    <a:pt x="344" y="35"/>
                  </a:lnTo>
                  <a:lnTo>
                    <a:pt x="344" y="0"/>
                  </a:lnTo>
                  <a:lnTo>
                    <a:pt x="310" y="0"/>
                  </a:lnTo>
                  <a:lnTo>
                    <a:pt x="275" y="0"/>
                  </a:lnTo>
                  <a:lnTo>
                    <a:pt x="240" y="0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172" y="35"/>
                  </a:lnTo>
                  <a:lnTo>
                    <a:pt x="137" y="35"/>
                  </a:lnTo>
                  <a:lnTo>
                    <a:pt x="137" y="70"/>
                  </a:lnTo>
                  <a:lnTo>
                    <a:pt x="103" y="70"/>
                  </a:lnTo>
                  <a:lnTo>
                    <a:pt x="69" y="70"/>
                  </a:lnTo>
                  <a:lnTo>
                    <a:pt x="34" y="104"/>
                  </a:lnTo>
                  <a:lnTo>
                    <a:pt x="69" y="104"/>
                  </a:lnTo>
                  <a:lnTo>
                    <a:pt x="0" y="311"/>
                  </a:lnTo>
                  <a:lnTo>
                    <a:pt x="34" y="378"/>
                  </a:lnTo>
                  <a:lnTo>
                    <a:pt x="69" y="414"/>
                  </a:lnTo>
                  <a:lnTo>
                    <a:pt x="69" y="448"/>
                  </a:lnTo>
                  <a:lnTo>
                    <a:pt x="103" y="448"/>
                  </a:lnTo>
                  <a:lnTo>
                    <a:pt x="172" y="516"/>
                  </a:lnTo>
                  <a:lnTo>
                    <a:pt x="240" y="551"/>
                  </a:lnTo>
                  <a:lnTo>
                    <a:pt x="240" y="585"/>
                  </a:lnTo>
                  <a:lnTo>
                    <a:pt x="240" y="619"/>
                  </a:lnTo>
                  <a:lnTo>
                    <a:pt x="240" y="688"/>
                  </a:lnTo>
                  <a:lnTo>
                    <a:pt x="275" y="722"/>
                  </a:lnTo>
                  <a:lnTo>
                    <a:pt x="310" y="791"/>
                  </a:lnTo>
                  <a:lnTo>
                    <a:pt x="310" y="826"/>
                  </a:lnTo>
                  <a:lnTo>
                    <a:pt x="344" y="860"/>
                  </a:lnTo>
                  <a:lnTo>
                    <a:pt x="379" y="894"/>
                  </a:lnTo>
                  <a:lnTo>
                    <a:pt x="344" y="894"/>
                  </a:lnTo>
                  <a:lnTo>
                    <a:pt x="310" y="928"/>
                  </a:lnTo>
                  <a:lnTo>
                    <a:pt x="275" y="963"/>
                  </a:lnTo>
                  <a:lnTo>
                    <a:pt x="240" y="998"/>
                  </a:lnTo>
                  <a:lnTo>
                    <a:pt x="240" y="1031"/>
                  </a:lnTo>
                  <a:lnTo>
                    <a:pt x="240" y="1101"/>
                  </a:lnTo>
                  <a:lnTo>
                    <a:pt x="207" y="1135"/>
                  </a:lnTo>
                  <a:lnTo>
                    <a:pt x="172" y="1169"/>
                  </a:lnTo>
                  <a:lnTo>
                    <a:pt x="172" y="1306"/>
                  </a:lnTo>
                  <a:lnTo>
                    <a:pt x="172" y="1341"/>
                  </a:lnTo>
                  <a:lnTo>
                    <a:pt x="344" y="1375"/>
                  </a:lnTo>
                  <a:lnTo>
                    <a:pt x="379" y="1306"/>
                  </a:lnTo>
                  <a:lnTo>
                    <a:pt x="379" y="1238"/>
                  </a:lnTo>
                  <a:lnTo>
                    <a:pt x="413" y="1272"/>
                  </a:lnTo>
                  <a:lnTo>
                    <a:pt x="447" y="1272"/>
                  </a:lnTo>
                  <a:lnTo>
                    <a:pt x="447" y="1306"/>
                  </a:lnTo>
                  <a:lnTo>
                    <a:pt x="447" y="1341"/>
                  </a:lnTo>
                  <a:lnTo>
                    <a:pt x="482" y="1409"/>
                  </a:lnTo>
                  <a:lnTo>
                    <a:pt x="516" y="1444"/>
                  </a:lnTo>
                  <a:lnTo>
                    <a:pt x="551" y="1444"/>
                  </a:lnTo>
                  <a:lnTo>
                    <a:pt x="551" y="1478"/>
                  </a:lnTo>
                  <a:lnTo>
                    <a:pt x="584" y="1444"/>
                  </a:lnTo>
                  <a:lnTo>
                    <a:pt x="619" y="1444"/>
                  </a:lnTo>
                  <a:lnTo>
                    <a:pt x="654" y="1444"/>
                  </a:lnTo>
                  <a:lnTo>
                    <a:pt x="723" y="140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30" name="Freeform 46"/>
            <p:cNvSpPr>
              <a:spLocks noChangeArrowheads="1"/>
            </p:cNvSpPr>
            <p:nvPr/>
          </p:nvSpPr>
          <p:spPr bwMode="auto">
            <a:xfrm>
              <a:off x="910" y="2374"/>
              <a:ext cx="249" cy="482"/>
            </a:xfrm>
            <a:custGeom>
              <a:avLst/>
              <a:gdLst>
                <a:gd name="T0" fmla="*/ 163 w 1103"/>
                <a:gd name="T1" fmla="*/ 373 h 2131"/>
                <a:gd name="T2" fmla="*/ 155 w 1103"/>
                <a:gd name="T3" fmla="*/ 357 h 2131"/>
                <a:gd name="T4" fmla="*/ 155 w 1103"/>
                <a:gd name="T5" fmla="*/ 342 h 2131"/>
                <a:gd name="T6" fmla="*/ 148 w 1103"/>
                <a:gd name="T7" fmla="*/ 334 h 2131"/>
                <a:gd name="T8" fmla="*/ 124 w 1103"/>
                <a:gd name="T9" fmla="*/ 326 h 2131"/>
                <a:gd name="T10" fmla="*/ 124 w 1103"/>
                <a:gd name="T11" fmla="*/ 318 h 2131"/>
                <a:gd name="T12" fmla="*/ 132 w 1103"/>
                <a:gd name="T13" fmla="*/ 303 h 2131"/>
                <a:gd name="T14" fmla="*/ 148 w 1103"/>
                <a:gd name="T15" fmla="*/ 287 h 2131"/>
                <a:gd name="T16" fmla="*/ 155 w 1103"/>
                <a:gd name="T17" fmla="*/ 280 h 2131"/>
                <a:gd name="T18" fmla="*/ 148 w 1103"/>
                <a:gd name="T19" fmla="*/ 264 h 2131"/>
                <a:gd name="T20" fmla="*/ 132 w 1103"/>
                <a:gd name="T21" fmla="*/ 264 h 2131"/>
                <a:gd name="T22" fmla="*/ 124 w 1103"/>
                <a:gd name="T23" fmla="*/ 256 h 2131"/>
                <a:gd name="T24" fmla="*/ 116 w 1103"/>
                <a:gd name="T25" fmla="*/ 241 h 2131"/>
                <a:gd name="T26" fmla="*/ 124 w 1103"/>
                <a:gd name="T27" fmla="*/ 210 h 2131"/>
                <a:gd name="T28" fmla="*/ 132 w 1103"/>
                <a:gd name="T29" fmla="*/ 194 h 2131"/>
                <a:gd name="T30" fmla="*/ 155 w 1103"/>
                <a:gd name="T31" fmla="*/ 194 h 2131"/>
                <a:gd name="T32" fmla="*/ 163 w 1103"/>
                <a:gd name="T33" fmla="*/ 186 h 2131"/>
                <a:gd name="T34" fmla="*/ 179 w 1103"/>
                <a:gd name="T35" fmla="*/ 179 h 2131"/>
                <a:gd name="T36" fmla="*/ 186 w 1103"/>
                <a:gd name="T37" fmla="*/ 186 h 2131"/>
                <a:gd name="T38" fmla="*/ 202 w 1103"/>
                <a:gd name="T39" fmla="*/ 194 h 2131"/>
                <a:gd name="T40" fmla="*/ 217 w 1103"/>
                <a:gd name="T41" fmla="*/ 210 h 2131"/>
                <a:gd name="T42" fmla="*/ 226 w 1103"/>
                <a:gd name="T43" fmla="*/ 202 h 2131"/>
                <a:gd name="T44" fmla="*/ 233 w 1103"/>
                <a:gd name="T45" fmla="*/ 179 h 2131"/>
                <a:gd name="T46" fmla="*/ 249 w 1103"/>
                <a:gd name="T47" fmla="*/ 163 h 2131"/>
                <a:gd name="T48" fmla="*/ 241 w 1103"/>
                <a:gd name="T49" fmla="*/ 147 h 2131"/>
                <a:gd name="T50" fmla="*/ 233 w 1103"/>
                <a:gd name="T51" fmla="*/ 140 h 2131"/>
                <a:gd name="T52" fmla="*/ 226 w 1103"/>
                <a:gd name="T53" fmla="*/ 132 h 2131"/>
                <a:gd name="T54" fmla="*/ 226 w 1103"/>
                <a:gd name="T55" fmla="*/ 116 h 2131"/>
                <a:gd name="T56" fmla="*/ 217 w 1103"/>
                <a:gd name="T57" fmla="*/ 109 h 2131"/>
                <a:gd name="T58" fmla="*/ 210 w 1103"/>
                <a:gd name="T59" fmla="*/ 93 h 2131"/>
                <a:gd name="T60" fmla="*/ 210 w 1103"/>
                <a:gd name="T61" fmla="*/ 54 h 2131"/>
                <a:gd name="T62" fmla="*/ 202 w 1103"/>
                <a:gd name="T63" fmla="*/ 39 h 2131"/>
                <a:gd name="T64" fmla="*/ 163 w 1103"/>
                <a:gd name="T65" fmla="*/ 39 h 2131"/>
                <a:gd name="T66" fmla="*/ 148 w 1103"/>
                <a:gd name="T67" fmla="*/ 39 h 2131"/>
                <a:gd name="T68" fmla="*/ 140 w 1103"/>
                <a:gd name="T69" fmla="*/ 31 h 2131"/>
                <a:gd name="T70" fmla="*/ 132 w 1103"/>
                <a:gd name="T71" fmla="*/ 23 h 2131"/>
                <a:gd name="T72" fmla="*/ 93 w 1103"/>
                <a:gd name="T73" fmla="*/ 31 h 2131"/>
                <a:gd name="T74" fmla="*/ 85 w 1103"/>
                <a:gd name="T75" fmla="*/ 23 h 2131"/>
                <a:gd name="T76" fmla="*/ 78 w 1103"/>
                <a:gd name="T77" fmla="*/ 16 h 2131"/>
                <a:gd name="T78" fmla="*/ 70 w 1103"/>
                <a:gd name="T79" fmla="*/ 0 h 2131"/>
                <a:gd name="T80" fmla="*/ 54 w 1103"/>
                <a:gd name="T81" fmla="*/ 16 h 2131"/>
                <a:gd name="T82" fmla="*/ 47 w 1103"/>
                <a:gd name="T83" fmla="*/ 31 h 2131"/>
                <a:gd name="T84" fmla="*/ 47 w 1103"/>
                <a:gd name="T85" fmla="*/ 70 h 2131"/>
                <a:gd name="T86" fmla="*/ 39 w 1103"/>
                <a:gd name="T87" fmla="*/ 109 h 2131"/>
                <a:gd name="T88" fmla="*/ 31 w 1103"/>
                <a:gd name="T89" fmla="*/ 140 h 2131"/>
                <a:gd name="T90" fmla="*/ 23 w 1103"/>
                <a:gd name="T91" fmla="*/ 179 h 2131"/>
                <a:gd name="T92" fmla="*/ 16 w 1103"/>
                <a:gd name="T93" fmla="*/ 233 h 2131"/>
                <a:gd name="T94" fmla="*/ 8 w 1103"/>
                <a:gd name="T95" fmla="*/ 264 h 2131"/>
                <a:gd name="T96" fmla="*/ 0 w 1103"/>
                <a:gd name="T97" fmla="*/ 287 h 2131"/>
                <a:gd name="T98" fmla="*/ 8 w 1103"/>
                <a:gd name="T99" fmla="*/ 342 h 2131"/>
                <a:gd name="T100" fmla="*/ 23 w 1103"/>
                <a:gd name="T101" fmla="*/ 388 h 2131"/>
                <a:gd name="T102" fmla="*/ 47 w 1103"/>
                <a:gd name="T103" fmla="*/ 443 h 2131"/>
                <a:gd name="T104" fmla="*/ 70 w 1103"/>
                <a:gd name="T105" fmla="*/ 474 h 2131"/>
                <a:gd name="T106" fmla="*/ 85 w 1103"/>
                <a:gd name="T107" fmla="*/ 482 h 2131"/>
                <a:gd name="T108" fmla="*/ 101 w 1103"/>
                <a:gd name="T109" fmla="*/ 482 h 2131"/>
                <a:gd name="T110" fmla="*/ 109 w 1103"/>
                <a:gd name="T111" fmla="*/ 466 h 2131"/>
                <a:gd name="T112" fmla="*/ 116 w 1103"/>
                <a:gd name="T113" fmla="*/ 458 h 2131"/>
                <a:gd name="T114" fmla="*/ 124 w 1103"/>
                <a:gd name="T115" fmla="*/ 435 h 2131"/>
                <a:gd name="T116" fmla="*/ 132 w 1103"/>
                <a:gd name="T117" fmla="*/ 427 h 2131"/>
                <a:gd name="T118" fmla="*/ 140 w 1103"/>
                <a:gd name="T119" fmla="*/ 419 h 2131"/>
                <a:gd name="T120" fmla="*/ 148 w 1103"/>
                <a:gd name="T121" fmla="*/ 404 h 2131"/>
                <a:gd name="T122" fmla="*/ 155 w 1103"/>
                <a:gd name="T123" fmla="*/ 388 h 21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03" h="2131">
                  <a:moveTo>
                    <a:pt x="722" y="1683"/>
                  </a:moveTo>
                  <a:lnTo>
                    <a:pt x="722" y="1649"/>
                  </a:lnTo>
                  <a:lnTo>
                    <a:pt x="688" y="1614"/>
                  </a:lnTo>
                  <a:lnTo>
                    <a:pt x="688" y="1580"/>
                  </a:lnTo>
                  <a:lnTo>
                    <a:pt x="688" y="1546"/>
                  </a:lnTo>
                  <a:lnTo>
                    <a:pt x="688" y="1511"/>
                  </a:lnTo>
                  <a:lnTo>
                    <a:pt x="655" y="1511"/>
                  </a:lnTo>
                  <a:lnTo>
                    <a:pt x="655" y="1477"/>
                  </a:lnTo>
                  <a:lnTo>
                    <a:pt x="585" y="1477"/>
                  </a:lnTo>
                  <a:lnTo>
                    <a:pt x="551" y="1443"/>
                  </a:lnTo>
                  <a:lnTo>
                    <a:pt x="516" y="1443"/>
                  </a:lnTo>
                  <a:lnTo>
                    <a:pt x="551" y="1408"/>
                  </a:lnTo>
                  <a:lnTo>
                    <a:pt x="551" y="1374"/>
                  </a:lnTo>
                  <a:lnTo>
                    <a:pt x="585" y="1339"/>
                  </a:lnTo>
                  <a:lnTo>
                    <a:pt x="619" y="1305"/>
                  </a:lnTo>
                  <a:lnTo>
                    <a:pt x="655" y="1271"/>
                  </a:lnTo>
                  <a:lnTo>
                    <a:pt x="688" y="1271"/>
                  </a:lnTo>
                  <a:lnTo>
                    <a:pt x="688" y="1237"/>
                  </a:lnTo>
                  <a:lnTo>
                    <a:pt x="722" y="1202"/>
                  </a:lnTo>
                  <a:lnTo>
                    <a:pt x="655" y="1167"/>
                  </a:lnTo>
                  <a:lnTo>
                    <a:pt x="619" y="1167"/>
                  </a:lnTo>
                  <a:lnTo>
                    <a:pt x="585" y="1167"/>
                  </a:lnTo>
                  <a:lnTo>
                    <a:pt x="585" y="1134"/>
                  </a:lnTo>
                  <a:lnTo>
                    <a:pt x="551" y="1134"/>
                  </a:lnTo>
                  <a:lnTo>
                    <a:pt x="516" y="1100"/>
                  </a:lnTo>
                  <a:lnTo>
                    <a:pt x="516" y="1064"/>
                  </a:lnTo>
                  <a:lnTo>
                    <a:pt x="516" y="962"/>
                  </a:lnTo>
                  <a:lnTo>
                    <a:pt x="551" y="927"/>
                  </a:lnTo>
                  <a:lnTo>
                    <a:pt x="585" y="893"/>
                  </a:lnTo>
                  <a:lnTo>
                    <a:pt x="585" y="859"/>
                  </a:lnTo>
                  <a:lnTo>
                    <a:pt x="655" y="859"/>
                  </a:lnTo>
                  <a:lnTo>
                    <a:pt x="688" y="859"/>
                  </a:lnTo>
                  <a:lnTo>
                    <a:pt x="722" y="859"/>
                  </a:lnTo>
                  <a:lnTo>
                    <a:pt x="722" y="824"/>
                  </a:lnTo>
                  <a:lnTo>
                    <a:pt x="758" y="824"/>
                  </a:lnTo>
                  <a:lnTo>
                    <a:pt x="792" y="790"/>
                  </a:lnTo>
                  <a:lnTo>
                    <a:pt x="792" y="824"/>
                  </a:lnTo>
                  <a:lnTo>
                    <a:pt x="826" y="824"/>
                  </a:lnTo>
                  <a:lnTo>
                    <a:pt x="860" y="859"/>
                  </a:lnTo>
                  <a:lnTo>
                    <a:pt x="895" y="859"/>
                  </a:lnTo>
                  <a:lnTo>
                    <a:pt x="929" y="893"/>
                  </a:lnTo>
                  <a:lnTo>
                    <a:pt x="963" y="927"/>
                  </a:lnTo>
                  <a:lnTo>
                    <a:pt x="999" y="927"/>
                  </a:lnTo>
                  <a:lnTo>
                    <a:pt x="999" y="893"/>
                  </a:lnTo>
                  <a:lnTo>
                    <a:pt x="999" y="824"/>
                  </a:lnTo>
                  <a:lnTo>
                    <a:pt x="1032" y="790"/>
                  </a:lnTo>
                  <a:lnTo>
                    <a:pt x="1066" y="756"/>
                  </a:lnTo>
                  <a:lnTo>
                    <a:pt x="1102" y="721"/>
                  </a:lnTo>
                  <a:lnTo>
                    <a:pt x="1102" y="687"/>
                  </a:lnTo>
                  <a:lnTo>
                    <a:pt x="1066" y="652"/>
                  </a:lnTo>
                  <a:lnTo>
                    <a:pt x="1032" y="652"/>
                  </a:lnTo>
                  <a:lnTo>
                    <a:pt x="1032" y="618"/>
                  </a:lnTo>
                  <a:lnTo>
                    <a:pt x="1032" y="584"/>
                  </a:lnTo>
                  <a:lnTo>
                    <a:pt x="999" y="584"/>
                  </a:lnTo>
                  <a:lnTo>
                    <a:pt x="999" y="550"/>
                  </a:lnTo>
                  <a:lnTo>
                    <a:pt x="999" y="515"/>
                  </a:lnTo>
                  <a:lnTo>
                    <a:pt x="963" y="515"/>
                  </a:lnTo>
                  <a:lnTo>
                    <a:pt x="963" y="480"/>
                  </a:lnTo>
                  <a:lnTo>
                    <a:pt x="929" y="447"/>
                  </a:lnTo>
                  <a:lnTo>
                    <a:pt x="929" y="413"/>
                  </a:lnTo>
                  <a:lnTo>
                    <a:pt x="929" y="343"/>
                  </a:lnTo>
                  <a:lnTo>
                    <a:pt x="929" y="240"/>
                  </a:lnTo>
                  <a:lnTo>
                    <a:pt x="929" y="206"/>
                  </a:lnTo>
                  <a:lnTo>
                    <a:pt x="895" y="172"/>
                  </a:lnTo>
                  <a:lnTo>
                    <a:pt x="895" y="137"/>
                  </a:lnTo>
                  <a:lnTo>
                    <a:pt x="722" y="172"/>
                  </a:lnTo>
                  <a:lnTo>
                    <a:pt x="688" y="172"/>
                  </a:lnTo>
                  <a:lnTo>
                    <a:pt x="655" y="172"/>
                  </a:lnTo>
                  <a:lnTo>
                    <a:pt x="655" y="137"/>
                  </a:lnTo>
                  <a:lnTo>
                    <a:pt x="619" y="137"/>
                  </a:lnTo>
                  <a:lnTo>
                    <a:pt x="619" y="103"/>
                  </a:lnTo>
                  <a:lnTo>
                    <a:pt x="585" y="103"/>
                  </a:lnTo>
                  <a:lnTo>
                    <a:pt x="516" y="137"/>
                  </a:lnTo>
                  <a:lnTo>
                    <a:pt x="413" y="137"/>
                  </a:lnTo>
                  <a:lnTo>
                    <a:pt x="378" y="137"/>
                  </a:lnTo>
                  <a:lnTo>
                    <a:pt x="378" y="103"/>
                  </a:lnTo>
                  <a:lnTo>
                    <a:pt x="378" y="69"/>
                  </a:lnTo>
                  <a:lnTo>
                    <a:pt x="344" y="69"/>
                  </a:lnTo>
                  <a:lnTo>
                    <a:pt x="344" y="34"/>
                  </a:lnTo>
                  <a:lnTo>
                    <a:pt x="311" y="0"/>
                  </a:lnTo>
                  <a:lnTo>
                    <a:pt x="275" y="34"/>
                  </a:lnTo>
                  <a:lnTo>
                    <a:pt x="241" y="69"/>
                  </a:lnTo>
                  <a:lnTo>
                    <a:pt x="207" y="103"/>
                  </a:lnTo>
                  <a:lnTo>
                    <a:pt x="207" y="137"/>
                  </a:lnTo>
                  <a:lnTo>
                    <a:pt x="207" y="240"/>
                  </a:lnTo>
                  <a:lnTo>
                    <a:pt x="207" y="309"/>
                  </a:lnTo>
                  <a:lnTo>
                    <a:pt x="172" y="413"/>
                  </a:lnTo>
                  <a:lnTo>
                    <a:pt x="172" y="480"/>
                  </a:lnTo>
                  <a:lnTo>
                    <a:pt x="138" y="550"/>
                  </a:lnTo>
                  <a:lnTo>
                    <a:pt x="138" y="618"/>
                  </a:lnTo>
                  <a:lnTo>
                    <a:pt x="104" y="687"/>
                  </a:lnTo>
                  <a:lnTo>
                    <a:pt x="104" y="790"/>
                  </a:lnTo>
                  <a:lnTo>
                    <a:pt x="69" y="962"/>
                  </a:lnTo>
                  <a:lnTo>
                    <a:pt x="69" y="1030"/>
                  </a:lnTo>
                  <a:lnTo>
                    <a:pt x="34" y="1100"/>
                  </a:lnTo>
                  <a:lnTo>
                    <a:pt x="34" y="1167"/>
                  </a:lnTo>
                  <a:lnTo>
                    <a:pt x="0" y="1202"/>
                  </a:lnTo>
                  <a:lnTo>
                    <a:pt x="0" y="1271"/>
                  </a:lnTo>
                  <a:lnTo>
                    <a:pt x="34" y="1339"/>
                  </a:lnTo>
                  <a:lnTo>
                    <a:pt x="34" y="1511"/>
                  </a:lnTo>
                  <a:lnTo>
                    <a:pt x="69" y="1580"/>
                  </a:lnTo>
                  <a:lnTo>
                    <a:pt x="104" y="1717"/>
                  </a:lnTo>
                  <a:lnTo>
                    <a:pt x="172" y="1854"/>
                  </a:lnTo>
                  <a:lnTo>
                    <a:pt x="207" y="1958"/>
                  </a:lnTo>
                  <a:lnTo>
                    <a:pt x="275" y="2027"/>
                  </a:lnTo>
                  <a:lnTo>
                    <a:pt x="311" y="2095"/>
                  </a:lnTo>
                  <a:lnTo>
                    <a:pt x="344" y="2130"/>
                  </a:lnTo>
                  <a:lnTo>
                    <a:pt x="378" y="2130"/>
                  </a:lnTo>
                  <a:lnTo>
                    <a:pt x="413" y="2130"/>
                  </a:lnTo>
                  <a:lnTo>
                    <a:pt x="448" y="2130"/>
                  </a:lnTo>
                  <a:lnTo>
                    <a:pt x="482" y="2095"/>
                  </a:lnTo>
                  <a:lnTo>
                    <a:pt x="482" y="2061"/>
                  </a:lnTo>
                  <a:lnTo>
                    <a:pt x="516" y="2061"/>
                  </a:lnTo>
                  <a:lnTo>
                    <a:pt x="516" y="2027"/>
                  </a:lnTo>
                  <a:lnTo>
                    <a:pt x="516" y="1958"/>
                  </a:lnTo>
                  <a:lnTo>
                    <a:pt x="551" y="1924"/>
                  </a:lnTo>
                  <a:lnTo>
                    <a:pt x="551" y="1890"/>
                  </a:lnTo>
                  <a:lnTo>
                    <a:pt x="585" y="1890"/>
                  </a:lnTo>
                  <a:lnTo>
                    <a:pt x="619" y="1890"/>
                  </a:lnTo>
                  <a:lnTo>
                    <a:pt x="619" y="1854"/>
                  </a:lnTo>
                  <a:lnTo>
                    <a:pt x="655" y="1821"/>
                  </a:lnTo>
                  <a:lnTo>
                    <a:pt x="655" y="1787"/>
                  </a:lnTo>
                  <a:lnTo>
                    <a:pt x="688" y="1752"/>
                  </a:lnTo>
                  <a:lnTo>
                    <a:pt x="688" y="1717"/>
                  </a:lnTo>
                  <a:lnTo>
                    <a:pt x="722" y="168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31" name="Freeform 47"/>
            <p:cNvSpPr>
              <a:spLocks noChangeArrowheads="1"/>
            </p:cNvSpPr>
            <p:nvPr/>
          </p:nvSpPr>
          <p:spPr bwMode="auto">
            <a:xfrm>
              <a:off x="910" y="2374"/>
              <a:ext cx="249" cy="482"/>
            </a:xfrm>
            <a:custGeom>
              <a:avLst/>
              <a:gdLst>
                <a:gd name="T0" fmla="*/ 163 w 1103"/>
                <a:gd name="T1" fmla="*/ 373 h 2131"/>
                <a:gd name="T2" fmla="*/ 155 w 1103"/>
                <a:gd name="T3" fmla="*/ 357 h 2131"/>
                <a:gd name="T4" fmla="*/ 155 w 1103"/>
                <a:gd name="T5" fmla="*/ 342 h 2131"/>
                <a:gd name="T6" fmla="*/ 148 w 1103"/>
                <a:gd name="T7" fmla="*/ 334 h 2131"/>
                <a:gd name="T8" fmla="*/ 124 w 1103"/>
                <a:gd name="T9" fmla="*/ 326 h 2131"/>
                <a:gd name="T10" fmla="*/ 124 w 1103"/>
                <a:gd name="T11" fmla="*/ 318 h 2131"/>
                <a:gd name="T12" fmla="*/ 132 w 1103"/>
                <a:gd name="T13" fmla="*/ 303 h 2131"/>
                <a:gd name="T14" fmla="*/ 148 w 1103"/>
                <a:gd name="T15" fmla="*/ 287 h 2131"/>
                <a:gd name="T16" fmla="*/ 155 w 1103"/>
                <a:gd name="T17" fmla="*/ 280 h 2131"/>
                <a:gd name="T18" fmla="*/ 148 w 1103"/>
                <a:gd name="T19" fmla="*/ 264 h 2131"/>
                <a:gd name="T20" fmla="*/ 132 w 1103"/>
                <a:gd name="T21" fmla="*/ 264 h 2131"/>
                <a:gd name="T22" fmla="*/ 124 w 1103"/>
                <a:gd name="T23" fmla="*/ 256 h 2131"/>
                <a:gd name="T24" fmla="*/ 116 w 1103"/>
                <a:gd name="T25" fmla="*/ 241 h 2131"/>
                <a:gd name="T26" fmla="*/ 124 w 1103"/>
                <a:gd name="T27" fmla="*/ 210 h 2131"/>
                <a:gd name="T28" fmla="*/ 132 w 1103"/>
                <a:gd name="T29" fmla="*/ 194 h 2131"/>
                <a:gd name="T30" fmla="*/ 155 w 1103"/>
                <a:gd name="T31" fmla="*/ 194 h 2131"/>
                <a:gd name="T32" fmla="*/ 163 w 1103"/>
                <a:gd name="T33" fmla="*/ 186 h 2131"/>
                <a:gd name="T34" fmla="*/ 179 w 1103"/>
                <a:gd name="T35" fmla="*/ 179 h 2131"/>
                <a:gd name="T36" fmla="*/ 186 w 1103"/>
                <a:gd name="T37" fmla="*/ 186 h 2131"/>
                <a:gd name="T38" fmla="*/ 202 w 1103"/>
                <a:gd name="T39" fmla="*/ 194 h 2131"/>
                <a:gd name="T40" fmla="*/ 217 w 1103"/>
                <a:gd name="T41" fmla="*/ 210 h 2131"/>
                <a:gd name="T42" fmla="*/ 226 w 1103"/>
                <a:gd name="T43" fmla="*/ 202 h 2131"/>
                <a:gd name="T44" fmla="*/ 233 w 1103"/>
                <a:gd name="T45" fmla="*/ 179 h 2131"/>
                <a:gd name="T46" fmla="*/ 249 w 1103"/>
                <a:gd name="T47" fmla="*/ 163 h 2131"/>
                <a:gd name="T48" fmla="*/ 241 w 1103"/>
                <a:gd name="T49" fmla="*/ 147 h 2131"/>
                <a:gd name="T50" fmla="*/ 233 w 1103"/>
                <a:gd name="T51" fmla="*/ 140 h 2131"/>
                <a:gd name="T52" fmla="*/ 226 w 1103"/>
                <a:gd name="T53" fmla="*/ 132 h 2131"/>
                <a:gd name="T54" fmla="*/ 226 w 1103"/>
                <a:gd name="T55" fmla="*/ 116 h 2131"/>
                <a:gd name="T56" fmla="*/ 217 w 1103"/>
                <a:gd name="T57" fmla="*/ 109 h 2131"/>
                <a:gd name="T58" fmla="*/ 210 w 1103"/>
                <a:gd name="T59" fmla="*/ 93 h 2131"/>
                <a:gd name="T60" fmla="*/ 210 w 1103"/>
                <a:gd name="T61" fmla="*/ 54 h 2131"/>
                <a:gd name="T62" fmla="*/ 202 w 1103"/>
                <a:gd name="T63" fmla="*/ 39 h 2131"/>
                <a:gd name="T64" fmla="*/ 163 w 1103"/>
                <a:gd name="T65" fmla="*/ 39 h 2131"/>
                <a:gd name="T66" fmla="*/ 148 w 1103"/>
                <a:gd name="T67" fmla="*/ 39 h 2131"/>
                <a:gd name="T68" fmla="*/ 140 w 1103"/>
                <a:gd name="T69" fmla="*/ 31 h 2131"/>
                <a:gd name="T70" fmla="*/ 132 w 1103"/>
                <a:gd name="T71" fmla="*/ 23 h 2131"/>
                <a:gd name="T72" fmla="*/ 93 w 1103"/>
                <a:gd name="T73" fmla="*/ 31 h 2131"/>
                <a:gd name="T74" fmla="*/ 85 w 1103"/>
                <a:gd name="T75" fmla="*/ 23 h 2131"/>
                <a:gd name="T76" fmla="*/ 78 w 1103"/>
                <a:gd name="T77" fmla="*/ 16 h 2131"/>
                <a:gd name="T78" fmla="*/ 70 w 1103"/>
                <a:gd name="T79" fmla="*/ 0 h 2131"/>
                <a:gd name="T80" fmla="*/ 54 w 1103"/>
                <a:gd name="T81" fmla="*/ 16 h 2131"/>
                <a:gd name="T82" fmla="*/ 47 w 1103"/>
                <a:gd name="T83" fmla="*/ 31 h 2131"/>
                <a:gd name="T84" fmla="*/ 47 w 1103"/>
                <a:gd name="T85" fmla="*/ 70 h 2131"/>
                <a:gd name="T86" fmla="*/ 39 w 1103"/>
                <a:gd name="T87" fmla="*/ 109 h 2131"/>
                <a:gd name="T88" fmla="*/ 31 w 1103"/>
                <a:gd name="T89" fmla="*/ 140 h 2131"/>
                <a:gd name="T90" fmla="*/ 23 w 1103"/>
                <a:gd name="T91" fmla="*/ 179 h 2131"/>
                <a:gd name="T92" fmla="*/ 16 w 1103"/>
                <a:gd name="T93" fmla="*/ 233 h 2131"/>
                <a:gd name="T94" fmla="*/ 8 w 1103"/>
                <a:gd name="T95" fmla="*/ 264 h 2131"/>
                <a:gd name="T96" fmla="*/ 0 w 1103"/>
                <a:gd name="T97" fmla="*/ 287 h 2131"/>
                <a:gd name="T98" fmla="*/ 8 w 1103"/>
                <a:gd name="T99" fmla="*/ 342 h 2131"/>
                <a:gd name="T100" fmla="*/ 23 w 1103"/>
                <a:gd name="T101" fmla="*/ 388 h 2131"/>
                <a:gd name="T102" fmla="*/ 47 w 1103"/>
                <a:gd name="T103" fmla="*/ 443 h 2131"/>
                <a:gd name="T104" fmla="*/ 70 w 1103"/>
                <a:gd name="T105" fmla="*/ 474 h 2131"/>
                <a:gd name="T106" fmla="*/ 85 w 1103"/>
                <a:gd name="T107" fmla="*/ 482 h 2131"/>
                <a:gd name="T108" fmla="*/ 101 w 1103"/>
                <a:gd name="T109" fmla="*/ 482 h 2131"/>
                <a:gd name="T110" fmla="*/ 109 w 1103"/>
                <a:gd name="T111" fmla="*/ 466 h 2131"/>
                <a:gd name="T112" fmla="*/ 116 w 1103"/>
                <a:gd name="T113" fmla="*/ 458 h 2131"/>
                <a:gd name="T114" fmla="*/ 124 w 1103"/>
                <a:gd name="T115" fmla="*/ 435 h 2131"/>
                <a:gd name="T116" fmla="*/ 132 w 1103"/>
                <a:gd name="T117" fmla="*/ 427 h 2131"/>
                <a:gd name="T118" fmla="*/ 140 w 1103"/>
                <a:gd name="T119" fmla="*/ 419 h 2131"/>
                <a:gd name="T120" fmla="*/ 148 w 1103"/>
                <a:gd name="T121" fmla="*/ 404 h 2131"/>
                <a:gd name="T122" fmla="*/ 155 w 1103"/>
                <a:gd name="T123" fmla="*/ 388 h 21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03" h="2131">
                  <a:moveTo>
                    <a:pt x="722" y="1683"/>
                  </a:moveTo>
                  <a:lnTo>
                    <a:pt x="722" y="1649"/>
                  </a:lnTo>
                  <a:lnTo>
                    <a:pt x="688" y="1614"/>
                  </a:lnTo>
                  <a:lnTo>
                    <a:pt x="688" y="1580"/>
                  </a:lnTo>
                  <a:lnTo>
                    <a:pt x="688" y="1546"/>
                  </a:lnTo>
                  <a:lnTo>
                    <a:pt x="688" y="1511"/>
                  </a:lnTo>
                  <a:lnTo>
                    <a:pt x="655" y="1511"/>
                  </a:lnTo>
                  <a:lnTo>
                    <a:pt x="655" y="1477"/>
                  </a:lnTo>
                  <a:lnTo>
                    <a:pt x="585" y="1477"/>
                  </a:lnTo>
                  <a:lnTo>
                    <a:pt x="551" y="1443"/>
                  </a:lnTo>
                  <a:lnTo>
                    <a:pt x="516" y="1443"/>
                  </a:lnTo>
                  <a:lnTo>
                    <a:pt x="551" y="1408"/>
                  </a:lnTo>
                  <a:lnTo>
                    <a:pt x="551" y="1374"/>
                  </a:lnTo>
                  <a:lnTo>
                    <a:pt x="585" y="1339"/>
                  </a:lnTo>
                  <a:lnTo>
                    <a:pt x="619" y="1305"/>
                  </a:lnTo>
                  <a:lnTo>
                    <a:pt x="655" y="1271"/>
                  </a:lnTo>
                  <a:lnTo>
                    <a:pt x="688" y="1271"/>
                  </a:lnTo>
                  <a:lnTo>
                    <a:pt x="688" y="1237"/>
                  </a:lnTo>
                  <a:lnTo>
                    <a:pt x="722" y="1202"/>
                  </a:lnTo>
                  <a:lnTo>
                    <a:pt x="655" y="1167"/>
                  </a:lnTo>
                  <a:lnTo>
                    <a:pt x="619" y="1167"/>
                  </a:lnTo>
                  <a:lnTo>
                    <a:pt x="585" y="1167"/>
                  </a:lnTo>
                  <a:lnTo>
                    <a:pt x="585" y="1134"/>
                  </a:lnTo>
                  <a:lnTo>
                    <a:pt x="551" y="1134"/>
                  </a:lnTo>
                  <a:lnTo>
                    <a:pt x="516" y="1100"/>
                  </a:lnTo>
                  <a:lnTo>
                    <a:pt x="516" y="1064"/>
                  </a:lnTo>
                  <a:lnTo>
                    <a:pt x="516" y="962"/>
                  </a:lnTo>
                  <a:lnTo>
                    <a:pt x="551" y="927"/>
                  </a:lnTo>
                  <a:lnTo>
                    <a:pt x="585" y="893"/>
                  </a:lnTo>
                  <a:lnTo>
                    <a:pt x="585" y="859"/>
                  </a:lnTo>
                  <a:lnTo>
                    <a:pt x="655" y="859"/>
                  </a:lnTo>
                  <a:lnTo>
                    <a:pt x="688" y="859"/>
                  </a:lnTo>
                  <a:lnTo>
                    <a:pt x="722" y="859"/>
                  </a:lnTo>
                  <a:lnTo>
                    <a:pt x="722" y="824"/>
                  </a:lnTo>
                  <a:lnTo>
                    <a:pt x="758" y="824"/>
                  </a:lnTo>
                  <a:lnTo>
                    <a:pt x="792" y="790"/>
                  </a:lnTo>
                  <a:lnTo>
                    <a:pt x="792" y="824"/>
                  </a:lnTo>
                  <a:lnTo>
                    <a:pt x="826" y="824"/>
                  </a:lnTo>
                  <a:lnTo>
                    <a:pt x="860" y="859"/>
                  </a:lnTo>
                  <a:lnTo>
                    <a:pt x="895" y="859"/>
                  </a:lnTo>
                  <a:lnTo>
                    <a:pt x="929" y="893"/>
                  </a:lnTo>
                  <a:lnTo>
                    <a:pt x="963" y="927"/>
                  </a:lnTo>
                  <a:lnTo>
                    <a:pt x="999" y="927"/>
                  </a:lnTo>
                  <a:lnTo>
                    <a:pt x="999" y="893"/>
                  </a:lnTo>
                  <a:lnTo>
                    <a:pt x="999" y="824"/>
                  </a:lnTo>
                  <a:lnTo>
                    <a:pt x="1032" y="790"/>
                  </a:lnTo>
                  <a:lnTo>
                    <a:pt x="1066" y="756"/>
                  </a:lnTo>
                  <a:lnTo>
                    <a:pt x="1102" y="721"/>
                  </a:lnTo>
                  <a:lnTo>
                    <a:pt x="1102" y="687"/>
                  </a:lnTo>
                  <a:lnTo>
                    <a:pt x="1066" y="652"/>
                  </a:lnTo>
                  <a:lnTo>
                    <a:pt x="1032" y="652"/>
                  </a:lnTo>
                  <a:lnTo>
                    <a:pt x="1032" y="618"/>
                  </a:lnTo>
                  <a:lnTo>
                    <a:pt x="1032" y="584"/>
                  </a:lnTo>
                  <a:lnTo>
                    <a:pt x="999" y="584"/>
                  </a:lnTo>
                  <a:lnTo>
                    <a:pt x="999" y="550"/>
                  </a:lnTo>
                  <a:lnTo>
                    <a:pt x="999" y="515"/>
                  </a:lnTo>
                  <a:lnTo>
                    <a:pt x="963" y="515"/>
                  </a:lnTo>
                  <a:lnTo>
                    <a:pt x="963" y="480"/>
                  </a:lnTo>
                  <a:lnTo>
                    <a:pt x="929" y="447"/>
                  </a:lnTo>
                  <a:lnTo>
                    <a:pt x="929" y="413"/>
                  </a:lnTo>
                  <a:lnTo>
                    <a:pt x="929" y="343"/>
                  </a:lnTo>
                  <a:lnTo>
                    <a:pt x="929" y="240"/>
                  </a:lnTo>
                  <a:lnTo>
                    <a:pt x="929" y="206"/>
                  </a:lnTo>
                  <a:lnTo>
                    <a:pt x="895" y="172"/>
                  </a:lnTo>
                  <a:lnTo>
                    <a:pt x="895" y="137"/>
                  </a:lnTo>
                  <a:lnTo>
                    <a:pt x="722" y="172"/>
                  </a:lnTo>
                  <a:lnTo>
                    <a:pt x="688" y="172"/>
                  </a:lnTo>
                  <a:lnTo>
                    <a:pt x="655" y="172"/>
                  </a:lnTo>
                  <a:lnTo>
                    <a:pt x="655" y="137"/>
                  </a:lnTo>
                  <a:lnTo>
                    <a:pt x="619" y="137"/>
                  </a:lnTo>
                  <a:lnTo>
                    <a:pt x="619" y="103"/>
                  </a:lnTo>
                  <a:lnTo>
                    <a:pt x="585" y="103"/>
                  </a:lnTo>
                  <a:lnTo>
                    <a:pt x="516" y="137"/>
                  </a:lnTo>
                  <a:lnTo>
                    <a:pt x="413" y="137"/>
                  </a:lnTo>
                  <a:lnTo>
                    <a:pt x="378" y="137"/>
                  </a:lnTo>
                  <a:lnTo>
                    <a:pt x="378" y="103"/>
                  </a:lnTo>
                  <a:lnTo>
                    <a:pt x="378" y="69"/>
                  </a:lnTo>
                  <a:lnTo>
                    <a:pt x="344" y="69"/>
                  </a:lnTo>
                  <a:lnTo>
                    <a:pt x="344" y="34"/>
                  </a:lnTo>
                  <a:lnTo>
                    <a:pt x="311" y="0"/>
                  </a:lnTo>
                  <a:lnTo>
                    <a:pt x="275" y="34"/>
                  </a:lnTo>
                  <a:lnTo>
                    <a:pt x="241" y="69"/>
                  </a:lnTo>
                  <a:lnTo>
                    <a:pt x="207" y="103"/>
                  </a:lnTo>
                  <a:lnTo>
                    <a:pt x="207" y="137"/>
                  </a:lnTo>
                  <a:lnTo>
                    <a:pt x="207" y="240"/>
                  </a:lnTo>
                  <a:lnTo>
                    <a:pt x="207" y="309"/>
                  </a:lnTo>
                  <a:lnTo>
                    <a:pt x="172" y="413"/>
                  </a:lnTo>
                  <a:lnTo>
                    <a:pt x="172" y="480"/>
                  </a:lnTo>
                  <a:lnTo>
                    <a:pt x="138" y="550"/>
                  </a:lnTo>
                  <a:lnTo>
                    <a:pt x="138" y="618"/>
                  </a:lnTo>
                  <a:lnTo>
                    <a:pt x="104" y="687"/>
                  </a:lnTo>
                  <a:lnTo>
                    <a:pt x="104" y="790"/>
                  </a:lnTo>
                  <a:lnTo>
                    <a:pt x="69" y="962"/>
                  </a:lnTo>
                  <a:lnTo>
                    <a:pt x="69" y="1030"/>
                  </a:lnTo>
                  <a:lnTo>
                    <a:pt x="34" y="1100"/>
                  </a:lnTo>
                  <a:lnTo>
                    <a:pt x="34" y="1167"/>
                  </a:lnTo>
                  <a:lnTo>
                    <a:pt x="0" y="1202"/>
                  </a:lnTo>
                  <a:lnTo>
                    <a:pt x="0" y="1271"/>
                  </a:lnTo>
                  <a:lnTo>
                    <a:pt x="34" y="1339"/>
                  </a:lnTo>
                  <a:lnTo>
                    <a:pt x="34" y="1511"/>
                  </a:lnTo>
                  <a:lnTo>
                    <a:pt x="69" y="1580"/>
                  </a:lnTo>
                  <a:lnTo>
                    <a:pt x="104" y="1717"/>
                  </a:lnTo>
                  <a:lnTo>
                    <a:pt x="172" y="1854"/>
                  </a:lnTo>
                  <a:lnTo>
                    <a:pt x="207" y="1958"/>
                  </a:lnTo>
                  <a:lnTo>
                    <a:pt x="275" y="2027"/>
                  </a:lnTo>
                  <a:lnTo>
                    <a:pt x="311" y="2095"/>
                  </a:lnTo>
                  <a:lnTo>
                    <a:pt x="344" y="2130"/>
                  </a:lnTo>
                  <a:lnTo>
                    <a:pt x="378" y="2130"/>
                  </a:lnTo>
                  <a:lnTo>
                    <a:pt x="413" y="2130"/>
                  </a:lnTo>
                  <a:lnTo>
                    <a:pt x="448" y="2130"/>
                  </a:lnTo>
                  <a:lnTo>
                    <a:pt x="482" y="2095"/>
                  </a:lnTo>
                  <a:lnTo>
                    <a:pt x="482" y="2061"/>
                  </a:lnTo>
                  <a:lnTo>
                    <a:pt x="516" y="2061"/>
                  </a:lnTo>
                  <a:lnTo>
                    <a:pt x="516" y="2027"/>
                  </a:lnTo>
                  <a:lnTo>
                    <a:pt x="516" y="1958"/>
                  </a:lnTo>
                  <a:lnTo>
                    <a:pt x="551" y="1924"/>
                  </a:lnTo>
                  <a:lnTo>
                    <a:pt x="551" y="1890"/>
                  </a:lnTo>
                  <a:lnTo>
                    <a:pt x="585" y="1890"/>
                  </a:lnTo>
                  <a:lnTo>
                    <a:pt x="619" y="1890"/>
                  </a:lnTo>
                  <a:lnTo>
                    <a:pt x="619" y="1854"/>
                  </a:lnTo>
                  <a:lnTo>
                    <a:pt x="655" y="1821"/>
                  </a:lnTo>
                  <a:lnTo>
                    <a:pt x="655" y="1787"/>
                  </a:lnTo>
                  <a:lnTo>
                    <a:pt x="688" y="1752"/>
                  </a:lnTo>
                  <a:lnTo>
                    <a:pt x="688" y="1717"/>
                  </a:lnTo>
                  <a:lnTo>
                    <a:pt x="722" y="168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32" name="Freeform 48"/>
            <p:cNvSpPr>
              <a:spLocks noChangeArrowheads="1"/>
            </p:cNvSpPr>
            <p:nvPr/>
          </p:nvSpPr>
          <p:spPr bwMode="auto">
            <a:xfrm>
              <a:off x="980" y="2288"/>
              <a:ext cx="139" cy="124"/>
            </a:xfrm>
            <a:custGeom>
              <a:avLst/>
              <a:gdLst>
                <a:gd name="T0" fmla="*/ 139 w 619"/>
                <a:gd name="T1" fmla="*/ 0 h 551"/>
                <a:gd name="T2" fmla="*/ 139 w 619"/>
                <a:gd name="T3" fmla="*/ 8 h 551"/>
                <a:gd name="T4" fmla="*/ 139 w 619"/>
                <a:gd name="T5" fmla="*/ 23 h 551"/>
                <a:gd name="T6" fmla="*/ 139 w 619"/>
                <a:gd name="T7" fmla="*/ 70 h 551"/>
                <a:gd name="T8" fmla="*/ 131 w 619"/>
                <a:gd name="T9" fmla="*/ 108 h 551"/>
                <a:gd name="T10" fmla="*/ 131 w 619"/>
                <a:gd name="T11" fmla="*/ 124 h 551"/>
                <a:gd name="T12" fmla="*/ 93 w 619"/>
                <a:gd name="T13" fmla="*/ 124 h 551"/>
                <a:gd name="T14" fmla="*/ 85 w 619"/>
                <a:gd name="T15" fmla="*/ 124 h 551"/>
                <a:gd name="T16" fmla="*/ 77 w 619"/>
                <a:gd name="T17" fmla="*/ 124 h 551"/>
                <a:gd name="T18" fmla="*/ 77 w 619"/>
                <a:gd name="T19" fmla="*/ 116 h 551"/>
                <a:gd name="T20" fmla="*/ 69 w 619"/>
                <a:gd name="T21" fmla="*/ 116 h 551"/>
                <a:gd name="T22" fmla="*/ 69 w 619"/>
                <a:gd name="T23" fmla="*/ 108 h 551"/>
                <a:gd name="T24" fmla="*/ 62 w 619"/>
                <a:gd name="T25" fmla="*/ 108 h 551"/>
                <a:gd name="T26" fmla="*/ 46 w 619"/>
                <a:gd name="T27" fmla="*/ 116 h 551"/>
                <a:gd name="T28" fmla="*/ 23 w 619"/>
                <a:gd name="T29" fmla="*/ 116 h 551"/>
                <a:gd name="T30" fmla="*/ 15 w 619"/>
                <a:gd name="T31" fmla="*/ 116 h 551"/>
                <a:gd name="T32" fmla="*/ 15 w 619"/>
                <a:gd name="T33" fmla="*/ 108 h 551"/>
                <a:gd name="T34" fmla="*/ 15 w 619"/>
                <a:gd name="T35" fmla="*/ 101 h 551"/>
                <a:gd name="T36" fmla="*/ 7 w 619"/>
                <a:gd name="T37" fmla="*/ 101 h 551"/>
                <a:gd name="T38" fmla="*/ 7 w 619"/>
                <a:gd name="T39" fmla="*/ 93 h 551"/>
                <a:gd name="T40" fmla="*/ 0 w 619"/>
                <a:gd name="T41" fmla="*/ 85 h 551"/>
                <a:gd name="T42" fmla="*/ 7 w 619"/>
                <a:gd name="T43" fmla="*/ 77 h 551"/>
                <a:gd name="T44" fmla="*/ 15 w 619"/>
                <a:gd name="T45" fmla="*/ 77 h 551"/>
                <a:gd name="T46" fmla="*/ 31 w 619"/>
                <a:gd name="T47" fmla="*/ 77 h 551"/>
                <a:gd name="T48" fmla="*/ 39 w 619"/>
                <a:gd name="T49" fmla="*/ 70 h 551"/>
                <a:gd name="T50" fmla="*/ 39 w 619"/>
                <a:gd name="T51" fmla="*/ 62 h 551"/>
                <a:gd name="T52" fmla="*/ 39 w 619"/>
                <a:gd name="T53" fmla="*/ 54 h 551"/>
                <a:gd name="T54" fmla="*/ 39 w 619"/>
                <a:gd name="T55" fmla="*/ 46 h 551"/>
                <a:gd name="T56" fmla="*/ 46 w 619"/>
                <a:gd name="T57" fmla="*/ 39 h 551"/>
                <a:gd name="T58" fmla="*/ 46 w 619"/>
                <a:gd name="T59" fmla="*/ 31 h 551"/>
                <a:gd name="T60" fmla="*/ 62 w 619"/>
                <a:gd name="T61" fmla="*/ 23 h 551"/>
                <a:gd name="T62" fmla="*/ 69 w 619"/>
                <a:gd name="T63" fmla="*/ 16 h 551"/>
                <a:gd name="T64" fmla="*/ 93 w 619"/>
                <a:gd name="T65" fmla="*/ 8 h 551"/>
                <a:gd name="T66" fmla="*/ 100 w 619"/>
                <a:gd name="T67" fmla="*/ 0 h 551"/>
                <a:gd name="T68" fmla="*/ 108 w 619"/>
                <a:gd name="T69" fmla="*/ 0 h 551"/>
                <a:gd name="T70" fmla="*/ 124 w 619"/>
                <a:gd name="T71" fmla="*/ 0 h 551"/>
                <a:gd name="T72" fmla="*/ 139 w 619"/>
                <a:gd name="T73" fmla="*/ 0 h 5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19" h="551">
                  <a:moveTo>
                    <a:pt x="618" y="0"/>
                  </a:moveTo>
                  <a:lnTo>
                    <a:pt x="618" y="34"/>
                  </a:lnTo>
                  <a:lnTo>
                    <a:pt x="618" y="104"/>
                  </a:lnTo>
                  <a:lnTo>
                    <a:pt x="618" y="310"/>
                  </a:lnTo>
                  <a:lnTo>
                    <a:pt x="584" y="481"/>
                  </a:lnTo>
                  <a:lnTo>
                    <a:pt x="584" y="550"/>
                  </a:lnTo>
                  <a:lnTo>
                    <a:pt x="412" y="550"/>
                  </a:lnTo>
                  <a:lnTo>
                    <a:pt x="377" y="550"/>
                  </a:lnTo>
                  <a:lnTo>
                    <a:pt x="344" y="550"/>
                  </a:lnTo>
                  <a:lnTo>
                    <a:pt x="344" y="516"/>
                  </a:lnTo>
                  <a:lnTo>
                    <a:pt x="309" y="516"/>
                  </a:lnTo>
                  <a:lnTo>
                    <a:pt x="309" y="481"/>
                  </a:lnTo>
                  <a:lnTo>
                    <a:pt x="274" y="481"/>
                  </a:lnTo>
                  <a:lnTo>
                    <a:pt x="205" y="516"/>
                  </a:lnTo>
                  <a:lnTo>
                    <a:pt x="102" y="516"/>
                  </a:lnTo>
                  <a:lnTo>
                    <a:pt x="68" y="516"/>
                  </a:lnTo>
                  <a:lnTo>
                    <a:pt x="68" y="481"/>
                  </a:lnTo>
                  <a:lnTo>
                    <a:pt x="68" y="447"/>
                  </a:lnTo>
                  <a:lnTo>
                    <a:pt x="33" y="447"/>
                  </a:lnTo>
                  <a:lnTo>
                    <a:pt x="33" y="413"/>
                  </a:lnTo>
                  <a:lnTo>
                    <a:pt x="0" y="378"/>
                  </a:lnTo>
                  <a:lnTo>
                    <a:pt x="33" y="343"/>
                  </a:lnTo>
                  <a:lnTo>
                    <a:pt x="68" y="343"/>
                  </a:lnTo>
                  <a:lnTo>
                    <a:pt x="137" y="343"/>
                  </a:lnTo>
                  <a:lnTo>
                    <a:pt x="172" y="310"/>
                  </a:lnTo>
                  <a:lnTo>
                    <a:pt x="172" y="275"/>
                  </a:lnTo>
                  <a:lnTo>
                    <a:pt x="172" y="241"/>
                  </a:lnTo>
                  <a:lnTo>
                    <a:pt x="172" y="206"/>
                  </a:lnTo>
                  <a:lnTo>
                    <a:pt x="205" y="172"/>
                  </a:lnTo>
                  <a:lnTo>
                    <a:pt x="205" y="138"/>
                  </a:lnTo>
                  <a:lnTo>
                    <a:pt x="274" y="104"/>
                  </a:lnTo>
                  <a:lnTo>
                    <a:pt x="309" y="69"/>
                  </a:lnTo>
                  <a:lnTo>
                    <a:pt x="412" y="34"/>
                  </a:lnTo>
                  <a:lnTo>
                    <a:pt x="447" y="0"/>
                  </a:lnTo>
                  <a:lnTo>
                    <a:pt x="481" y="0"/>
                  </a:lnTo>
                  <a:lnTo>
                    <a:pt x="550" y="0"/>
                  </a:lnTo>
                  <a:lnTo>
                    <a:pt x="618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33" name="Freeform 49"/>
            <p:cNvSpPr>
              <a:spLocks noChangeArrowheads="1"/>
            </p:cNvSpPr>
            <p:nvPr/>
          </p:nvSpPr>
          <p:spPr bwMode="auto">
            <a:xfrm>
              <a:off x="980" y="2288"/>
              <a:ext cx="139" cy="124"/>
            </a:xfrm>
            <a:custGeom>
              <a:avLst/>
              <a:gdLst>
                <a:gd name="T0" fmla="*/ 139 w 619"/>
                <a:gd name="T1" fmla="*/ 0 h 551"/>
                <a:gd name="T2" fmla="*/ 139 w 619"/>
                <a:gd name="T3" fmla="*/ 8 h 551"/>
                <a:gd name="T4" fmla="*/ 139 w 619"/>
                <a:gd name="T5" fmla="*/ 23 h 551"/>
                <a:gd name="T6" fmla="*/ 139 w 619"/>
                <a:gd name="T7" fmla="*/ 70 h 551"/>
                <a:gd name="T8" fmla="*/ 131 w 619"/>
                <a:gd name="T9" fmla="*/ 108 h 551"/>
                <a:gd name="T10" fmla="*/ 131 w 619"/>
                <a:gd name="T11" fmla="*/ 124 h 551"/>
                <a:gd name="T12" fmla="*/ 93 w 619"/>
                <a:gd name="T13" fmla="*/ 124 h 551"/>
                <a:gd name="T14" fmla="*/ 85 w 619"/>
                <a:gd name="T15" fmla="*/ 124 h 551"/>
                <a:gd name="T16" fmla="*/ 77 w 619"/>
                <a:gd name="T17" fmla="*/ 124 h 551"/>
                <a:gd name="T18" fmla="*/ 77 w 619"/>
                <a:gd name="T19" fmla="*/ 116 h 551"/>
                <a:gd name="T20" fmla="*/ 69 w 619"/>
                <a:gd name="T21" fmla="*/ 116 h 551"/>
                <a:gd name="T22" fmla="*/ 69 w 619"/>
                <a:gd name="T23" fmla="*/ 108 h 551"/>
                <a:gd name="T24" fmla="*/ 62 w 619"/>
                <a:gd name="T25" fmla="*/ 108 h 551"/>
                <a:gd name="T26" fmla="*/ 46 w 619"/>
                <a:gd name="T27" fmla="*/ 116 h 551"/>
                <a:gd name="T28" fmla="*/ 23 w 619"/>
                <a:gd name="T29" fmla="*/ 116 h 551"/>
                <a:gd name="T30" fmla="*/ 15 w 619"/>
                <a:gd name="T31" fmla="*/ 116 h 551"/>
                <a:gd name="T32" fmla="*/ 15 w 619"/>
                <a:gd name="T33" fmla="*/ 108 h 551"/>
                <a:gd name="T34" fmla="*/ 15 w 619"/>
                <a:gd name="T35" fmla="*/ 101 h 551"/>
                <a:gd name="T36" fmla="*/ 7 w 619"/>
                <a:gd name="T37" fmla="*/ 101 h 551"/>
                <a:gd name="T38" fmla="*/ 7 w 619"/>
                <a:gd name="T39" fmla="*/ 93 h 551"/>
                <a:gd name="T40" fmla="*/ 0 w 619"/>
                <a:gd name="T41" fmla="*/ 85 h 551"/>
                <a:gd name="T42" fmla="*/ 7 w 619"/>
                <a:gd name="T43" fmla="*/ 77 h 551"/>
                <a:gd name="T44" fmla="*/ 15 w 619"/>
                <a:gd name="T45" fmla="*/ 77 h 551"/>
                <a:gd name="T46" fmla="*/ 31 w 619"/>
                <a:gd name="T47" fmla="*/ 77 h 551"/>
                <a:gd name="T48" fmla="*/ 39 w 619"/>
                <a:gd name="T49" fmla="*/ 70 h 551"/>
                <a:gd name="T50" fmla="*/ 39 w 619"/>
                <a:gd name="T51" fmla="*/ 62 h 551"/>
                <a:gd name="T52" fmla="*/ 39 w 619"/>
                <a:gd name="T53" fmla="*/ 54 h 551"/>
                <a:gd name="T54" fmla="*/ 39 w 619"/>
                <a:gd name="T55" fmla="*/ 46 h 551"/>
                <a:gd name="T56" fmla="*/ 46 w 619"/>
                <a:gd name="T57" fmla="*/ 39 h 551"/>
                <a:gd name="T58" fmla="*/ 46 w 619"/>
                <a:gd name="T59" fmla="*/ 31 h 551"/>
                <a:gd name="T60" fmla="*/ 62 w 619"/>
                <a:gd name="T61" fmla="*/ 23 h 551"/>
                <a:gd name="T62" fmla="*/ 69 w 619"/>
                <a:gd name="T63" fmla="*/ 16 h 551"/>
                <a:gd name="T64" fmla="*/ 93 w 619"/>
                <a:gd name="T65" fmla="*/ 8 h 551"/>
                <a:gd name="T66" fmla="*/ 100 w 619"/>
                <a:gd name="T67" fmla="*/ 0 h 551"/>
                <a:gd name="T68" fmla="*/ 108 w 619"/>
                <a:gd name="T69" fmla="*/ 0 h 551"/>
                <a:gd name="T70" fmla="*/ 124 w 619"/>
                <a:gd name="T71" fmla="*/ 0 h 551"/>
                <a:gd name="T72" fmla="*/ 139 w 619"/>
                <a:gd name="T73" fmla="*/ 0 h 5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19" h="551">
                  <a:moveTo>
                    <a:pt x="618" y="0"/>
                  </a:moveTo>
                  <a:lnTo>
                    <a:pt x="618" y="34"/>
                  </a:lnTo>
                  <a:lnTo>
                    <a:pt x="618" y="104"/>
                  </a:lnTo>
                  <a:lnTo>
                    <a:pt x="618" y="310"/>
                  </a:lnTo>
                  <a:lnTo>
                    <a:pt x="584" y="481"/>
                  </a:lnTo>
                  <a:lnTo>
                    <a:pt x="584" y="550"/>
                  </a:lnTo>
                  <a:lnTo>
                    <a:pt x="412" y="550"/>
                  </a:lnTo>
                  <a:lnTo>
                    <a:pt x="377" y="550"/>
                  </a:lnTo>
                  <a:lnTo>
                    <a:pt x="344" y="550"/>
                  </a:lnTo>
                  <a:lnTo>
                    <a:pt x="344" y="516"/>
                  </a:lnTo>
                  <a:lnTo>
                    <a:pt x="309" y="516"/>
                  </a:lnTo>
                  <a:lnTo>
                    <a:pt x="309" y="481"/>
                  </a:lnTo>
                  <a:lnTo>
                    <a:pt x="274" y="481"/>
                  </a:lnTo>
                  <a:lnTo>
                    <a:pt x="205" y="516"/>
                  </a:lnTo>
                  <a:lnTo>
                    <a:pt x="102" y="516"/>
                  </a:lnTo>
                  <a:lnTo>
                    <a:pt x="68" y="516"/>
                  </a:lnTo>
                  <a:lnTo>
                    <a:pt x="68" y="481"/>
                  </a:lnTo>
                  <a:lnTo>
                    <a:pt x="68" y="447"/>
                  </a:lnTo>
                  <a:lnTo>
                    <a:pt x="33" y="447"/>
                  </a:lnTo>
                  <a:lnTo>
                    <a:pt x="33" y="413"/>
                  </a:lnTo>
                  <a:lnTo>
                    <a:pt x="0" y="378"/>
                  </a:lnTo>
                  <a:lnTo>
                    <a:pt x="33" y="343"/>
                  </a:lnTo>
                  <a:lnTo>
                    <a:pt x="68" y="343"/>
                  </a:lnTo>
                  <a:lnTo>
                    <a:pt x="137" y="343"/>
                  </a:lnTo>
                  <a:lnTo>
                    <a:pt x="172" y="310"/>
                  </a:lnTo>
                  <a:lnTo>
                    <a:pt x="172" y="275"/>
                  </a:lnTo>
                  <a:lnTo>
                    <a:pt x="172" y="241"/>
                  </a:lnTo>
                  <a:lnTo>
                    <a:pt x="172" y="206"/>
                  </a:lnTo>
                  <a:lnTo>
                    <a:pt x="205" y="172"/>
                  </a:lnTo>
                  <a:lnTo>
                    <a:pt x="205" y="138"/>
                  </a:lnTo>
                  <a:lnTo>
                    <a:pt x="274" y="104"/>
                  </a:lnTo>
                  <a:lnTo>
                    <a:pt x="309" y="69"/>
                  </a:lnTo>
                  <a:lnTo>
                    <a:pt x="412" y="34"/>
                  </a:lnTo>
                  <a:lnTo>
                    <a:pt x="447" y="0"/>
                  </a:lnTo>
                  <a:lnTo>
                    <a:pt x="481" y="0"/>
                  </a:lnTo>
                  <a:lnTo>
                    <a:pt x="550" y="0"/>
                  </a:lnTo>
                  <a:lnTo>
                    <a:pt x="61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34" name="Freeform 50"/>
            <p:cNvSpPr>
              <a:spLocks noChangeArrowheads="1"/>
            </p:cNvSpPr>
            <p:nvPr/>
          </p:nvSpPr>
          <p:spPr bwMode="auto">
            <a:xfrm>
              <a:off x="1113" y="2202"/>
              <a:ext cx="241" cy="381"/>
            </a:xfrm>
            <a:custGeom>
              <a:avLst/>
              <a:gdLst>
                <a:gd name="T0" fmla="*/ 179 w 1068"/>
                <a:gd name="T1" fmla="*/ 303 h 1684"/>
                <a:gd name="T2" fmla="*/ 186 w 1068"/>
                <a:gd name="T3" fmla="*/ 287 h 1684"/>
                <a:gd name="T4" fmla="*/ 186 w 1068"/>
                <a:gd name="T5" fmla="*/ 272 h 1684"/>
                <a:gd name="T6" fmla="*/ 202 w 1068"/>
                <a:gd name="T7" fmla="*/ 256 h 1684"/>
                <a:gd name="T8" fmla="*/ 218 w 1068"/>
                <a:gd name="T9" fmla="*/ 249 h 1684"/>
                <a:gd name="T10" fmla="*/ 202 w 1068"/>
                <a:gd name="T11" fmla="*/ 233 h 1684"/>
                <a:gd name="T12" fmla="*/ 194 w 1068"/>
                <a:gd name="T13" fmla="*/ 210 h 1684"/>
                <a:gd name="T14" fmla="*/ 186 w 1068"/>
                <a:gd name="T15" fmla="*/ 186 h 1684"/>
                <a:gd name="T16" fmla="*/ 186 w 1068"/>
                <a:gd name="T17" fmla="*/ 171 h 1684"/>
                <a:gd name="T18" fmla="*/ 155 w 1068"/>
                <a:gd name="T19" fmla="*/ 148 h 1684"/>
                <a:gd name="T20" fmla="*/ 148 w 1068"/>
                <a:gd name="T21" fmla="*/ 140 h 1684"/>
                <a:gd name="T22" fmla="*/ 132 w 1068"/>
                <a:gd name="T23" fmla="*/ 117 h 1684"/>
                <a:gd name="T24" fmla="*/ 140 w 1068"/>
                <a:gd name="T25" fmla="*/ 70 h 1684"/>
                <a:gd name="T26" fmla="*/ 155 w 1068"/>
                <a:gd name="T27" fmla="*/ 62 h 1684"/>
                <a:gd name="T28" fmla="*/ 163 w 1068"/>
                <a:gd name="T29" fmla="*/ 54 h 1684"/>
                <a:gd name="T30" fmla="*/ 171 w 1068"/>
                <a:gd name="T31" fmla="*/ 46 h 1684"/>
                <a:gd name="T32" fmla="*/ 186 w 1068"/>
                <a:gd name="T33" fmla="*/ 46 h 1684"/>
                <a:gd name="T34" fmla="*/ 202 w 1068"/>
                <a:gd name="T35" fmla="*/ 46 h 1684"/>
                <a:gd name="T36" fmla="*/ 210 w 1068"/>
                <a:gd name="T37" fmla="*/ 54 h 1684"/>
                <a:gd name="T38" fmla="*/ 233 w 1068"/>
                <a:gd name="T39" fmla="*/ 54 h 1684"/>
                <a:gd name="T40" fmla="*/ 233 w 1068"/>
                <a:gd name="T41" fmla="*/ 39 h 1684"/>
                <a:gd name="T42" fmla="*/ 210 w 1068"/>
                <a:gd name="T43" fmla="*/ 31 h 1684"/>
                <a:gd name="T44" fmla="*/ 186 w 1068"/>
                <a:gd name="T45" fmla="*/ 15 h 1684"/>
                <a:gd name="T46" fmla="*/ 179 w 1068"/>
                <a:gd name="T47" fmla="*/ 0 h 1684"/>
                <a:gd name="T48" fmla="*/ 124 w 1068"/>
                <a:gd name="T49" fmla="*/ 15 h 1684"/>
                <a:gd name="T50" fmla="*/ 116 w 1068"/>
                <a:gd name="T51" fmla="*/ 7 h 1684"/>
                <a:gd name="T52" fmla="*/ 101 w 1068"/>
                <a:gd name="T53" fmla="*/ 7 h 1684"/>
                <a:gd name="T54" fmla="*/ 85 w 1068"/>
                <a:gd name="T55" fmla="*/ 7 h 1684"/>
                <a:gd name="T56" fmla="*/ 78 w 1068"/>
                <a:gd name="T57" fmla="*/ 23 h 1684"/>
                <a:gd name="T58" fmla="*/ 54 w 1068"/>
                <a:gd name="T59" fmla="*/ 62 h 1684"/>
                <a:gd name="T60" fmla="*/ 39 w 1068"/>
                <a:gd name="T61" fmla="*/ 85 h 1684"/>
                <a:gd name="T62" fmla="*/ 8 w 1068"/>
                <a:gd name="T63" fmla="*/ 85 h 1684"/>
                <a:gd name="T64" fmla="*/ 8 w 1068"/>
                <a:gd name="T65" fmla="*/ 109 h 1684"/>
                <a:gd name="T66" fmla="*/ 0 w 1068"/>
                <a:gd name="T67" fmla="*/ 194 h 1684"/>
                <a:gd name="T68" fmla="*/ 8 w 1068"/>
                <a:gd name="T69" fmla="*/ 217 h 1684"/>
                <a:gd name="T70" fmla="*/ 8 w 1068"/>
                <a:gd name="T71" fmla="*/ 249 h 1684"/>
                <a:gd name="T72" fmla="*/ 8 w 1068"/>
                <a:gd name="T73" fmla="*/ 272 h 1684"/>
                <a:gd name="T74" fmla="*/ 16 w 1068"/>
                <a:gd name="T75" fmla="*/ 287 h 1684"/>
                <a:gd name="T76" fmla="*/ 23 w 1068"/>
                <a:gd name="T77" fmla="*/ 295 h 1684"/>
                <a:gd name="T78" fmla="*/ 31 w 1068"/>
                <a:gd name="T79" fmla="*/ 303 h 1684"/>
                <a:gd name="T80" fmla="*/ 31 w 1068"/>
                <a:gd name="T81" fmla="*/ 318 h 1684"/>
                <a:gd name="T82" fmla="*/ 47 w 1068"/>
                <a:gd name="T83" fmla="*/ 326 h 1684"/>
                <a:gd name="T84" fmla="*/ 39 w 1068"/>
                <a:gd name="T85" fmla="*/ 342 h 1684"/>
                <a:gd name="T86" fmla="*/ 23 w 1068"/>
                <a:gd name="T87" fmla="*/ 357 h 1684"/>
                <a:gd name="T88" fmla="*/ 23 w 1068"/>
                <a:gd name="T89" fmla="*/ 381 h 1684"/>
                <a:gd name="T90" fmla="*/ 39 w 1068"/>
                <a:gd name="T91" fmla="*/ 381 h 1684"/>
                <a:gd name="T92" fmla="*/ 54 w 1068"/>
                <a:gd name="T93" fmla="*/ 373 h 1684"/>
                <a:gd name="T94" fmla="*/ 62 w 1068"/>
                <a:gd name="T95" fmla="*/ 365 h 1684"/>
                <a:gd name="T96" fmla="*/ 70 w 1068"/>
                <a:gd name="T97" fmla="*/ 357 h 1684"/>
                <a:gd name="T98" fmla="*/ 85 w 1068"/>
                <a:gd name="T99" fmla="*/ 357 h 1684"/>
                <a:gd name="T100" fmla="*/ 93 w 1068"/>
                <a:gd name="T101" fmla="*/ 342 h 1684"/>
                <a:gd name="T102" fmla="*/ 78 w 1068"/>
                <a:gd name="T103" fmla="*/ 326 h 1684"/>
                <a:gd name="T104" fmla="*/ 78 w 1068"/>
                <a:gd name="T105" fmla="*/ 311 h 1684"/>
                <a:gd name="T106" fmla="*/ 93 w 1068"/>
                <a:gd name="T107" fmla="*/ 303 h 1684"/>
                <a:gd name="T108" fmla="*/ 101 w 1068"/>
                <a:gd name="T109" fmla="*/ 295 h 1684"/>
                <a:gd name="T110" fmla="*/ 116 w 1068"/>
                <a:gd name="T111" fmla="*/ 303 h 1684"/>
                <a:gd name="T112" fmla="*/ 124 w 1068"/>
                <a:gd name="T113" fmla="*/ 303 h 1684"/>
                <a:gd name="T114" fmla="*/ 132 w 1068"/>
                <a:gd name="T115" fmla="*/ 264 h 1684"/>
                <a:gd name="T116" fmla="*/ 140 w 1068"/>
                <a:gd name="T117" fmla="*/ 272 h 1684"/>
                <a:gd name="T118" fmla="*/ 155 w 1068"/>
                <a:gd name="T119" fmla="*/ 287 h 1684"/>
                <a:gd name="T120" fmla="*/ 163 w 1068"/>
                <a:gd name="T121" fmla="*/ 295 h 16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8" h="1684">
                  <a:moveTo>
                    <a:pt x="758" y="1374"/>
                  </a:moveTo>
                  <a:lnTo>
                    <a:pt x="792" y="1340"/>
                  </a:lnTo>
                  <a:lnTo>
                    <a:pt x="825" y="1305"/>
                  </a:lnTo>
                  <a:lnTo>
                    <a:pt x="825" y="1270"/>
                  </a:lnTo>
                  <a:lnTo>
                    <a:pt x="825" y="1236"/>
                  </a:lnTo>
                  <a:lnTo>
                    <a:pt x="825" y="1203"/>
                  </a:lnTo>
                  <a:lnTo>
                    <a:pt x="860" y="1168"/>
                  </a:lnTo>
                  <a:lnTo>
                    <a:pt x="895" y="1133"/>
                  </a:lnTo>
                  <a:lnTo>
                    <a:pt x="929" y="1099"/>
                  </a:lnTo>
                  <a:lnTo>
                    <a:pt x="964" y="1099"/>
                  </a:lnTo>
                  <a:lnTo>
                    <a:pt x="929" y="1064"/>
                  </a:lnTo>
                  <a:lnTo>
                    <a:pt x="895" y="1031"/>
                  </a:lnTo>
                  <a:lnTo>
                    <a:pt x="895" y="996"/>
                  </a:lnTo>
                  <a:lnTo>
                    <a:pt x="860" y="927"/>
                  </a:lnTo>
                  <a:lnTo>
                    <a:pt x="825" y="893"/>
                  </a:lnTo>
                  <a:lnTo>
                    <a:pt x="825" y="824"/>
                  </a:lnTo>
                  <a:lnTo>
                    <a:pt x="825" y="790"/>
                  </a:lnTo>
                  <a:lnTo>
                    <a:pt x="825" y="756"/>
                  </a:lnTo>
                  <a:lnTo>
                    <a:pt x="758" y="720"/>
                  </a:lnTo>
                  <a:lnTo>
                    <a:pt x="688" y="653"/>
                  </a:lnTo>
                  <a:lnTo>
                    <a:pt x="654" y="653"/>
                  </a:lnTo>
                  <a:lnTo>
                    <a:pt x="654" y="618"/>
                  </a:lnTo>
                  <a:lnTo>
                    <a:pt x="619" y="583"/>
                  </a:lnTo>
                  <a:lnTo>
                    <a:pt x="585" y="516"/>
                  </a:lnTo>
                  <a:lnTo>
                    <a:pt x="654" y="309"/>
                  </a:lnTo>
                  <a:lnTo>
                    <a:pt x="619" y="309"/>
                  </a:lnTo>
                  <a:lnTo>
                    <a:pt x="654" y="274"/>
                  </a:lnTo>
                  <a:lnTo>
                    <a:pt x="688" y="274"/>
                  </a:lnTo>
                  <a:lnTo>
                    <a:pt x="722" y="274"/>
                  </a:lnTo>
                  <a:lnTo>
                    <a:pt x="722" y="240"/>
                  </a:lnTo>
                  <a:lnTo>
                    <a:pt x="758" y="240"/>
                  </a:lnTo>
                  <a:lnTo>
                    <a:pt x="758" y="205"/>
                  </a:lnTo>
                  <a:lnTo>
                    <a:pt x="792" y="205"/>
                  </a:lnTo>
                  <a:lnTo>
                    <a:pt x="825" y="205"/>
                  </a:lnTo>
                  <a:lnTo>
                    <a:pt x="860" y="205"/>
                  </a:lnTo>
                  <a:lnTo>
                    <a:pt x="895" y="205"/>
                  </a:lnTo>
                  <a:lnTo>
                    <a:pt x="929" y="205"/>
                  </a:lnTo>
                  <a:lnTo>
                    <a:pt x="929" y="240"/>
                  </a:lnTo>
                  <a:lnTo>
                    <a:pt x="964" y="240"/>
                  </a:lnTo>
                  <a:lnTo>
                    <a:pt x="1032" y="240"/>
                  </a:lnTo>
                  <a:lnTo>
                    <a:pt x="1067" y="205"/>
                  </a:lnTo>
                  <a:lnTo>
                    <a:pt x="1032" y="172"/>
                  </a:lnTo>
                  <a:lnTo>
                    <a:pt x="998" y="172"/>
                  </a:lnTo>
                  <a:lnTo>
                    <a:pt x="929" y="137"/>
                  </a:lnTo>
                  <a:lnTo>
                    <a:pt x="860" y="103"/>
                  </a:lnTo>
                  <a:lnTo>
                    <a:pt x="825" y="68"/>
                  </a:lnTo>
                  <a:lnTo>
                    <a:pt x="792" y="33"/>
                  </a:lnTo>
                  <a:lnTo>
                    <a:pt x="792" y="0"/>
                  </a:lnTo>
                  <a:lnTo>
                    <a:pt x="619" y="68"/>
                  </a:lnTo>
                  <a:lnTo>
                    <a:pt x="551" y="68"/>
                  </a:lnTo>
                  <a:lnTo>
                    <a:pt x="551" y="33"/>
                  </a:lnTo>
                  <a:lnTo>
                    <a:pt x="516" y="33"/>
                  </a:lnTo>
                  <a:lnTo>
                    <a:pt x="481" y="33"/>
                  </a:lnTo>
                  <a:lnTo>
                    <a:pt x="448" y="33"/>
                  </a:lnTo>
                  <a:lnTo>
                    <a:pt x="414" y="33"/>
                  </a:lnTo>
                  <a:lnTo>
                    <a:pt x="378" y="33"/>
                  </a:lnTo>
                  <a:lnTo>
                    <a:pt x="378" y="68"/>
                  </a:lnTo>
                  <a:lnTo>
                    <a:pt x="344" y="103"/>
                  </a:lnTo>
                  <a:lnTo>
                    <a:pt x="275" y="205"/>
                  </a:lnTo>
                  <a:lnTo>
                    <a:pt x="241" y="274"/>
                  </a:lnTo>
                  <a:lnTo>
                    <a:pt x="207" y="344"/>
                  </a:lnTo>
                  <a:lnTo>
                    <a:pt x="172" y="377"/>
                  </a:lnTo>
                  <a:lnTo>
                    <a:pt x="104" y="412"/>
                  </a:lnTo>
                  <a:lnTo>
                    <a:pt x="34" y="377"/>
                  </a:lnTo>
                  <a:lnTo>
                    <a:pt x="34" y="412"/>
                  </a:lnTo>
                  <a:lnTo>
                    <a:pt x="34" y="481"/>
                  </a:lnTo>
                  <a:lnTo>
                    <a:pt x="34" y="687"/>
                  </a:lnTo>
                  <a:lnTo>
                    <a:pt x="0" y="859"/>
                  </a:lnTo>
                  <a:lnTo>
                    <a:pt x="0" y="927"/>
                  </a:lnTo>
                  <a:lnTo>
                    <a:pt x="34" y="961"/>
                  </a:lnTo>
                  <a:lnTo>
                    <a:pt x="34" y="996"/>
                  </a:lnTo>
                  <a:lnTo>
                    <a:pt x="34" y="1099"/>
                  </a:lnTo>
                  <a:lnTo>
                    <a:pt x="34" y="1168"/>
                  </a:lnTo>
                  <a:lnTo>
                    <a:pt x="34" y="1203"/>
                  </a:lnTo>
                  <a:lnTo>
                    <a:pt x="69" y="1236"/>
                  </a:lnTo>
                  <a:lnTo>
                    <a:pt x="69" y="1270"/>
                  </a:lnTo>
                  <a:lnTo>
                    <a:pt x="104" y="1270"/>
                  </a:lnTo>
                  <a:lnTo>
                    <a:pt x="104" y="1305"/>
                  </a:lnTo>
                  <a:lnTo>
                    <a:pt x="104" y="1340"/>
                  </a:lnTo>
                  <a:lnTo>
                    <a:pt x="137" y="1340"/>
                  </a:lnTo>
                  <a:lnTo>
                    <a:pt x="137" y="1374"/>
                  </a:lnTo>
                  <a:lnTo>
                    <a:pt x="137" y="1407"/>
                  </a:lnTo>
                  <a:lnTo>
                    <a:pt x="172" y="1407"/>
                  </a:lnTo>
                  <a:lnTo>
                    <a:pt x="207" y="1443"/>
                  </a:lnTo>
                  <a:lnTo>
                    <a:pt x="207" y="1477"/>
                  </a:lnTo>
                  <a:lnTo>
                    <a:pt x="172" y="1511"/>
                  </a:lnTo>
                  <a:lnTo>
                    <a:pt x="137" y="1546"/>
                  </a:lnTo>
                  <a:lnTo>
                    <a:pt x="104" y="1580"/>
                  </a:lnTo>
                  <a:lnTo>
                    <a:pt x="104" y="1648"/>
                  </a:lnTo>
                  <a:lnTo>
                    <a:pt x="104" y="1683"/>
                  </a:lnTo>
                  <a:lnTo>
                    <a:pt x="137" y="1683"/>
                  </a:lnTo>
                  <a:lnTo>
                    <a:pt x="172" y="1683"/>
                  </a:lnTo>
                  <a:lnTo>
                    <a:pt x="207" y="1648"/>
                  </a:lnTo>
                  <a:lnTo>
                    <a:pt x="241" y="1648"/>
                  </a:lnTo>
                  <a:lnTo>
                    <a:pt x="241" y="1614"/>
                  </a:lnTo>
                  <a:lnTo>
                    <a:pt x="275" y="1614"/>
                  </a:lnTo>
                  <a:lnTo>
                    <a:pt x="310" y="1614"/>
                  </a:lnTo>
                  <a:lnTo>
                    <a:pt x="310" y="1580"/>
                  </a:lnTo>
                  <a:lnTo>
                    <a:pt x="344" y="1580"/>
                  </a:lnTo>
                  <a:lnTo>
                    <a:pt x="378" y="1580"/>
                  </a:lnTo>
                  <a:lnTo>
                    <a:pt x="414" y="1546"/>
                  </a:lnTo>
                  <a:lnTo>
                    <a:pt x="414" y="1511"/>
                  </a:lnTo>
                  <a:lnTo>
                    <a:pt x="378" y="1477"/>
                  </a:lnTo>
                  <a:lnTo>
                    <a:pt x="344" y="1443"/>
                  </a:lnTo>
                  <a:lnTo>
                    <a:pt x="344" y="1407"/>
                  </a:lnTo>
                  <a:lnTo>
                    <a:pt x="344" y="1374"/>
                  </a:lnTo>
                  <a:lnTo>
                    <a:pt x="378" y="1374"/>
                  </a:lnTo>
                  <a:lnTo>
                    <a:pt x="414" y="1340"/>
                  </a:lnTo>
                  <a:lnTo>
                    <a:pt x="414" y="1305"/>
                  </a:lnTo>
                  <a:lnTo>
                    <a:pt x="448" y="1305"/>
                  </a:lnTo>
                  <a:lnTo>
                    <a:pt x="481" y="1305"/>
                  </a:lnTo>
                  <a:lnTo>
                    <a:pt x="516" y="1340"/>
                  </a:lnTo>
                  <a:lnTo>
                    <a:pt x="551" y="1374"/>
                  </a:lnTo>
                  <a:lnTo>
                    <a:pt x="551" y="1340"/>
                  </a:lnTo>
                  <a:lnTo>
                    <a:pt x="551" y="1168"/>
                  </a:lnTo>
                  <a:lnTo>
                    <a:pt x="585" y="1168"/>
                  </a:lnTo>
                  <a:lnTo>
                    <a:pt x="585" y="1203"/>
                  </a:lnTo>
                  <a:lnTo>
                    <a:pt x="619" y="1203"/>
                  </a:lnTo>
                  <a:lnTo>
                    <a:pt x="688" y="1236"/>
                  </a:lnTo>
                  <a:lnTo>
                    <a:pt x="688" y="1270"/>
                  </a:lnTo>
                  <a:lnTo>
                    <a:pt x="722" y="1270"/>
                  </a:lnTo>
                  <a:lnTo>
                    <a:pt x="722" y="1305"/>
                  </a:lnTo>
                  <a:lnTo>
                    <a:pt x="758" y="137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35" name="Freeform 51"/>
            <p:cNvSpPr>
              <a:spLocks noChangeArrowheads="1"/>
            </p:cNvSpPr>
            <p:nvPr/>
          </p:nvSpPr>
          <p:spPr bwMode="auto">
            <a:xfrm>
              <a:off x="1113" y="2202"/>
              <a:ext cx="241" cy="381"/>
            </a:xfrm>
            <a:custGeom>
              <a:avLst/>
              <a:gdLst>
                <a:gd name="T0" fmla="*/ 179 w 1068"/>
                <a:gd name="T1" fmla="*/ 303 h 1684"/>
                <a:gd name="T2" fmla="*/ 186 w 1068"/>
                <a:gd name="T3" fmla="*/ 287 h 1684"/>
                <a:gd name="T4" fmla="*/ 186 w 1068"/>
                <a:gd name="T5" fmla="*/ 272 h 1684"/>
                <a:gd name="T6" fmla="*/ 202 w 1068"/>
                <a:gd name="T7" fmla="*/ 256 h 1684"/>
                <a:gd name="T8" fmla="*/ 218 w 1068"/>
                <a:gd name="T9" fmla="*/ 249 h 1684"/>
                <a:gd name="T10" fmla="*/ 202 w 1068"/>
                <a:gd name="T11" fmla="*/ 233 h 1684"/>
                <a:gd name="T12" fmla="*/ 194 w 1068"/>
                <a:gd name="T13" fmla="*/ 210 h 1684"/>
                <a:gd name="T14" fmla="*/ 186 w 1068"/>
                <a:gd name="T15" fmla="*/ 186 h 1684"/>
                <a:gd name="T16" fmla="*/ 186 w 1068"/>
                <a:gd name="T17" fmla="*/ 171 h 1684"/>
                <a:gd name="T18" fmla="*/ 155 w 1068"/>
                <a:gd name="T19" fmla="*/ 148 h 1684"/>
                <a:gd name="T20" fmla="*/ 148 w 1068"/>
                <a:gd name="T21" fmla="*/ 140 h 1684"/>
                <a:gd name="T22" fmla="*/ 132 w 1068"/>
                <a:gd name="T23" fmla="*/ 117 h 1684"/>
                <a:gd name="T24" fmla="*/ 140 w 1068"/>
                <a:gd name="T25" fmla="*/ 70 h 1684"/>
                <a:gd name="T26" fmla="*/ 155 w 1068"/>
                <a:gd name="T27" fmla="*/ 62 h 1684"/>
                <a:gd name="T28" fmla="*/ 163 w 1068"/>
                <a:gd name="T29" fmla="*/ 54 h 1684"/>
                <a:gd name="T30" fmla="*/ 171 w 1068"/>
                <a:gd name="T31" fmla="*/ 46 h 1684"/>
                <a:gd name="T32" fmla="*/ 186 w 1068"/>
                <a:gd name="T33" fmla="*/ 46 h 1684"/>
                <a:gd name="T34" fmla="*/ 202 w 1068"/>
                <a:gd name="T35" fmla="*/ 46 h 1684"/>
                <a:gd name="T36" fmla="*/ 210 w 1068"/>
                <a:gd name="T37" fmla="*/ 54 h 1684"/>
                <a:gd name="T38" fmla="*/ 233 w 1068"/>
                <a:gd name="T39" fmla="*/ 54 h 1684"/>
                <a:gd name="T40" fmla="*/ 233 w 1068"/>
                <a:gd name="T41" fmla="*/ 39 h 1684"/>
                <a:gd name="T42" fmla="*/ 210 w 1068"/>
                <a:gd name="T43" fmla="*/ 31 h 1684"/>
                <a:gd name="T44" fmla="*/ 186 w 1068"/>
                <a:gd name="T45" fmla="*/ 15 h 1684"/>
                <a:gd name="T46" fmla="*/ 179 w 1068"/>
                <a:gd name="T47" fmla="*/ 0 h 1684"/>
                <a:gd name="T48" fmla="*/ 124 w 1068"/>
                <a:gd name="T49" fmla="*/ 15 h 1684"/>
                <a:gd name="T50" fmla="*/ 116 w 1068"/>
                <a:gd name="T51" fmla="*/ 7 h 1684"/>
                <a:gd name="T52" fmla="*/ 101 w 1068"/>
                <a:gd name="T53" fmla="*/ 7 h 1684"/>
                <a:gd name="T54" fmla="*/ 85 w 1068"/>
                <a:gd name="T55" fmla="*/ 7 h 1684"/>
                <a:gd name="T56" fmla="*/ 78 w 1068"/>
                <a:gd name="T57" fmla="*/ 23 h 1684"/>
                <a:gd name="T58" fmla="*/ 54 w 1068"/>
                <a:gd name="T59" fmla="*/ 62 h 1684"/>
                <a:gd name="T60" fmla="*/ 39 w 1068"/>
                <a:gd name="T61" fmla="*/ 85 h 1684"/>
                <a:gd name="T62" fmla="*/ 8 w 1068"/>
                <a:gd name="T63" fmla="*/ 85 h 1684"/>
                <a:gd name="T64" fmla="*/ 8 w 1068"/>
                <a:gd name="T65" fmla="*/ 109 h 1684"/>
                <a:gd name="T66" fmla="*/ 0 w 1068"/>
                <a:gd name="T67" fmla="*/ 194 h 1684"/>
                <a:gd name="T68" fmla="*/ 8 w 1068"/>
                <a:gd name="T69" fmla="*/ 217 h 1684"/>
                <a:gd name="T70" fmla="*/ 8 w 1068"/>
                <a:gd name="T71" fmla="*/ 249 h 1684"/>
                <a:gd name="T72" fmla="*/ 8 w 1068"/>
                <a:gd name="T73" fmla="*/ 272 h 1684"/>
                <a:gd name="T74" fmla="*/ 16 w 1068"/>
                <a:gd name="T75" fmla="*/ 287 h 1684"/>
                <a:gd name="T76" fmla="*/ 23 w 1068"/>
                <a:gd name="T77" fmla="*/ 295 h 1684"/>
                <a:gd name="T78" fmla="*/ 31 w 1068"/>
                <a:gd name="T79" fmla="*/ 303 h 1684"/>
                <a:gd name="T80" fmla="*/ 31 w 1068"/>
                <a:gd name="T81" fmla="*/ 318 h 1684"/>
                <a:gd name="T82" fmla="*/ 47 w 1068"/>
                <a:gd name="T83" fmla="*/ 326 h 1684"/>
                <a:gd name="T84" fmla="*/ 39 w 1068"/>
                <a:gd name="T85" fmla="*/ 342 h 1684"/>
                <a:gd name="T86" fmla="*/ 23 w 1068"/>
                <a:gd name="T87" fmla="*/ 357 h 1684"/>
                <a:gd name="T88" fmla="*/ 23 w 1068"/>
                <a:gd name="T89" fmla="*/ 381 h 1684"/>
                <a:gd name="T90" fmla="*/ 39 w 1068"/>
                <a:gd name="T91" fmla="*/ 381 h 1684"/>
                <a:gd name="T92" fmla="*/ 54 w 1068"/>
                <a:gd name="T93" fmla="*/ 373 h 1684"/>
                <a:gd name="T94" fmla="*/ 62 w 1068"/>
                <a:gd name="T95" fmla="*/ 365 h 1684"/>
                <a:gd name="T96" fmla="*/ 70 w 1068"/>
                <a:gd name="T97" fmla="*/ 357 h 1684"/>
                <a:gd name="T98" fmla="*/ 85 w 1068"/>
                <a:gd name="T99" fmla="*/ 357 h 1684"/>
                <a:gd name="T100" fmla="*/ 93 w 1068"/>
                <a:gd name="T101" fmla="*/ 342 h 1684"/>
                <a:gd name="T102" fmla="*/ 78 w 1068"/>
                <a:gd name="T103" fmla="*/ 326 h 1684"/>
                <a:gd name="T104" fmla="*/ 78 w 1068"/>
                <a:gd name="T105" fmla="*/ 311 h 1684"/>
                <a:gd name="T106" fmla="*/ 93 w 1068"/>
                <a:gd name="T107" fmla="*/ 303 h 1684"/>
                <a:gd name="T108" fmla="*/ 101 w 1068"/>
                <a:gd name="T109" fmla="*/ 295 h 1684"/>
                <a:gd name="T110" fmla="*/ 116 w 1068"/>
                <a:gd name="T111" fmla="*/ 303 h 1684"/>
                <a:gd name="T112" fmla="*/ 124 w 1068"/>
                <a:gd name="T113" fmla="*/ 303 h 1684"/>
                <a:gd name="T114" fmla="*/ 132 w 1068"/>
                <a:gd name="T115" fmla="*/ 264 h 1684"/>
                <a:gd name="T116" fmla="*/ 140 w 1068"/>
                <a:gd name="T117" fmla="*/ 272 h 1684"/>
                <a:gd name="T118" fmla="*/ 155 w 1068"/>
                <a:gd name="T119" fmla="*/ 287 h 1684"/>
                <a:gd name="T120" fmla="*/ 163 w 1068"/>
                <a:gd name="T121" fmla="*/ 295 h 16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8" h="1684">
                  <a:moveTo>
                    <a:pt x="758" y="1374"/>
                  </a:moveTo>
                  <a:lnTo>
                    <a:pt x="792" y="1340"/>
                  </a:lnTo>
                  <a:lnTo>
                    <a:pt x="825" y="1305"/>
                  </a:lnTo>
                  <a:lnTo>
                    <a:pt x="825" y="1270"/>
                  </a:lnTo>
                  <a:lnTo>
                    <a:pt x="825" y="1236"/>
                  </a:lnTo>
                  <a:lnTo>
                    <a:pt x="825" y="1203"/>
                  </a:lnTo>
                  <a:lnTo>
                    <a:pt x="860" y="1168"/>
                  </a:lnTo>
                  <a:lnTo>
                    <a:pt x="895" y="1133"/>
                  </a:lnTo>
                  <a:lnTo>
                    <a:pt x="929" y="1099"/>
                  </a:lnTo>
                  <a:lnTo>
                    <a:pt x="964" y="1099"/>
                  </a:lnTo>
                  <a:lnTo>
                    <a:pt x="929" y="1064"/>
                  </a:lnTo>
                  <a:lnTo>
                    <a:pt x="895" y="1031"/>
                  </a:lnTo>
                  <a:lnTo>
                    <a:pt x="895" y="996"/>
                  </a:lnTo>
                  <a:lnTo>
                    <a:pt x="860" y="927"/>
                  </a:lnTo>
                  <a:lnTo>
                    <a:pt x="825" y="893"/>
                  </a:lnTo>
                  <a:lnTo>
                    <a:pt x="825" y="824"/>
                  </a:lnTo>
                  <a:lnTo>
                    <a:pt x="825" y="790"/>
                  </a:lnTo>
                  <a:lnTo>
                    <a:pt x="825" y="756"/>
                  </a:lnTo>
                  <a:lnTo>
                    <a:pt x="758" y="720"/>
                  </a:lnTo>
                  <a:lnTo>
                    <a:pt x="688" y="653"/>
                  </a:lnTo>
                  <a:lnTo>
                    <a:pt x="654" y="653"/>
                  </a:lnTo>
                  <a:lnTo>
                    <a:pt x="654" y="618"/>
                  </a:lnTo>
                  <a:lnTo>
                    <a:pt x="619" y="583"/>
                  </a:lnTo>
                  <a:lnTo>
                    <a:pt x="585" y="516"/>
                  </a:lnTo>
                  <a:lnTo>
                    <a:pt x="654" y="309"/>
                  </a:lnTo>
                  <a:lnTo>
                    <a:pt x="619" y="309"/>
                  </a:lnTo>
                  <a:lnTo>
                    <a:pt x="654" y="274"/>
                  </a:lnTo>
                  <a:lnTo>
                    <a:pt x="688" y="274"/>
                  </a:lnTo>
                  <a:lnTo>
                    <a:pt x="722" y="274"/>
                  </a:lnTo>
                  <a:lnTo>
                    <a:pt x="722" y="240"/>
                  </a:lnTo>
                  <a:lnTo>
                    <a:pt x="758" y="240"/>
                  </a:lnTo>
                  <a:lnTo>
                    <a:pt x="758" y="205"/>
                  </a:lnTo>
                  <a:lnTo>
                    <a:pt x="792" y="205"/>
                  </a:lnTo>
                  <a:lnTo>
                    <a:pt x="825" y="205"/>
                  </a:lnTo>
                  <a:lnTo>
                    <a:pt x="860" y="205"/>
                  </a:lnTo>
                  <a:lnTo>
                    <a:pt x="895" y="205"/>
                  </a:lnTo>
                  <a:lnTo>
                    <a:pt x="929" y="205"/>
                  </a:lnTo>
                  <a:lnTo>
                    <a:pt x="929" y="240"/>
                  </a:lnTo>
                  <a:lnTo>
                    <a:pt x="964" y="240"/>
                  </a:lnTo>
                  <a:lnTo>
                    <a:pt x="1032" y="240"/>
                  </a:lnTo>
                  <a:lnTo>
                    <a:pt x="1067" y="205"/>
                  </a:lnTo>
                  <a:lnTo>
                    <a:pt x="1032" y="172"/>
                  </a:lnTo>
                  <a:lnTo>
                    <a:pt x="998" y="172"/>
                  </a:lnTo>
                  <a:lnTo>
                    <a:pt x="929" y="137"/>
                  </a:lnTo>
                  <a:lnTo>
                    <a:pt x="860" y="103"/>
                  </a:lnTo>
                  <a:lnTo>
                    <a:pt x="825" y="68"/>
                  </a:lnTo>
                  <a:lnTo>
                    <a:pt x="792" y="33"/>
                  </a:lnTo>
                  <a:lnTo>
                    <a:pt x="792" y="0"/>
                  </a:lnTo>
                  <a:lnTo>
                    <a:pt x="619" y="68"/>
                  </a:lnTo>
                  <a:lnTo>
                    <a:pt x="551" y="68"/>
                  </a:lnTo>
                  <a:lnTo>
                    <a:pt x="551" y="33"/>
                  </a:lnTo>
                  <a:lnTo>
                    <a:pt x="516" y="33"/>
                  </a:lnTo>
                  <a:lnTo>
                    <a:pt x="481" y="33"/>
                  </a:lnTo>
                  <a:lnTo>
                    <a:pt x="448" y="33"/>
                  </a:lnTo>
                  <a:lnTo>
                    <a:pt x="414" y="33"/>
                  </a:lnTo>
                  <a:lnTo>
                    <a:pt x="378" y="33"/>
                  </a:lnTo>
                  <a:lnTo>
                    <a:pt x="378" y="68"/>
                  </a:lnTo>
                  <a:lnTo>
                    <a:pt x="344" y="103"/>
                  </a:lnTo>
                  <a:lnTo>
                    <a:pt x="275" y="205"/>
                  </a:lnTo>
                  <a:lnTo>
                    <a:pt x="241" y="274"/>
                  </a:lnTo>
                  <a:lnTo>
                    <a:pt x="207" y="344"/>
                  </a:lnTo>
                  <a:lnTo>
                    <a:pt x="172" y="377"/>
                  </a:lnTo>
                  <a:lnTo>
                    <a:pt x="104" y="412"/>
                  </a:lnTo>
                  <a:lnTo>
                    <a:pt x="34" y="377"/>
                  </a:lnTo>
                  <a:lnTo>
                    <a:pt x="34" y="412"/>
                  </a:lnTo>
                  <a:lnTo>
                    <a:pt x="34" y="481"/>
                  </a:lnTo>
                  <a:lnTo>
                    <a:pt x="34" y="687"/>
                  </a:lnTo>
                  <a:lnTo>
                    <a:pt x="0" y="859"/>
                  </a:lnTo>
                  <a:lnTo>
                    <a:pt x="0" y="927"/>
                  </a:lnTo>
                  <a:lnTo>
                    <a:pt x="34" y="961"/>
                  </a:lnTo>
                  <a:lnTo>
                    <a:pt x="34" y="996"/>
                  </a:lnTo>
                  <a:lnTo>
                    <a:pt x="34" y="1099"/>
                  </a:lnTo>
                  <a:lnTo>
                    <a:pt x="34" y="1168"/>
                  </a:lnTo>
                  <a:lnTo>
                    <a:pt x="34" y="1203"/>
                  </a:lnTo>
                  <a:lnTo>
                    <a:pt x="69" y="1236"/>
                  </a:lnTo>
                  <a:lnTo>
                    <a:pt x="69" y="1270"/>
                  </a:lnTo>
                  <a:lnTo>
                    <a:pt x="104" y="1270"/>
                  </a:lnTo>
                  <a:lnTo>
                    <a:pt x="104" y="1305"/>
                  </a:lnTo>
                  <a:lnTo>
                    <a:pt x="104" y="1340"/>
                  </a:lnTo>
                  <a:lnTo>
                    <a:pt x="137" y="1340"/>
                  </a:lnTo>
                  <a:lnTo>
                    <a:pt x="137" y="1374"/>
                  </a:lnTo>
                  <a:lnTo>
                    <a:pt x="137" y="1407"/>
                  </a:lnTo>
                  <a:lnTo>
                    <a:pt x="172" y="1407"/>
                  </a:lnTo>
                  <a:lnTo>
                    <a:pt x="207" y="1443"/>
                  </a:lnTo>
                  <a:lnTo>
                    <a:pt x="207" y="1477"/>
                  </a:lnTo>
                  <a:lnTo>
                    <a:pt x="172" y="1511"/>
                  </a:lnTo>
                  <a:lnTo>
                    <a:pt x="137" y="1546"/>
                  </a:lnTo>
                  <a:lnTo>
                    <a:pt x="104" y="1580"/>
                  </a:lnTo>
                  <a:lnTo>
                    <a:pt x="104" y="1648"/>
                  </a:lnTo>
                  <a:lnTo>
                    <a:pt x="104" y="1683"/>
                  </a:lnTo>
                  <a:lnTo>
                    <a:pt x="137" y="1683"/>
                  </a:lnTo>
                  <a:lnTo>
                    <a:pt x="172" y="1683"/>
                  </a:lnTo>
                  <a:lnTo>
                    <a:pt x="207" y="1648"/>
                  </a:lnTo>
                  <a:lnTo>
                    <a:pt x="241" y="1648"/>
                  </a:lnTo>
                  <a:lnTo>
                    <a:pt x="241" y="1614"/>
                  </a:lnTo>
                  <a:lnTo>
                    <a:pt x="275" y="1614"/>
                  </a:lnTo>
                  <a:lnTo>
                    <a:pt x="310" y="1614"/>
                  </a:lnTo>
                  <a:lnTo>
                    <a:pt x="310" y="1580"/>
                  </a:lnTo>
                  <a:lnTo>
                    <a:pt x="344" y="1580"/>
                  </a:lnTo>
                  <a:lnTo>
                    <a:pt x="378" y="1580"/>
                  </a:lnTo>
                  <a:lnTo>
                    <a:pt x="414" y="1546"/>
                  </a:lnTo>
                  <a:lnTo>
                    <a:pt x="414" y="1511"/>
                  </a:lnTo>
                  <a:lnTo>
                    <a:pt x="378" y="1477"/>
                  </a:lnTo>
                  <a:lnTo>
                    <a:pt x="344" y="1443"/>
                  </a:lnTo>
                  <a:lnTo>
                    <a:pt x="344" y="1407"/>
                  </a:lnTo>
                  <a:lnTo>
                    <a:pt x="344" y="1374"/>
                  </a:lnTo>
                  <a:lnTo>
                    <a:pt x="378" y="1374"/>
                  </a:lnTo>
                  <a:lnTo>
                    <a:pt x="414" y="1340"/>
                  </a:lnTo>
                  <a:lnTo>
                    <a:pt x="414" y="1305"/>
                  </a:lnTo>
                  <a:lnTo>
                    <a:pt x="448" y="1305"/>
                  </a:lnTo>
                  <a:lnTo>
                    <a:pt x="481" y="1305"/>
                  </a:lnTo>
                  <a:lnTo>
                    <a:pt x="516" y="1340"/>
                  </a:lnTo>
                  <a:lnTo>
                    <a:pt x="551" y="1374"/>
                  </a:lnTo>
                  <a:lnTo>
                    <a:pt x="551" y="1340"/>
                  </a:lnTo>
                  <a:lnTo>
                    <a:pt x="551" y="1168"/>
                  </a:lnTo>
                  <a:lnTo>
                    <a:pt x="585" y="1168"/>
                  </a:lnTo>
                  <a:lnTo>
                    <a:pt x="585" y="1203"/>
                  </a:lnTo>
                  <a:lnTo>
                    <a:pt x="619" y="1203"/>
                  </a:lnTo>
                  <a:lnTo>
                    <a:pt x="688" y="1236"/>
                  </a:lnTo>
                  <a:lnTo>
                    <a:pt x="688" y="1270"/>
                  </a:lnTo>
                  <a:lnTo>
                    <a:pt x="722" y="1270"/>
                  </a:lnTo>
                  <a:lnTo>
                    <a:pt x="722" y="1305"/>
                  </a:lnTo>
                  <a:lnTo>
                    <a:pt x="758" y="137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36" name="Freeform 52"/>
            <p:cNvSpPr>
              <a:spLocks noChangeArrowheads="1"/>
            </p:cNvSpPr>
            <p:nvPr/>
          </p:nvSpPr>
          <p:spPr bwMode="auto">
            <a:xfrm>
              <a:off x="1027" y="2467"/>
              <a:ext cx="709" cy="950"/>
            </a:xfrm>
            <a:custGeom>
              <a:avLst/>
              <a:gdLst>
                <a:gd name="T0" fmla="*/ 460 w 3133"/>
                <a:gd name="T1" fmla="*/ 288 h 4192"/>
                <a:gd name="T2" fmla="*/ 506 w 3133"/>
                <a:gd name="T3" fmla="*/ 272 h 4192"/>
                <a:gd name="T4" fmla="*/ 499 w 3133"/>
                <a:gd name="T5" fmla="*/ 366 h 4192"/>
                <a:gd name="T6" fmla="*/ 491 w 3133"/>
                <a:gd name="T7" fmla="*/ 389 h 4192"/>
                <a:gd name="T8" fmla="*/ 491 w 3133"/>
                <a:gd name="T9" fmla="*/ 428 h 4192"/>
                <a:gd name="T10" fmla="*/ 530 w 3133"/>
                <a:gd name="T11" fmla="*/ 459 h 4192"/>
                <a:gd name="T12" fmla="*/ 569 w 3133"/>
                <a:gd name="T13" fmla="*/ 514 h 4192"/>
                <a:gd name="T14" fmla="*/ 623 w 3133"/>
                <a:gd name="T15" fmla="*/ 568 h 4192"/>
                <a:gd name="T16" fmla="*/ 670 w 3133"/>
                <a:gd name="T17" fmla="*/ 654 h 4192"/>
                <a:gd name="T18" fmla="*/ 709 w 3133"/>
                <a:gd name="T19" fmla="*/ 740 h 4192"/>
                <a:gd name="T20" fmla="*/ 639 w 3133"/>
                <a:gd name="T21" fmla="*/ 802 h 4192"/>
                <a:gd name="T22" fmla="*/ 569 w 3133"/>
                <a:gd name="T23" fmla="*/ 841 h 4192"/>
                <a:gd name="T24" fmla="*/ 499 w 3133"/>
                <a:gd name="T25" fmla="*/ 926 h 4192"/>
                <a:gd name="T26" fmla="*/ 397 w 3133"/>
                <a:gd name="T27" fmla="*/ 911 h 4192"/>
                <a:gd name="T28" fmla="*/ 288 w 3133"/>
                <a:gd name="T29" fmla="*/ 887 h 4192"/>
                <a:gd name="T30" fmla="*/ 148 w 3133"/>
                <a:gd name="T31" fmla="*/ 950 h 4192"/>
                <a:gd name="T32" fmla="*/ 117 w 3133"/>
                <a:gd name="T33" fmla="*/ 903 h 4192"/>
                <a:gd name="T34" fmla="*/ 101 w 3133"/>
                <a:gd name="T35" fmla="*/ 848 h 4192"/>
                <a:gd name="T36" fmla="*/ 117 w 3133"/>
                <a:gd name="T37" fmla="*/ 825 h 4192"/>
                <a:gd name="T38" fmla="*/ 203 w 3133"/>
                <a:gd name="T39" fmla="*/ 809 h 4192"/>
                <a:gd name="T40" fmla="*/ 218 w 3133"/>
                <a:gd name="T41" fmla="*/ 763 h 4192"/>
                <a:gd name="T42" fmla="*/ 203 w 3133"/>
                <a:gd name="T43" fmla="*/ 732 h 4192"/>
                <a:gd name="T44" fmla="*/ 187 w 3133"/>
                <a:gd name="T45" fmla="*/ 708 h 4192"/>
                <a:gd name="T46" fmla="*/ 164 w 3133"/>
                <a:gd name="T47" fmla="*/ 677 h 4192"/>
                <a:gd name="T48" fmla="*/ 156 w 3133"/>
                <a:gd name="T49" fmla="*/ 615 h 4192"/>
                <a:gd name="T50" fmla="*/ 187 w 3133"/>
                <a:gd name="T51" fmla="*/ 576 h 4192"/>
                <a:gd name="T52" fmla="*/ 187 w 3133"/>
                <a:gd name="T53" fmla="*/ 537 h 4192"/>
                <a:gd name="T54" fmla="*/ 156 w 3133"/>
                <a:gd name="T55" fmla="*/ 514 h 4192"/>
                <a:gd name="T56" fmla="*/ 164 w 3133"/>
                <a:gd name="T57" fmla="*/ 467 h 4192"/>
                <a:gd name="T58" fmla="*/ 148 w 3133"/>
                <a:gd name="T59" fmla="*/ 428 h 4192"/>
                <a:gd name="T60" fmla="*/ 117 w 3133"/>
                <a:gd name="T61" fmla="*/ 350 h 4192"/>
                <a:gd name="T62" fmla="*/ 140 w 3133"/>
                <a:gd name="T63" fmla="*/ 319 h 4192"/>
                <a:gd name="T64" fmla="*/ 125 w 3133"/>
                <a:gd name="T65" fmla="*/ 296 h 4192"/>
                <a:gd name="T66" fmla="*/ 86 w 3133"/>
                <a:gd name="T67" fmla="*/ 288 h 4192"/>
                <a:gd name="T68" fmla="*/ 47 w 3133"/>
                <a:gd name="T69" fmla="*/ 280 h 4192"/>
                <a:gd name="T70" fmla="*/ 31 w 3133"/>
                <a:gd name="T71" fmla="*/ 241 h 4192"/>
                <a:gd name="T72" fmla="*/ 16 w 3133"/>
                <a:gd name="T73" fmla="*/ 210 h 4192"/>
                <a:gd name="T74" fmla="*/ 31 w 3133"/>
                <a:gd name="T75" fmla="*/ 171 h 4192"/>
                <a:gd name="T76" fmla="*/ 0 w 3133"/>
                <a:gd name="T77" fmla="*/ 148 h 4192"/>
                <a:gd name="T78" fmla="*/ 39 w 3133"/>
                <a:gd name="T79" fmla="*/ 101 h 4192"/>
                <a:gd name="T80" fmla="*/ 70 w 3133"/>
                <a:gd name="T81" fmla="*/ 93 h 4192"/>
                <a:gd name="T82" fmla="*/ 117 w 3133"/>
                <a:gd name="T83" fmla="*/ 117 h 4192"/>
                <a:gd name="T84" fmla="*/ 156 w 3133"/>
                <a:gd name="T85" fmla="*/ 101 h 4192"/>
                <a:gd name="T86" fmla="*/ 172 w 3133"/>
                <a:gd name="T87" fmla="*/ 70 h 4192"/>
                <a:gd name="T88" fmla="*/ 179 w 3133"/>
                <a:gd name="T89" fmla="*/ 31 h 4192"/>
                <a:gd name="T90" fmla="*/ 210 w 3133"/>
                <a:gd name="T91" fmla="*/ 0 h 4192"/>
                <a:gd name="T92" fmla="*/ 249 w 3133"/>
                <a:gd name="T93" fmla="*/ 23 h 4192"/>
                <a:gd name="T94" fmla="*/ 304 w 3133"/>
                <a:gd name="T95" fmla="*/ 78 h 4192"/>
                <a:gd name="T96" fmla="*/ 327 w 3133"/>
                <a:gd name="T97" fmla="*/ 101 h 4192"/>
                <a:gd name="T98" fmla="*/ 366 w 3133"/>
                <a:gd name="T99" fmla="*/ 109 h 4192"/>
                <a:gd name="T100" fmla="*/ 382 w 3133"/>
                <a:gd name="T101" fmla="*/ 156 h 4192"/>
                <a:gd name="T102" fmla="*/ 358 w 3133"/>
                <a:gd name="T103" fmla="*/ 202 h 4192"/>
                <a:gd name="T104" fmla="*/ 389 w 3133"/>
                <a:gd name="T105" fmla="*/ 233 h 4192"/>
                <a:gd name="T106" fmla="*/ 428 w 3133"/>
                <a:gd name="T107" fmla="*/ 241 h 41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133" h="4192">
                  <a:moveTo>
                    <a:pt x="1962" y="1167"/>
                  </a:moveTo>
                  <a:lnTo>
                    <a:pt x="1962" y="1237"/>
                  </a:lnTo>
                  <a:lnTo>
                    <a:pt x="1962" y="1304"/>
                  </a:lnTo>
                  <a:lnTo>
                    <a:pt x="1997" y="1304"/>
                  </a:lnTo>
                  <a:lnTo>
                    <a:pt x="2032" y="1304"/>
                  </a:lnTo>
                  <a:lnTo>
                    <a:pt x="2032" y="1270"/>
                  </a:lnTo>
                  <a:lnTo>
                    <a:pt x="2065" y="1270"/>
                  </a:lnTo>
                  <a:lnTo>
                    <a:pt x="2135" y="1270"/>
                  </a:lnTo>
                  <a:lnTo>
                    <a:pt x="2169" y="1237"/>
                  </a:lnTo>
                  <a:lnTo>
                    <a:pt x="2203" y="1237"/>
                  </a:lnTo>
                  <a:lnTo>
                    <a:pt x="2203" y="1202"/>
                  </a:lnTo>
                  <a:lnTo>
                    <a:pt x="2237" y="1202"/>
                  </a:lnTo>
                  <a:lnTo>
                    <a:pt x="2237" y="1270"/>
                  </a:lnTo>
                  <a:lnTo>
                    <a:pt x="2203" y="1442"/>
                  </a:lnTo>
                  <a:lnTo>
                    <a:pt x="2203" y="1477"/>
                  </a:lnTo>
                  <a:lnTo>
                    <a:pt x="2203" y="1511"/>
                  </a:lnTo>
                  <a:lnTo>
                    <a:pt x="2237" y="1546"/>
                  </a:lnTo>
                  <a:lnTo>
                    <a:pt x="2203" y="1614"/>
                  </a:lnTo>
                  <a:lnTo>
                    <a:pt x="2169" y="1614"/>
                  </a:lnTo>
                  <a:lnTo>
                    <a:pt x="2135" y="1648"/>
                  </a:lnTo>
                  <a:lnTo>
                    <a:pt x="2065" y="1648"/>
                  </a:lnTo>
                  <a:lnTo>
                    <a:pt x="2032" y="1683"/>
                  </a:lnTo>
                  <a:lnTo>
                    <a:pt x="2065" y="1683"/>
                  </a:lnTo>
                  <a:lnTo>
                    <a:pt x="2169" y="1717"/>
                  </a:lnTo>
                  <a:lnTo>
                    <a:pt x="2203" y="1717"/>
                  </a:lnTo>
                  <a:lnTo>
                    <a:pt x="2203" y="1752"/>
                  </a:lnTo>
                  <a:lnTo>
                    <a:pt x="2237" y="1820"/>
                  </a:lnTo>
                  <a:lnTo>
                    <a:pt x="2237" y="1854"/>
                  </a:lnTo>
                  <a:lnTo>
                    <a:pt x="2203" y="1890"/>
                  </a:lnTo>
                  <a:lnTo>
                    <a:pt x="2169" y="1890"/>
                  </a:lnTo>
                  <a:lnTo>
                    <a:pt x="2169" y="1924"/>
                  </a:lnTo>
                  <a:lnTo>
                    <a:pt x="2203" y="1957"/>
                  </a:lnTo>
                  <a:lnTo>
                    <a:pt x="2237" y="1957"/>
                  </a:lnTo>
                  <a:lnTo>
                    <a:pt x="2272" y="1957"/>
                  </a:lnTo>
                  <a:lnTo>
                    <a:pt x="2341" y="1991"/>
                  </a:lnTo>
                  <a:lnTo>
                    <a:pt x="2341" y="2027"/>
                  </a:lnTo>
                  <a:lnTo>
                    <a:pt x="2409" y="2061"/>
                  </a:lnTo>
                  <a:lnTo>
                    <a:pt x="2444" y="2095"/>
                  </a:lnTo>
                  <a:lnTo>
                    <a:pt x="2479" y="2129"/>
                  </a:lnTo>
                  <a:lnTo>
                    <a:pt x="2479" y="2164"/>
                  </a:lnTo>
                  <a:lnTo>
                    <a:pt x="2513" y="2198"/>
                  </a:lnTo>
                  <a:lnTo>
                    <a:pt x="2513" y="2267"/>
                  </a:lnTo>
                  <a:lnTo>
                    <a:pt x="2513" y="2301"/>
                  </a:lnTo>
                  <a:lnTo>
                    <a:pt x="2548" y="2370"/>
                  </a:lnTo>
                  <a:lnTo>
                    <a:pt x="2581" y="2370"/>
                  </a:lnTo>
                  <a:lnTo>
                    <a:pt x="2616" y="2404"/>
                  </a:lnTo>
                  <a:lnTo>
                    <a:pt x="2650" y="2473"/>
                  </a:lnTo>
                  <a:lnTo>
                    <a:pt x="2753" y="2507"/>
                  </a:lnTo>
                  <a:lnTo>
                    <a:pt x="2788" y="2541"/>
                  </a:lnTo>
                  <a:lnTo>
                    <a:pt x="2823" y="2611"/>
                  </a:lnTo>
                  <a:lnTo>
                    <a:pt x="2892" y="2678"/>
                  </a:lnTo>
                  <a:lnTo>
                    <a:pt x="2925" y="2748"/>
                  </a:lnTo>
                  <a:lnTo>
                    <a:pt x="2925" y="2782"/>
                  </a:lnTo>
                  <a:lnTo>
                    <a:pt x="2960" y="2885"/>
                  </a:lnTo>
                  <a:lnTo>
                    <a:pt x="3029" y="2988"/>
                  </a:lnTo>
                  <a:lnTo>
                    <a:pt x="3064" y="3022"/>
                  </a:lnTo>
                  <a:lnTo>
                    <a:pt x="3098" y="3091"/>
                  </a:lnTo>
                  <a:lnTo>
                    <a:pt x="3132" y="3126"/>
                  </a:lnTo>
                  <a:lnTo>
                    <a:pt x="3132" y="3160"/>
                  </a:lnTo>
                  <a:lnTo>
                    <a:pt x="3132" y="3264"/>
                  </a:lnTo>
                  <a:lnTo>
                    <a:pt x="3098" y="3331"/>
                  </a:lnTo>
                  <a:lnTo>
                    <a:pt x="3098" y="3365"/>
                  </a:lnTo>
                  <a:lnTo>
                    <a:pt x="3029" y="3401"/>
                  </a:lnTo>
                  <a:lnTo>
                    <a:pt x="2995" y="3435"/>
                  </a:lnTo>
                  <a:lnTo>
                    <a:pt x="2925" y="3504"/>
                  </a:lnTo>
                  <a:lnTo>
                    <a:pt x="2823" y="3538"/>
                  </a:lnTo>
                  <a:lnTo>
                    <a:pt x="2788" y="3572"/>
                  </a:lnTo>
                  <a:lnTo>
                    <a:pt x="2753" y="3607"/>
                  </a:lnTo>
                  <a:lnTo>
                    <a:pt x="2650" y="3607"/>
                  </a:lnTo>
                  <a:lnTo>
                    <a:pt x="2616" y="3607"/>
                  </a:lnTo>
                  <a:lnTo>
                    <a:pt x="2581" y="3642"/>
                  </a:lnTo>
                  <a:lnTo>
                    <a:pt x="2513" y="3709"/>
                  </a:lnTo>
                  <a:lnTo>
                    <a:pt x="2444" y="3881"/>
                  </a:lnTo>
                  <a:lnTo>
                    <a:pt x="2409" y="3951"/>
                  </a:lnTo>
                  <a:lnTo>
                    <a:pt x="2376" y="3985"/>
                  </a:lnTo>
                  <a:lnTo>
                    <a:pt x="2306" y="4018"/>
                  </a:lnTo>
                  <a:lnTo>
                    <a:pt x="2237" y="4088"/>
                  </a:lnTo>
                  <a:lnTo>
                    <a:pt x="2203" y="4088"/>
                  </a:lnTo>
                  <a:lnTo>
                    <a:pt x="2135" y="4122"/>
                  </a:lnTo>
                  <a:lnTo>
                    <a:pt x="2065" y="4088"/>
                  </a:lnTo>
                  <a:lnTo>
                    <a:pt x="1997" y="4088"/>
                  </a:lnTo>
                  <a:lnTo>
                    <a:pt x="1928" y="4088"/>
                  </a:lnTo>
                  <a:lnTo>
                    <a:pt x="1859" y="4053"/>
                  </a:lnTo>
                  <a:lnTo>
                    <a:pt x="1755" y="4018"/>
                  </a:lnTo>
                  <a:lnTo>
                    <a:pt x="1721" y="4018"/>
                  </a:lnTo>
                  <a:lnTo>
                    <a:pt x="1688" y="3985"/>
                  </a:lnTo>
                  <a:lnTo>
                    <a:pt x="1548" y="3951"/>
                  </a:lnTo>
                  <a:lnTo>
                    <a:pt x="1411" y="3951"/>
                  </a:lnTo>
                  <a:lnTo>
                    <a:pt x="1344" y="3916"/>
                  </a:lnTo>
                  <a:lnTo>
                    <a:pt x="1274" y="3916"/>
                  </a:lnTo>
                  <a:lnTo>
                    <a:pt x="1274" y="3951"/>
                  </a:lnTo>
                  <a:lnTo>
                    <a:pt x="1137" y="4088"/>
                  </a:lnTo>
                  <a:lnTo>
                    <a:pt x="1102" y="4156"/>
                  </a:lnTo>
                  <a:lnTo>
                    <a:pt x="964" y="4191"/>
                  </a:lnTo>
                  <a:lnTo>
                    <a:pt x="827" y="4191"/>
                  </a:lnTo>
                  <a:lnTo>
                    <a:pt x="655" y="4191"/>
                  </a:lnTo>
                  <a:lnTo>
                    <a:pt x="483" y="4191"/>
                  </a:lnTo>
                  <a:lnTo>
                    <a:pt x="448" y="4191"/>
                  </a:lnTo>
                  <a:lnTo>
                    <a:pt x="483" y="4156"/>
                  </a:lnTo>
                  <a:lnTo>
                    <a:pt x="483" y="4088"/>
                  </a:lnTo>
                  <a:lnTo>
                    <a:pt x="516" y="4053"/>
                  </a:lnTo>
                  <a:lnTo>
                    <a:pt x="516" y="3985"/>
                  </a:lnTo>
                  <a:lnTo>
                    <a:pt x="516" y="3951"/>
                  </a:lnTo>
                  <a:lnTo>
                    <a:pt x="516" y="3916"/>
                  </a:lnTo>
                  <a:lnTo>
                    <a:pt x="516" y="3881"/>
                  </a:lnTo>
                  <a:lnTo>
                    <a:pt x="483" y="3813"/>
                  </a:lnTo>
                  <a:lnTo>
                    <a:pt x="483" y="3779"/>
                  </a:lnTo>
                  <a:lnTo>
                    <a:pt x="448" y="3744"/>
                  </a:lnTo>
                  <a:lnTo>
                    <a:pt x="414" y="3709"/>
                  </a:lnTo>
                  <a:lnTo>
                    <a:pt x="414" y="3675"/>
                  </a:lnTo>
                  <a:lnTo>
                    <a:pt x="379" y="3675"/>
                  </a:lnTo>
                  <a:lnTo>
                    <a:pt x="414" y="3642"/>
                  </a:lnTo>
                  <a:lnTo>
                    <a:pt x="448" y="3642"/>
                  </a:lnTo>
                  <a:lnTo>
                    <a:pt x="516" y="3642"/>
                  </a:lnTo>
                  <a:lnTo>
                    <a:pt x="516" y="3607"/>
                  </a:lnTo>
                  <a:lnTo>
                    <a:pt x="551" y="3607"/>
                  </a:lnTo>
                  <a:lnTo>
                    <a:pt x="655" y="3607"/>
                  </a:lnTo>
                  <a:lnTo>
                    <a:pt x="793" y="3607"/>
                  </a:lnTo>
                  <a:lnTo>
                    <a:pt x="860" y="3607"/>
                  </a:lnTo>
                  <a:lnTo>
                    <a:pt x="896" y="3572"/>
                  </a:lnTo>
                  <a:lnTo>
                    <a:pt x="930" y="3538"/>
                  </a:lnTo>
                  <a:lnTo>
                    <a:pt x="930" y="3504"/>
                  </a:lnTo>
                  <a:lnTo>
                    <a:pt x="930" y="3469"/>
                  </a:lnTo>
                  <a:lnTo>
                    <a:pt x="930" y="3435"/>
                  </a:lnTo>
                  <a:lnTo>
                    <a:pt x="964" y="3401"/>
                  </a:lnTo>
                  <a:lnTo>
                    <a:pt x="964" y="3365"/>
                  </a:lnTo>
                  <a:lnTo>
                    <a:pt x="999" y="3365"/>
                  </a:lnTo>
                  <a:lnTo>
                    <a:pt x="964" y="3331"/>
                  </a:lnTo>
                  <a:lnTo>
                    <a:pt x="930" y="3298"/>
                  </a:lnTo>
                  <a:lnTo>
                    <a:pt x="930" y="3264"/>
                  </a:lnTo>
                  <a:lnTo>
                    <a:pt x="896" y="3264"/>
                  </a:lnTo>
                  <a:lnTo>
                    <a:pt x="896" y="3228"/>
                  </a:lnTo>
                  <a:lnTo>
                    <a:pt x="860" y="3228"/>
                  </a:lnTo>
                  <a:lnTo>
                    <a:pt x="860" y="3194"/>
                  </a:lnTo>
                  <a:lnTo>
                    <a:pt x="896" y="3160"/>
                  </a:lnTo>
                  <a:lnTo>
                    <a:pt x="860" y="3160"/>
                  </a:lnTo>
                  <a:lnTo>
                    <a:pt x="860" y="3126"/>
                  </a:lnTo>
                  <a:lnTo>
                    <a:pt x="827" y="3126"/>
                  </a:lnTo>
                  <a:lnTo>
                    <a:pt x="827" y="3091"/>
                  </a:lnTo>
                  <a:lnTo>
                    <a:pt x="793" y="3057"/>
                  </a:lnTo>
                  <a:lnTo>
                    <a:pt x="758" y="3057"/>
                  </a:lnTo>
                  <a:lnTo>
                    <a:pt x="758" y="3022"/>
                  </a:lnTo>
                  <a:lnTo>
                    <a:pt x="723" y="3022"/>
                  </a:lnTo>
                  <a:lnTo>
                    <a:pt x="723" y="2988"/>
                  </a:lnTo>
                  <a:lnTo>
                    <a:pt x="689" y="2954"/>
                  </a:lnTo>
                  <a:lnTo>
                    <a:pt x="655" y="2920"/>
                  </a:lnTo>
                  <a:lnTo>
                    <a:pt x="655" y="2885"/>
                  </a:lnTo>
                  <a:lnTo>
                    <a:pt x="655" y="2782"/>
                  </a:lnTo>
                  <a:lnTo>
                    <a:pt x="655" y="2714"/>
                  </a:lnTo>
                  <a:lnTo>
                    <a:pt x="689" y="2714"/>
                  </a:lnTo>
                  <a:lnTo>
                    <a:pt x="723" y="2678"/>
                  </a:lnTo>
                  <a:lnTo>
                    <a:pt x="758" y="2644"/>
                  </a:lnTo>
                  <a:lnTo>
                    <a:pt x="793" y="2644"/>
                  </a:lnTo>
                  <a:lnTo>
                    <a:pt x="793" y="2611"/>
                  </a:lnTo>
                  <a:lnTo>
                    <a:pt x="827" y="2577"/>
                  </a:lnTo>
                  <a:lnTo>
                    <a:pt x="827" y="2541"/>
                  </a:lnTo>
                  <a:lnTo>
                    <a:pt x="793" y="2541"/>
                  </a:lnTo>
                  <a:lnTo>
                    <a:pt x="793" y="2507"/>
                  </a:lnTo>
                  <a:lnTo>
                    <a:pt x="793" y="2473"/>
                  </a:lnTo>
                  <a:lnTo>
                    <a:pt x="827" y="2439"/>
                  </a:lnTo>
                  <a:lnTo>
                    <a:pt x="827" y="2404"/>
                  </a:lnTo>
                  <a:lnTo>
                    <a:pt x="827" y="2370"/>
                  </a:lnTo>
                  <a:lnTo>
                    <a:pt x="827" y="2335"/>
                  </a:lnTo>
                  <a:lnTo>
                    <a:pt x="793" y="2335"/>
                  </a:lnTo>
                  <a:lnTo>
                    <a:pt x="758" y="2301"/>
                  </a:lnTo>
                  <a:lnTo>
                    <a:pt x="723" y="2301"/>
                  </a:lnTo>
                  <a:lnTo>
                    <a:pt x="723" y="2267"/>
                  </a:lnTo>
                  <a:lnTo>
                    <a:pt x="689" y="2267"/>
                  </a:lnTo>
                  <a:lnTo>
                    <a:pt x="655" y="2233"/>
                  </a:lnTo>
                  <a:lnTo>
                    <a:pt x="689" y="2198"/>
                  </a:lnTo>
                  <a:lnTo>
                    <a:pt x="689" y="2164"/>
                  </a:lnTo>
                  <a:lnTo>
                    <a:pt x="723" y="2129"/>
                  </a:lnTo>
                  <a:lnTo>
                    <a:pt x="723" y="2095"/>
                  </a:lnTo>
                  <a:lnTo>
                    <a:pt x="723" y="2061"/>
                  </a:lnTo>
                  <a:lnTo>
                    <a:pt x="758" y="2027"/>
                  </a:lnTo>
                  <a:lnTo>
                    <a:pt x="758" y="1991"/>
                  </a:lnTo>
                  <a:lnTo>
                    <a:pt x="723" y="1991"/>
                  </a:lnTo>
                  <a:lnTo>
                    <a:pt x="723" y="1957"/>
                  </a:lnTo>
                  <a:lnTo>
                    <a:pt x="689" y="1924"/>
                  </a:lnTo>
                  <a:lnTo>
                    <a:pt x="655" y="1890"/>
                  </a:lnTo>
                  <a:lnTo>
                    <a:pt x="620" y="1854"/>
                  </a:lnTo>
                  <a:lnTo>
                    <a:pt x="620" y="1820"/>
                  </a:lnTo>
                  <a:lnTo>
                    <a:pt x="586" y="1786"/>
                  </a:lnTo>
                  <a:lnTo>
                    <a:pt x="551" y="1752"/>
                  </a:lnTo>
                  <a:lnTo>
                    <a:pt x="516" y="1580"/>
                  </a:lnTo>
                  <a:lnTo>
                    <a:pt x="516" y="1546"/>
                  </a:lnTo>
                  <a:lnTo>
                    <a:pt x="551" y="1546"/>
                  </a:lnTo>
                  <a:lnTo>
                    <a:pt x="551" y="1511"/>
                  </a:lnTo>
                  <a:lnTo>
                    <a:pt x="586" y="1511"/>
                  </a:lnTo>
                  <a:lnTo>
                    <a:pt x="586" y="1477"/>
                  </a:lnTo>
                  <a:lnTo>
                    <a:pt x="620" y="1442"/>
                  </a:lnTo>
                  <a:lnTo>
                    <a:pt x="620" y="1408"/>
                  </a:lnTo>
                  <a:lnTo>
                    <a:pt x="655" y="1408"/>
                  </a:lnTo>
                  <a:lnTo>
                    <a:pt x="620" y="1408"/>
                  </a:lnTo>
                  <a:lnTo>
                    <a:pt x="620" y="1374"/>
                  </a:lnTo>
                  <a:lnTo>
                    <a:pt x="586" y="1374"/>
                  </a:lnTo>
                  <a:lnTo>
                    <a:pt x="586" y="1340"/>
                  </a:lnTo>
                  <a:lnTo>
                    <a:pt x="551" y="1304"/>
                  </a:lnTo>
                  <a:lnTo>
                    <a:pt x="551" y="1270"/>
                  </a:lnTo>
                  <a:lnTo>
                    <a:pt x="516" y="1237"/>
                  </a:lnTo>
                  <a:lnTo>
                    <a:pt x="483" y="1237"/>
                  </a:lnTo>
                  <a:lnTo>
                    <a:pt x="448" y="1237"/>
                  </a:lnTo>
                  <a:lnTo>
                    <a:pt x="379" y="1237"/>
                  </a:lnTo>
                  <a:lnTo>
                    <a:pt x="379" y="1270"/>
                  </a:lnTo>
                  <a:lnTo>
                    <a:pt x="345" y="1270"/>
                  </a:lnTo>
                  <a:lnTo>
                    <a:pt x="311" y="1270"/>
                  </a:lnTo>
                  <a:lnTo>
                    <a:pt x="276" y="1270"/>
                  </a:lnTo>
                  <a:lnTo>
                    <a:pt x="242" y="1270"/>
                  </a:lnTo>
                  <a:lnTo>
                    <a:pt x="207" y="1270"/>
                  </a:lnTo>
                  <a:lnTo>
                    <a:pt x="207" y="1237"/>
                  </a:lnTo>
                  <a:lnTo>
                    <a:pt x="172" y="1202"/>
                  </a:lnTo>
                  <a:lnTo>
                    <a:pt x="172" y="1167"/>
                  </a:lnTo>
                  <a:lnTo>
                    <a:pt x="172" y="1133"/>
                  </a:lnTo>
                  <a:lnTo>
                    <a:pt x="172" y="1099"/>
                  </a:lnTo>
                  <a:lnTo>
                    <a:pt x="139" y="1099"/>
                  </a:lnTo>
                  <a:lnTo>
                    <a:pt x="139" y="1064"/>
                  </a:lnTo>
                  <a:lnTo>
                    <a:pt x="70" y="1064"/>
                  </a:lnTo>
                  <a:lnTo>
                    <a:pt x="35" y="1030"/>
                  </a:lnTo>
                  <a:lnTo>
                    <a:pt x="0" y="1030"/>
                  </a:lnTo>
                  <a:lnTo>
                    <a:pt x="35" y="996"/>
                  </a:lnTo>
                  <a:lnTo>
                    <a:pt x="35" y="961"/>
                  </a:lnTo>
                  <a:lnTo>
                    <a:pt x="70" y="926"/>
                  </a:lnTo>
                  <a:lnTo>
                    <a:pt x="104" y="893"/>
                  </a:lnTo>
                  <a:lnTo>
                    <a:pt x="139" y="859"/>
                  </a:lnTo>
                  <a:lnTo>
                    <a:pt x="172" y="859"/>
                  </a:lnTo>
                  <a:lnTo>
                    <a:pt x="172" y="824"/>
                  </a:lnTo>
                  <a:lnTo>
                    <a:pt x="207" y="789"/>
                  </a:lnTo>
                  <a:lnTo>
                    <a:pt x="139" y="755"/>
                  </a:lnTo>
                  <a:lnTo>
                    <a:pt x="104" y="755"/>
                  </a:lnTo>
                  <a:lnTo>
                    <a:pt x="70" y="755"/>
                  </a:lnTo>
                  <a:lnTo>
                    <a:pt x="70" y="721"/>
                  </a:lnTo>
                  <a:lnTo>
                    <a:pt x="35" y="721"/>
                  </a:lnTo>
                  <a:lnTo>
                    <a:pt x="0" y="687"/>
                  </a:lnTo>
                  <a:lnTo>
                    <a:pt x="0" y="652"/>
                  </a:lnTo>
                  <a:lnTo>
                    <a:pt x="0" y="550"/>
                  </a:lnTo>
                  <a:lnTo>
                    <a:pt x="35" y="515"/>
                  </a:lnTo>
                  <a:lnTo>
                    <a:pt x="70" y="480"/>
                  </a:lnTo>
                  <a:lnTo>
                    <a:pt x="70" y="446"/>
                  </a:lnTo>
                  <a:lnTo>
                    <a:pt x="139" y="446"/>
                  </a:lnTo>
                  <a:lnTo>
                    <a:pt x="172" y="446"/>
                  </a:lnTo>
                  <a:lnTo>
                    <a:pt x="207" y="446"/>
                  </a:lnTo>
                  <a:lnTo>
                    <a:pt x="207" y="412"/>
                  </a:lnTo>
                  <a:lnTo>
                    <a:pt x="242" y="412"/>
                  </a:lnTo>
                  <a:lnTo>
                    <a:pt x="276" y="377"/>
                  </a:lnTo>
                  <a:lnTo>
                    <a:pt x="276" y="412"/>
                  </a:lnTo>
                  <a:lnTo>
                    <a:pt x="311" y="412"/>
                  </a:lnTo>
                  <a:lnTo>
                    <a:pt x="345" y="446"/>
                  </a:lnTo>
                  <a:lnTo>
                    <a:pt x="379" y="446"/>
                  </a:lnTo>
                  <a:lnTo>
                    <a:pt x="414" y="480"/>
                  </a:lnTo>
                  <a:lnTo>
                    <a:pt x="448" y="515"/>
                  </a:lnTo>
                  <a:lnTo>
                    <a:pt x="483" y="515"/>
                  </a:lnTo>
                  <a:lnTo>
                    <a:pt x="516" y="515"/>
                  </a:lnTo>
                  <a:lnTo>
                    <a:pt x="551" y="515"/>
                  </a:lnTo>
                  <a:lnTo>
                    <a:pt x="586" y="480"/>
                  </a:lnTo>
                  <a:lnTo>
                    <a:pt x="620" y="480"/>
                  </a:lnTo>
                  <a:lnTo>
                    <a:pt x="620" y="446"/>
                  </a:lnTo>
                  <a:lnTo>
                    <a:pt x="655" y="446"/>
                  </a:lnTo>
                  <a:lnTo>
                    <a:pt x="689" y="446"/>
                  </a:lnTo>
                  <a:lnTo>
                    <a:pt x="689" y="412"/>
                  </a:lnTo>
                  <a:lnTo>
                    <a:pt x="723" y="412"/>
                  </a:lnTo>
                  <a:lnTo>
                    <a:pt x="758" y="412"/>
                  </a:lnTo>
                  <a:lnTo>
                    <a:pt x="793" y="377"/>
                  </a:lnTo>
                  <a:lnTo>
                    <a:pt x="793" y="343"/>
                  </a:lnTo>
                  <a:lnTo>
                    <a:pt x="758" y="309"/>
                  </a:lnTo>
                  <a:lnTo>
                    <a:pt x="723" y="274"/>
                  </a:lnTo>
                  <a:lnTo>
                    <a:pt x="723" y="239"/>
                  </a:lnTo>
                  <a:lnTo>
                    <a:pt x="723" y="206"/>
                  </a:lnTo>
                  <a:lnTo>
                    <a:pt x="758" y="206"/>
                  </a:lnTo>
                  <a:lnTo>
                    <a:pt x="793" y="172"/>
                  </a:lnTo>
                  <a:lnTo>
                    <a:pt x="793" y="137"/>
                  </a:lnTo>
                  <a:lnTo>
                    <a:pt x="827" y="137"/>
                  </a:lnTo>
                  <a:lnTo>
                    <a:pt x="860" y="137"/>
                  </a:lnTo>
                  <a:lnTo>
                    <a:pt x="896" y="172"/>
                  </a:lnTo>
                  <a:lnTo>
                    <a:pt x="930" y="206"/>
                  </a:lnTo>
                  <a:lnTo>
                    <a:pt x="930" y="172"/>
                  </a:lnTo>
                  <a:lnTo>
                    <a:pt x="930" y="0"/>
                  </a:lnTo>
                  <a:lnTo>
                    <a:pt x="964" y="0"/>
                  </a:lnTo>
                  <a:lnTo>
                    <a:pt x="964" y="34"/>
                  </a:lnTo>
                  <a:lnTo>
                    <a:pt x="999" y="34"/>
                  </a:lnTo>
                  <a:lnTo>
                    <a:pt x="1067" y="68"/>
                  </a:lnTo>
                  <a:lnTo>
                    <a:pt x="1067" y="102"/>
                  </a:lnTo>
                  <a:lnTo>
                    <a:pt x="1102" y="102"/>
                  </a:lnTo>
                  <a:lnTo>
                    <a:pt x="1102" y="137"/>
                  </a:lnTo>
                  <a:lnTo>
                    <a:pt x="1137" y="206"/>
                  </a:lnTo>
                  <a:lnTo>
                    <a:pt x="1137" y="343"/>
                  </a:lnTo>
                  <a:lnTo>
                    <a:pt x="1137" y="377"/>
                  </a:lnTo>
                  <a:lnTo>
                    <a:pt x="1308" y="412"/>
                  </a:lnTo>
                  <a:lnTo>
                    <a:pt x="1344" y="343"/>
                  </a:lnTo>
                  <a:lnTo>
                    <a:pt x="1344" y="274"/>
                  </a:lnTo>
                  <a:lnTo>
                    <a:pt x="1377" y="309"/>
                  </a:lnTo>
                  <a:lnTo>
                    <a:pt x="1411" y="309"/>
                  </a:lnTo>
                  <a:lnTo>
                    <a:pt x="1411" y="343"/>
                  </a:lnTo>
                  <a:lnTo>
                    <a:pt x="1411" y="377"/>
                  </a:lnTo>
                  <a:lnTo>
                    <a:pt x="1447" y="446"/>
                  </a:lnTo>
                  <a:lnTo>
                    <a:pt x="1481" y="480"/>
                  </a:lnTo>
                  <a:lnTo>
                    <a:pt x="1515" y="480"/>
                  </a:lnTo>
                  <a:lnTo>
                    <a:pt x="1515" y="515"/>
                  </a:lnTo>
                  <a:lnTo>
                    <a:pt x="1548" y="480"/>
                  </a:lnTo>
                  <a:lnTo>
                    <a:pt x="1584" y="480"/>
                  </a:lnTo>
                  <a:lnTo>
                    <a:pt x="1618" y="480"/>
                  </a:lnTo>
                  <a:lnTo>
                    <a:pt x="1688" y="446"/>
                  </a:lnTo>
                  <a:lnTo>
                    <a:pt x="1688" y="480"/>
                  </a:lnTo>
                  <a:lnTo>
                    <a:pt x="1721" y="515"/>
                  </a:lnTo>
                  <a:lnTo>
                    <a:pt x="1688" y="550"/>
                  </a:lnTo>
                  <a:lnTo>
                    <a:pt x="1688" y="617"/>
                  </a:lnTo>
                  <a:lnTo>
                    <a:pt x="1688" y="687"/>
                  </a:lnTo>
                  <a:lnTo>
                    <a:pt x="1652" y="687"/>
                  </a:lnTo>
                  <a:lnTo>
                    <a:pt x="1652" y="721"/>
                  </a:lnTo>
                  <a:lnTo>
                    <a:pt x="1584" y="721"/>
                  </a:lnTo>
                  <a:lnTo>
                    <a:pt x="1584" y="755"/>
                  </a:lnTo>
                  <a:lnTo>
                    <a:pt x="1584" y="789"/>
                  </a:lnTo>
                  <a:lnTo>
                    <a:pt x="1584" y="893"/>
                  </a:lnTo>
                  <a:lnTo>
                    <a:pt x="1548" y="893"/>
                  </a:lnTo>
                  <a:lnTo>
                    <a:pt x="1584" y="926"/>
                  </a:lnTo>
                  <a:lnTo>
                    <a:pt x="1618" y="961"/>
                  </a:lnTo>
                  <a:lnTo>
                    <a:pt x="1652" y="961"/>
                  </a:lnTo>
                  <a:lnTo>
                    <a:pt x="1688" y="996"/>
                  </a:lnTo>
                  <a:lnTo>
                    <a:pt x="1721" y="1030"/>
                  </a:lnTo>
                  <a:lnTo>
                    <a:pt x="1755" y="1030"/>
                  </a:lnTo>
                  <a:lnTo>
                    <a:pt x="1755" y="1064"/>
                  </a:lnTo>
                  <a:lnTo>
                    <a:pt x="1825" y="1030"/>
                  </a:lnTo>
                  <a:lnTo>
                    <a:pt x="1859" y="1030"/>
                  </a:lnTo>
                  <a:lnTo>
                    <a:pt x="1859" y="1064"/>
                  </a:lnTo>
                  <a:lnTo>
                    <a:pt x="1893" y="1064"/>
                  </a:lnTo>
                  <a:lnTo>
                    <a:pt x="1928" y="1099"/>
                  </a:lnTo>
                  <a:lnTo>
                    <a:pt x="1962" y="116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37" name="Freeform 53"/>
            <p:cNvSpPr>
              <a:spLocks noChangeArrowheads="1"/>
            </p:cNvSpPr>
            <p:nvPr/>
          </p:nvSpPr>
          <p:spPr bwMode="auto">
            <a:xfrm>
              <a:off x="1027" y="2467"/>
              <a:ext cx="709" cy="950"/>
            </a:xfrm>
            <a:custGeom>
              <a:avLst/>
              <a:gdLst>
                <a:gd name="T0" fmla="*/ 460 w 3133"/>
                <a:gd name="T1" fmla="*/ 288 h 4192"/>
                <a:gd name="T2" fmla="*/ 506 w 3133"/>
                <a:gd name="T3" fmla="*/ 272 h 4192"/>
                <a:gd name="T4" fmla="*/ 499 w 3133"/>
                <a:gd name="T5" fmla="*/ 366 h 4192"/>
                <a:gd name="T6" fmla="*/ 491 w 3133"/>
                <a:gd name="T7" fmla="*/ 389 h 4192"/>
                <a:gd name="T8" fmla="*/ 491 w 3133"/>
                <a:gd name="T9" fmla="*/ 428 h 4192"/>
                <a:gd name="T10" fmla="*/ 530 w 3133"/>
                <a:gd name="T11" fmla="*/ 459 h 4192"/>
                <a:gd name="T12" fmla="*/ 569 w 3133"/>
                <a:gd name="T13" fmla="*/ 514 h 4192"/>
                <a:gd name="T14" fmla="*/ 623 w 3133"/>
                <a:gd name="T15" fmla="*/ 568 h 4192"/>
                <a:gd name="T16" fmla="*/ 670 w 3133"/>
                <a:gd name="T17" fmla="*/ 654 h 4192"/>
                <a:gd name="T18" fmla="*/ 709 w 3133"/>
                <a:gd name="T19" fmla="*/ 740 h 4192"/>
                <a:gd name="T20" fmla="*/ 639 w 3133"/>
                <a:gd name="T21" fmla="*/ 802 h 4192"/>
                <a:gd name="T22" fmla="*/ 569 w 3133"/>
                <a:gd name="T23" fmla="*/ 841 h 4192"/>
                <a:gd name="T24" fmla="*/ 499 w 3133"/>
                <a:gd name="T25" fmla="*/ 926 h 4192"/>
                <a:gd name="T26" fmla="*/ 397 w 3133"/>
                <a:gd name="T27" fmla="*/ 911 h 4192"/>
                <a:gd name="T28" fmla="*/ 288 w 3133"/>
                <a:gd name="T29" fmla="*/ 887 h 4192"/>
                <a:gd name="T30" fmla="*/ 148 w 3133"/>
                <a:gd name="T31" fmla="*/ 950 h 4192"/>
                <a:gd name="T32" fmla="*/ 117 w 3133"/>
                <a:gd name="T33" fmla="*/ 903 h 4192"/>
                <a:gd name="T34" fmla="*/ 101 w 3133"/>
                <a:gd name="T35" fmla="*/ 848 h 4192"/>
                <a:gd name="T36" fmla="*/ 117 w 3133"/>
                <a:gd name="T37" fmla="*/ 825 h 4192"/>
                <a:gd name="T38" fmla="*/ 203 w 3133"/>
                <a:gd name="T39" fmla="*/ 809 h 4192"/>
                <a:gd name="T40" fmla="*/ 218 w 3133"/>
                <a:gd name="T41" fmla="*/ 763 h 4192"/>
                <a:gd name="T42" fmla="*/ 203 w 3133"/>
                <a:gd name="T43" fmla="*/ 732 h 4192"/>
                <a:gd name="T44" fmla="*/ 187 w 3133"/>
                <a:gd name="T45" fmla="*/ 708 h 4192"/>
                <a:gd name="T46" fmla="*/ 164 w 3133"/>
                <a:gd name="T47" fmla="*/ 677 h 4192"/>
                <a:gd name="T48" fmla="*/ 156 w 3133"/>
                <a:gd name="T49" fmla="*/ 615 h 4192"/>
                <a:gd name="T50" fmla="*/ 187 w 3133"/>
                <a:gd name="T51" fmla="*/ 576 h 4192"/>
                <a:gd name="T52" fmla="*/ 187 w 3133"/>
                <a:gd name="T53" fmla="*/ 537 h 4192"/>
                <a:gd name="T54" fmla="*/ 156 w 3133"/>
                <a:gd name="T55" fmla="*/ 514 h 4192"/>
                <a:gd name="T56" fmla="*/ 164 w 3133"/>
                <a:gd name="T57" fmla="*/ 467 h 4192"/>
                <a:gd name="T58" fmla="*/ 148 w 3133"/>
                <a:gd name="T59" fmla="*/ 428 h 4192"/>
                <a:gd name="T60" fmla="*/ 117 w 3133"/>
                <a:gd name="T61" fmla="*/ 350 h 4192"/>
                <a:gd name="T62" fmla="*/ 140 w 3133"/>
                <a:gd name="T63" fmla="*/ 319 h 4192"/>
                <a:gd name="T64" fmla="*/ 125 w 3133"/>
                <a:gd name="T65" fmla="*/ 296 h 4192"/>
                <a:gd name="T66" fmla="*/ 86 w 3133"/>
                <a:gd name="T67" fmla="*/ 288 h 4192"/>
                <a:gd name="T68" fmla="*/ 47 w 3133"/>
                <a:gd name="T69" fmla="*/ 280 h 4192"/>
                <a:gd name="T70" fmla="*/ 31 w 3133"/>
                <a:gd name="T71" fmla="*/ 241 h 4192"/>
                <a:gd name="T72" fmla="*/ 16 w 3133"/>
                <a:gd name="T73" fmla="*/ 210 h 4192"/>
                <a:gd name="T74" fmla="*/ 31 w 3133"/>
                <a:gd name="T75" fmla="*/ 171 h 4192"/>
                <a:gd name="T76" fmla="*/ 0 w 3133"/>
                <a:gd name="T77" fmla="*/ 148 h 4192"/>
                <a:gd name="T78" fmla="*/ 39 w 3133"/>
                <a:gd name="T79" fmla="*/ 101 h 4192"/>
                <a:gd name="T80" fmla="*/ 70 w 3133"/>
                <a:gd name="T81" fmla="*/ 93 h 4192"/>
                <a:gd name="T82" fmla="*/ 117 w 3133"/>
                <a:gd name="T83" fmla="*/ 117 h 4192"/>
                <a:gd name="T84" fmla="*/ 156 w 3133"/>
                <a:gd name="T85" fmla="*/ 101 h 4192"/>
                <a:gd name="T86" fmla="*/ 172 w 3133"/>
                <a:gd name="T87" fmla="*/ 70 h 4192"/>
                <a:gd name="T88" fmla="*/ 179 w 3133"/>
                <a:gd name="T89" fmla="*/ 31 h 4192"/>
                <a:gd name="T90" fmla="*/ 210 w 3133"/>
                <a:gd name="T91" fmla="*/ 0 h 4192"/>
                <a:gd name="T92" fmla="*/ 249 w 3133"/>
                <a:gd name="T93" fmla="*/ 23 h 4192"/>
                <a:gd name="T94" fmla="*/ 304 w 3133"/>
                <a:gd name="T95" fmla="*/ 78 h 4192"/>
                <a:gd name="T96" fmla="*/ 327 w 3133"/>
                <a:gd name="T97" fmla="*/ 101 h 4192"/>
                <a:gd name="T98" fmla="*/ 366 w 3133"/>
                <a:gd name="T99" fmla="*/ 109 h 4192"/>
                <a:gd name="T100" fmla="*/ 382 w 3133"/>
                <a:gd name="T101" fmla="*/ 156 h 4192"/>
                <a:gd name="T102" fmla="*/ 358 w 3133"/>
                <a:gd name="T103" fmla="*/ 202 h 4192"/>
                <a:gd name="T104" fmla="*/ 389 w 3133"/>
                <a:gd name="T105" fmla="*/ 233 h 4192"/>
                <a:gd name="T106" fmla="*/ 428 w 3133"/>
                <a:gd name="T107" fmla="*/ 241 h 41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133" h="4192">
                  <a:moveTo>
                    <a:pt x="1962" y="1167"/>
                  </a:moveTo>
                  <a:lnTo>
                    <a:pt x="1962" y="1237"/>
                  </a:lnTo>
                  <a:lnTo>
                    <a:pt x="1962" y="1304"/>
                  </a:lnTo>
                  <a:lnTo>
                    <a:pt x="1997" y="1304"/>
                  </a:lnTo>
                  <a:lnTo>
                    <a:pt x="2032" y="1304"/>
                  </a:lnTo>
                  <a:lnTo>
                    <a:pt x="2032" y="1270"/>
                  </a:lnTo>
                  <a:lnTo>
                    <a:pt x="2065" y="1270"/>
                  </a:lnTo>
                  <a:lnTo>
                    <a:pt x="2135" y="1270"/>
                  </a:lnTo>
                  <a:lnTo>
                    <a:pt x="2169" y="1237"/>
                  </a:lnTo>
                  <a:lnTo>
                    <a:pt x="2203" y="1237"/>
                  </a:lnTo>
                  <a:lnTo>
                    <a:pt x="2203" y="1202"/>
                  </a:lnTo>
                  <a:lnTo>
                    <a:pt x="2237" y="1202"/>
                  </a:lnTo>
                  <a:lnTo>
                    <a:pt x="2237" y="1270"/>
                  </a:lnTo>
                  <a:lnTo>
                    <a:pt x="2203" y="1442"/>
                  </a:lnTo>
                  <a:lnTo>
                    <a:pt x="2203" y="1477"/>
                  </a:lnTo>
                  <a:lnTo>
                    <a:pt x="2203" y="1511"/>
                  </a:lnTo>
                  <a:lnTo>
                    <a:pt x="2237" y="1546"/>
                  </a:lnTo>
                  <a:lnTo>
                    <a:pt x="2203" y="1614"/>
                  </a:lnTo>
                  <a:lnTo>
                    <a:pt x="2169" y="1614"/>
                  </a:lnTo>
                  <a:lnTo>
                    <a:pt x="2135" y="1648"/>
                  </a:lnTo>
                  <a:lnTo>
                    <a:pt x="2065" y="1648"/>
                  </a:lnTo>
                  <a:lnTo>
                    <a:pt x="2032" y="1683"/>
                  </a:lnTo>
                  <a:lnTo>
                    <a:pt x="2065" y="1683"/>
                  </a:lnTo>
                  <a:lnTo>
                    <a:pt x="2169" y="1717"/>
                  </a:lnTo>
                  <a:lnTo>
                    <a:pt x="2203" y="1717"/>
                  </a:lnTo>
                  <a:lnTo>
                    <a:pt x="2203" y="1752"/>
                  </a:lnTo>
                  <a:lnTo>
                    <a:pt x="2237" y="1820"/>
                  </a:lnTo>
                  <a:lnTo>
                    <a:pt x="2237" y="1854"/>
                  </a:lnTo>
                  <a:lnTo>
                    <a:pt x="2203" y="1890"/>
                  </a:lnTo>
                  <a:lnTo>
                    <a:pt x="2169" y="1890"/>
                  </a:lnTo>
                  <a:lnTo>
                    <a:pt x="2169" y="1924"/>
                  </a:lnTo>
                  <a:lnTo>
                    <a:pt x="2203" y="1957"/>
                  </a:lnTo>
                  <a:lnTo>
                    <a:pt x="2237" y="1957"/>
                  </a:lnTo>
                  <a:lnTo>
                    <a:pt x="2272" y="1957"/>
                  </a:lnTo>
                  <a:lnTo>
                    <a:pt x="2341" y="1991"/>
                  </a:lnTo>
                  <a:lnTo>
                    <a:pt x="2341" y="2027"/>
                  </a:lnTo>
                  <a:lnTo>
                    <a:pt x="2409" y="2061"/>
                  </a:lnTo>
                  <a:lnTo>
                    <a:pt x="2444" y="2095"/>
                  </a:lnTo>
                  <a:lnTo>
                    <a:pt x="2479" y="2129"/>
                  </a:lnTo>
                  <a:lnTo>
                    <a:pt x="2479" y="2164"/>
                  </a:lnTo>
                  <a:lnTo>
                    <a:pt x="2513" y="2198"/>
                  </a:lnTo>
                  <a:lnTo>
                    <a:pt x="2513" y="2267"/>
                  </a:lnTo>
                  <a:lnTo>
                    <a:pt x="2513" y="2301"/>
                  </a:lnTo>
                  <a:lnTo>
                    <a:pt x="2548" y="2370"/>
                  </a:lnTo>
                  <a:lnTo>
                    <a:pt x="2581" y="2370"/>
                  </a:lnTo>
                  <a:lnTo>
                    <a:pt x="2616" y="2404"/>
                  </a:lnTo>
                  <a:lnTo>
                    <a:pt x="2650" y="2473"/>
                  </a:lnTo>
                  <a:lnTo>
                    <a:pt x="2753" y="2507"/>
                  </a:lnTo>
                  <a:lnTo>
                    <a:pt x="2788" y="2541"/>
                  </a:lnTo>
                  <a:lnTo>
                    <a:pt x="2823" y="2611"/>
                  </a:lnTo>
                  <a:lnTo>
                    <a:pt x="2892" y="2678"/>
                  </a:lnTo>
                  <a:lnTo>
                    <a:pt x="2925" y="2748"/>
                  </a:lnTo>
                  <a:lnTo>
                    <a:pt x="2925" y="2782"/>
                  </a:lnTo>
                  <a:lnTo>
                    <a:pt x="2960" y="2885"/>
                  </a:lnTo>
                  <a:lnTo>
                    <a:pt x="3029" y="2988"/>
                  </a:lnTo>
                  <a:lnTo>
                    <a:pt x="3064" y="3022"/>
                  </a:lnTo>
                  <a:lnTo>
                    <a:pt x="3098" y="3091"/>
                  </a:lnTo>
                  <a:lnTo>
                    <a:pt x="3132" y="3126"/>
                  </a:lnTo>
                  <a:lnTo>
                    <a:pt x="3132" y="3160"/>
                  </a:lnTo>
                  <a:lnTo>
                    <a:pt x="3132" y="3264"/>
                  </a:lnTo>
                  <a:lnTo>
                    <a:pt x="3098" y="3331"/>
                  </a:lnTo>
                  <a:lnTo>
                    <a:pt x="3098" y="3365"/>
                  </a:lnTo>
                  <a:lnTo>
                    <a:pt x="3029" y="3401"/>
                  </a:lnTo>
                  <a:lnTo>
                    <a:pt x="2995" y="3435"/>
                  </a:lnTo>
                  <a:lnTo>
                    <a:pt x="2925" y="3504"/>
                  </a:lnTo>
                  <a:lnTo>
                    <a:pt x="2823" y="3538"/>
                  </a:lnTo>
                  <a:lnTo>
                    <a:pt x="2788" y="3572"/>
                  </a:lnTo>
                  <a:lnTo>
                    <a:pt x="2753" y="3607"/>
                  </a:lnTo>
                  <a:lnTo>
                    <a:pt x="2650" y="3607"/>
                  </a:lnTo>
                  <a:lnTo>
                    <a:pt x="2616" y="3607"/>
                  </a:lnTo>
                  <a:lnTo>
                    <a:pt x="2581" y="3642"/>
                  </a:lnTo>
                  <a:lnTo>
                    <a:pt x="2513" y="3709"/>
                  </a:lnTo>
                  <a:lnTo>
                    <a:pt x="2444" y="3881"/>
                  </a:lnTo>
                  <a:lnTo>
                    <a:pt x="2409" y="3951"/>
                  </a:lnTo>
                  <a:lnTo>
                    <a:pt x="2376" y="3985"/>
                  </a:lnTo>
                  <a:lnTo>
                    <a:pt x="2306" y="4018"/>
                  </a:lnTo>
                  <a:lnTo>
                    <a:pt x="2237" y="4088"/>
                  </a:lnTo>
                  <a:lnTo>
                    <a:pt x="2203" y="4088"/>
                  </a:lnTo>
                  <a:lnTo>
                    <a:pt x="2135" y="4122"/>
                  </a:lnTo>
                  <a:lnTo>
                    <a:pt x="2065" y="4088"/>
                  </a:lnTo>
                  <a:lnTo>
                    <a:pt x="1997" y="4088"/>
                  </a:lnTo>
                  <a:lnTo>
                    <a:pt x="1928" y="4088"/>
                  </a:lnTo>
                  <a:lnTo>
                    <a:pt x="1859" y="4053"/>
                  </a:lnTo>
                  <a:lnTo>
                    <a:pt x="1755" y="4018"/>
                  </a:lnTo>
                  <a:lnTo>
                    <a:pt x="1721" y="4018"/>
                  </a:lnTo>
                  <a:lnTo>
                    <a:pt x="1688" y="3985"/>
                  </a:lnTo>
                  <a:lnTo>
                    <a:pt x="1548" y="3951"/>
                  </a:lnTo>
                  <a:lnTo>
                    <a:pt x="1411" y="3951"/>
                  </a:lnTo>
                  <a:lnTo>
                    <a:pt x="1344" y="3916"/>
                  </a:lnTo>
                  <a:lnTo>
                    <a:pt x="1274" y="3916"/>
                  </a:lnTo>
                  <a:lnTo>
                    <a:pt x="1274" y="3951"/>
                  </a:lnTo>
                  <a:lnTo>
                    <a:pt x="1137" y="4088"/>
                  </a:lnTo>
                  <a:lnTo>
                    <a:pt x="1102" y="4156"/>
                  </a:lnTo>
                  <a:lnTo>
                    <a:pt x="964" y="4191"/>
                  </a:lnTo>
                  <a:lnTo>
                    <a:pt x="827" y="4191"/>
                  </a:lnTo>
                  <a:lnTo>
                    <a:pt x="655" y="4191"/>
                  </a:lnTo>
                  <a:lnTo>
                    <a:pt x="483" y="4191"/>
                  </a:lnTo>
                  <a:lnTo>
                    <a:pt x="448" y="4191"/>
                  </a:lnTo>
                  <a:lnTo>
                    <a:pt x="483" y="4156"/>
                  </a:lnTo>
                  <a:lnTo>
                    <a:pt x="483" y="4088"/>
                  </a:lnTo>
                  <a:lnTo>
                    <a:pt x="516" y="4053"/>
                  </a:lnTo>
                  <a:lnTo>
                    <a:pt x="516" y="3985"/>
                  </a:lnTo>
                  <a:lnTo>
                    <a:pt x="516" y="3951"/>
                  </a:lnTo>
                  <a:lnTo>
                    <a:pt x="516" y="3916"/>
                  </a:lnTo>
                  <a:lnTo>
                    <a:pt x="516" y="3881"/>
                  </a:lnTo>
                  <a:lnTo>
                    <a:pt x="483" y="3813"/>
                  </a:lnTo>
                  <a:lnTo>
                    <a:pt x="483" y="3779"/>
                  </a:lnTo>
                  <a:lnTo>
                    <a:pt x="448" y="3744"/>
                  </a:lnTo>
                  <a:lnTo>
                    <a:pt x="414" y="3709"/>
                  </a:lnTo>
                  <a:lnTo>
                    <a:pt x="414" y="3675"/>
                  </a:lnTo>
                  <a:lnTo>
                    <a:pt x="379" y="3675"/>
                  </a:lnTo>
                  <a:lnTo>
                    <a:pt x="414" y="3642"/>
                  </a:lnTo>
                  <a:lnTo>
                    <a:pt x="448" y="3642"/>
                  </a:lnTo>
                  <a:lnTo>
                    <a:pt x="516" y="3642"/>
                  </a:lnTo>
                  <a:lnTo>
                    <a:pt x="516" y="3607"/>
                  </a:lnTo>
                  <a:lnTo>
                    <a:pt x="551" y="3607"/>
                  </a:lnTo>
                  <a:lnTo>
                    <a:pt x="655" y="3607"/>
                  </a:lnTo>
                  <a:lnTo>
                    <a:pt x="793" y="3607"/>
                  </a:lnTo>
                  <a:lnTo>
                    <a:pt x="860" y="3607"/>
                  </a:lnTo>
                  <a:lnTo>
                    <a:pt x="896" y="3572"/>
                  </a:lnTo>
                  <a:lnTo>
                    <a:pt x="930" y="3538"/>
                  </a:lnTo>
                  <a:lnTo>
                    <a:pt x="930" y="3504"/>
                  </a:lnTo>
                  <a:lnTo>
                    <a:pt x="930" y="3469"/>
                  </a:lnTo>
                  <a:lnTo>
                    <a:pt x="930" y="3435"/>
                  </a:lnTo>
                  <a:lnTo>
                    <a:pt x="964" y="3401"/>
                  </a:lnTo>
                  <a:lnTo>
                    <a:pt x="964" y="3365"/>
                  </a:lnTo>
                  <a:lnTo>
                    <a:pt x="999" y="3365"/>
                  </a:lnTo>
                  <a:lnTo>
                    <a:pt x="964" y="3331"/>
                  </a:lnTo>
                  <a:lnTo>
                    <a:pt x="930" y="3298"/>
                  </a:lnTo>
                  <a:lnTo>
                    <a:pt x="930" y="3264"/>
                  </a:lnTo>
                  <a:lnTo>
                    <a:pt x="896" y="3264"/>
                  </a:lnTo>
                  <a:lnTo>
                    <a:pt x="896" y="3228"/>
                  </a:lnTo>
                  <a:lnTo>
                    <a:pt x="860" y="3228"/>
                  </a:lnTo>
                  <a:lnTo>
                    <a:pt x="860" y="3194"/>
                  </a:lnTo>
                  <a:lnTo>
                    <a:pt x="896" y="3160"/>
                  </a:lnTo>
                  <a:lnTo>
                    <a:pt x="860" y="3160"/>
                  </a:lnTo>
                  <a:lnTo>
                    <a:pt x="860" y="3126"/>
                  </a:lnTo>
                  <a:lnTo>
                    <a:pt x="827" y="3126"/>
                  </a:lnTo>
                  <a:lnTo>
                    <a:pt x="827" y="3091"/>
                  </a:lnTo>
                  <a:lnTo>
                    <a:pt x="793" y="3057"/>
                  </a:lnTo>
                  <a:lnTo>
                    <a:pt x="758" y="3057"/>
                  </a:lnTo>
                  <a:lnTo>
                    <a:pt x="758" y="3022"/>
                  </a:lnTo>
                  <a:lnTo>
                    <a:pt x="723" y="3022"/>
                  </a:lnTo>
                  <a:lnTo>
                    <a:pt x="723" y="2988"/>
                  </a:lnTo>
                  <a:lnTo>
                    <a:pt x="689" y="2954"/>
                  </a:lnTo>
                  <a:lnTo>
                    <a:pt x="655" y="2920"/>
                  </a:lnTo>
                  <a:lnTo>
                    <a:pt x="655" y="2885"/>
                  </a:lnTo>
                  <a:lnTo>
                    <a:pt x="655" y="2782"/>
                  </a:lnTo>
                  <a:lnTo>
                    <a:pt x="655" y="2714"/>
                  </a:lnTo>
                  <a:lnTo>
                    <a:pt x="689" y="2714"/>
                  </a:lnTo>
                  <a:lnTo>
                    <a:pt x="723" y="2678"/>
                  </a:lnTo>
                  <a:lnTo>
                    <a:pt x="758" y="2644"/>
                  </a:lnTo>
                  <a:lnTo>
                    <a:pt x="793" y="2644"/>
                  </a:lnTo>
                  <a:lnTo>
                    <a:pt x="793" y="2611"/>
                  </a:lnTo>
                  <a:lnTo>
                    <a:pt x="827" y="2577"/>
                  </a:lnTo>
                  <a:lnTo>
                    <a:pt x="827" y="2541"/>
                  </a:lnTo>
                  <a:lnTo>
                    <a:pt x="793" y="2541"/>
                  </a:lnTo>
                  <a:lnTo>
                    <a:pt x="793" y="2507"/>
                  </a:lnTo>
                  <a:lnTo>
                    <a:pt x="793" y="2473"/>
                  </a:lnTo>
                  <a:lnTo>
                    <a:pt x="827" y="2439"/>
                  </a:lnTo>
                  <a:lnTo>
                    <a:pt x="827" y="2404"/>
                  </a:lnTo>
                  <a:lnTo>
                    <a:pt x="827" y="2370"/>
                  </a:lnTo>
                  <a:lnTo>
                    <a:pt x="827" y="2335"/>
                  </a:lnTo>
                  <a:lnTo>
                    <a:pt x="793" y="2335"/>
                  </a:lnTo>
                  <a:lnTo>
                    <a:pt x="758" y="2301"/>
                  </a:lnTo>
                  <a:lnTo>
                    <a:pt x="723" y="2301"/>
                  </a:lnTo>
                  <a:lnTo>
                    <a:pt x="723" y="2267"/>
                  </a:lnTo>
                  <a:lnTo>
                    <a:pt x="689" y="2267"/>
                  </a:lnTo>
                  <a:lnTo>
                    <a:pt x="655" y="2233"/>
                  </a:lnTo>
                  <a:lnTo>
                    <a:pt x="689" y="2198"/>
                  </a:lnTo>
                  <a:lnTo>
                    <a:pt x="689" y="2164"/>
                  </a:lnTo>
                  <a:lnTo>
                    <a:pt x="723" y="2129"/>
                  </a:lnTo>
                  <a:lnTo>
                    <a:pt x="723" y="2095"/>
                  </a:lnTo>
                  <a:lnTo>
                    <a:pt x="723" y="2061"/>
                  </a:lnTo>
                  <a:lnTo>
                    <a:pt x="758" y="2027"/>
                  </a:lnTo>
                  <a:lnTo>
                    <a:pt x="758" y="1991"/>
                  </a:lnTo>
                  <a:lnTo>
                    <a:pt x="723" y="1991"/>
                  </a:lnTo>
                  <a:lnTo>
                    <a:pt x="723" y="1957"/>
                  </a:lnTo>
                  <a:lnTo>
                    <a:pt x="689" y="1924"/>
                  </a:lnTo>
                  <a:lnTo>
                    <a:pt x="655" y="1890"/>
                  </a:lnTo>
                  <a:lnTo>
                    <a:pt x="620" y="1854"/>
                  </a:lnTo>
                  <a:lnTo>
                    <a:pt x="620" y="1820"/>
                  </a:lnTo>
                  <a:lnTo>
                    <a:pt x="586" y="1786"/>
                  </a:lnTo>
                  <a:lnTo>
                    <a:pt x="551" y="1752"/>
                  </a:lnTo>
                  <a:lnTo>
                    <a:pt x="516" y="1580"/>
                  </a:lnTo>
                  <a:lnTo>
                    <a:pt x="516" y="1546"/>
                  </a:lnTo>
                  <a:lnTo>
                    <a:pt x="551" y="1546"/>
                  </a:lnTo>
                  <a:lnTo>
                    <a:pt x="551" y="1511"/>
                  </a:lnTo>
                  <a:lnTo>
                    <a:pt x="586" y="1511"/>
                  </a:lnTo>
                  <a:lnTo>
                    <a:pt x="586" y="1477"/>
                  </a:lnTo>
                  <a:lnTo>
                    <a:pt x="620" y="1442"/>
                  </a:lnTo>
                  <a:lnTo>
                    <a:pt x="620" y="1408"/>
                  </a:lnTo>
                  <a:lnTo>
                    <a:pt x="655" y="1408"/>
                  </a:lnTo>
                  <a:lnTo>
                    <a:pt x="620" y="1408"/>
                  </a:lnTo>
                  <a:lnTo>
                    <a:pt x="620" y="1374"/>
                  </a:lnTo>
                  <a:lnTo>
                    <a:pt x="586" y="1374"/>
                  </a:lnTo>
                  <a:lnTo>
                    <a:pt x="586" y="1340"/>
                  </a:lnTo>
                  <a:lnTo>
                    <a:pt x="551" y="1304"/>
                  </a:lnTo>
                  <a:lnTo>
                    <a:pt x="551" y="1270"/>
                  </a:lnTo>
                  <a:lnTo>
                    <a:pt x="516" y="1237"/>
                  </a:lnTo>
                  <a:lnTo>
                    <a:pt x="483" y="1237"/>
                  </a:lnTo>
                  <a:lnTo>
                    <a:pt x="448" y="1237"/>
                  </a:lnTo>
                  <a:lnTo>
                    <a:pt x="379" y="1237"/>
                  </a:lnTo>
                  <a:lnTo>
                    <a:pt x="379" y="1270"/>
                  </a:lnTo>
                  <a:lnTo>
                    <a:pt x="345" y="1270"/>
                  </a:lnTo>
                  <a:lnTo>
                    <a:pt x="311" y="1270"/>
                  </a:lnTo>
                  <a:lnTo>
                    <a:pt x="276" y="1270"/>
                  </a:lnTo>
                  <a:lnTo>
                    <a:pt x="242" y="1270"/>
                  </a:lnTo>
                  <a:lnTo>
                    <a:pt x="207" y="1270"/>
                  </a:lnTo>
                  <a:lnTo>
                    <a:pt x="207" y="1237"/>
                  </a:lnTo>
                  <a:lnTo>
                    <a:pt x="172" y="1202"/>
                  </a:lnTo>
                  <a:lnTo>
                    <a:pt x="172" y="1167"/>
                  </a:lnTo>
                  <a:lnTo>
                    <a:pt x="172" y="1133"/>
                  </a:lnTo>
                  <a:lnTo>
                    <a:pt x="172" y="1099"/>
                  </a:lnTo>
                  <a:lnTo>
                    <a:pt x="139" y="1099"/>
                  </a:lnTo>
                  <a:lnTo>
                    <a:pt x="139" y="1064"/>
                  </a:lnTo>
                  <a:lnTo>
                    <a:pt x="70" y="1064"/>
                  </a:lnTo>
                  <a:lnTo>
                    <a:pt x="35" y="1030"/>
                  </a:lnTo>
                  <a:lnTo>
                    <a:pt x="0" y="1030"/>
                  </a:lnTo>
                  <a:lnTo>
                    <a:pt x="35" y="996"/>
                  </a:lnTo>
                  <a:lnTo>
                    <a:pt x="35" y="961"/>
                  </a:lnTo>
                  <a:lnTo>
                    <a:pt x="70" y="926"/>
                  </a:lnTo>
                  <a:lnTo>
                    <a:pt x="104" y="893"/>
                  </a:lnTo>
                  <a:lnTo>
                    <a:pt x="139" y="859"/>
                  </a:lnTo>
                  <a:lnTo>
                    <a:pt x="172" y="859"/>
                  </a:lnTo>
                  <a:lnTo>
                    <a:pt x="172" y="824"/>
                  </a:lnTo>
                  <a:lnTo>
                    <a:pt x="207" y="789"/>
                  </a:lnTo>
                  <a:lnTo>
                    <a:pt x="139" y="755"/>
                  </a:lnTo>
                  <a:lnTo>
                    <a:pt x="104" y="755"/>
                  </a:lnTo>
                  <a:lnTo>
                    <a:pt x="70" y="755"/>
                  </a:lnTo>
                  <a:lnTo>
                    <a:pt x="70" y="721"/>
                  </a:lnTo>
                  <a:lnTo>
                    <a:pt x="35" y="721"/>
                  </a:lnTo>
                  <a:lnTo>
                    <a:pt x="0" y="687"/>
                  </a:lnTo>
                  <a:lnTo>
                    <a:pt x="0" y="652"/>
                  </a:lnTo>
                  <a:lnTo>
                    <a:pt x="0" y="550"/>
                  </a:lnTo>
                  <a:lnTo>
                    <a:pt x="35" y="515"/>
                  </a:lnTo>
                  <a:lnTo>
                    <a:pt x="70" y="480"/>
                  </a:lnTo>
                  <a:lnTo>
                    <a:pt x="70" y="446"/>
                  </a:lnTo>
                  <a:lnTo>
                    <a:pt x="139" y="446"/>
                  </a:lnTo>
                  <a:lnTo>
                    <a:pt x="172" y="446"/>
                  </a:lnTo>
                  <a:lnTo>
                    <a:pt x="207" y="446"/>
                  </a:lnTo>
                  <a:lnTo>
                    <a:pt x="207" y="412"/>
                  </a:lnTo>
                  <a:lnTo>
                    <a:pt x="242" y="412"/>
                  </a:lnTo>
                  <a:lnTo>
                    <a:pt x="276" y="377"/>
                  </a:lnTo>
                  <a:lnTo>
                    <a:pt x="276" y="412"/>
                  </a:lnTo>
                  <a:lnTo>
                    <a:pt x="311" y="412"/>
                  </a:lnTo>
                  <a:lnTo>
                    <a:pt x="345" y="446"/>
                  </a:lnTo>
                  <a:lnTo>
                    <a:pt x="379" y="446"/>
                  </a:lnTo>
                  <a:lnTo>
                    <a:pt x="414" y="480"/>
                  </a:lnTo>
                  <a:lnTo>
                    <a:pt x="448" y="515"/>
                  </a:lnTo>
                  <a:lnTo>
                    <a:pt x="483" y="515"/>
                  </a:lnTo>
                  <a:lnTo>
                    <a:pt x="516" y="515"/>
                  </a:lnTo>
                  <a:lnTo>
                    <a:pt x="551" y="515"/>
                  </a:lnTo>
                  <a:lnTo>
                    <a:pt x="586" y="480"/>
                  </a:lnTo>
                  <a:lnTo>
                    <a:pt x="620" y="480"/>
                  </a:lnTo>
                  <a:lnTo>
                    <a:pt x="620" y="446"/>
                  </a:lnTo>
                  <a:lnTo>
                    <a:pt x="655" y="446"/>
                  </a:lnTo>
                  <a:lnTo>
                    <a:pt x="689" y="446"/>
                  </a:lnTo>
                  <a:lnTo>
                    <a:pt x="689" y="412"/>
                  </a:lnTo>
                  <a:lnTo>
                    <a:pt x="723" y="412"/>
                  </a:lnTo>
                  <a:lnTo>
                    <a:pt x="758" y="412"/>
                  </a:lnTo>
                  <a:lnTo>
                    <a:pt x="793" y="377"/>
                  </a:lnTo>
                  <a:lnTo>
                    <a:pt x="793" y="343"/>
                  </a:lnTo>
                  <a:lnTo>
                    <a:pt x="758" y="309"/>
                  </a:lnTo>
                  <a:lnTo>
                    <a:pt x="723" y="274"/>
                  </a:lnTo>
                  <a:lnTo>
                    <a:pt x="723" y="239"/>
                  </a:lnTo>
                  <a:lnTo>
                    <a:pt x="723" y="206"/>
                  </a:lnTo>
                  <a:lnTo>
                    <a:pt x="758" y="206"/>
                  </a:lnTo>
                  <a:lnTo>
                    <a:pt x="793" y="172"/>
                  </a:lnTo>
                  <a:lnTo>
                    <a:pt x="793" y="137"/>
                  </a:lnTo>
                  <a:lnTo>
                    <a:pt x="827" y="137"/>
                  </a:lnTo>
                  <a:lnTo>
                    <a:pt x="860" y="137"/>
                  </a:lnTo>
                  <a:lnTo>
                    <a:pt x="896" y="172"/>
                  </a:lnTo>
                  <a:lnTo>
                    <a:pt x="930" y="206"/>
                  </a:lnTo>
                  <a:lnTo>
                    <a:pt x="930" y="172"/>
                  </a:lnTo>
                  <a:lnTo>
                    <a:pt x="930" y="0"/>
                  </a:lnTo>
                  <a:lnTo>
                    <a:pt x="964" y="0"/>
                  </a:lnTo>
                  <a:lnTo>
                    <a:pt x="964" y="34"/>
                  </a:lnTo>
                  <a:lnTo>
                    <a:pt x="999" y="34"/>
                  </a:lnTo>
                  <a:lnTo>
                    <a:pt x="1067" y="68"/>
                  </a:lnTo>
                  <a:lnTo>
                    <a:pt x="1067" y="102"/>
                  </a:lnTo>
                  <a:lnTo>
                    <a:pt x="1102" y="102"/>
                  </a:lnTo>
                  <a:lnTo>
                    <a:pt x="1102" y="137"/>
                  </a:lnTo>
                  <a:lnTo>
                    <a:pt x="1137" y="206"/>
                  </a:lnTo>
                  <a:lnTo>
                    <a:pt x="1137" y="343"/>
                  </a:lnTo>
                  <a:lnTo>
                    <a:pt x="1137" y="377"/>
                  </a:lnTo>
                  <a:lnTo>
                    <a:pt x="1308" y="412"/>
                  </a:lnTo>
                  <a:lnTo>
                    <a:pt x="1344" y="343"/>
                  </a:lnTo>
                  <a:lnTo>
                    <a:pt x="1344" y="274"/>
                  </a:lnTo>
                  <a:lnTo>
                    <a:pt x="1377" y="309"/>
                  </a:lnTo>
                  <a:lnTo>
                    <a:pt x="1411" y="309"/>
                  </a:lnTo>
                  <a:lnTo>
                    <a:pt x="1411" y="343"/>
                  </a:lnTo>
                  <a:lnTo>
                    <a:pt x="1411" y="377"/>
                  </a:lnTo>
                  <a:lnTo>
                    <a:pt x="1447" y="446"/>
                  </a:lnTo>
                  <a:lnTo>
                    <a:pt x="1481" y="480"/>
                  </a:lnTo>
                  <a:lnTo>
                    <a:pt x="1515" y="480"/>
                  </a:lnTo>
                  <a:lnTo>
                    <a:pt x="1515" y="515"/>
                  </a:lnTo>
                  <a:lnTo>
                    <a:pt x="1548" y="480"/>
                  </a:lnTo>
                  <a:lnTo>
                    <a:pt x="1584" y="480"/>
                  </a:lnTo>
                  <a:lnTo>
                    <a:pt x="1618" y="480"/>
                  </a:lnTo>
                  <a:lnTo>
                    <a:pt x="1688" y="446"/>
                  </a:lnTo>
                  <a:lnTo>
                    <a:pt x="1688" y="480"/>
                  </a:lnTo>
                  <a:lnTo>
                    <a:pt x="1721" y="515"/>
                  </a:lnTo>
                  <a:lnTo>
                    <a:pt x="1688" y="550"/>
                  </a:lnTo>
                  <a:lnTo>
                    <a:pt x="1688" y="617"/>
                  </a:lnTo>
                  <a:lnTo>
                    <a:pt x="1688" y="687"/>
                  </a:lnTo>
                  <a:lnTo>
                    <a:pt x="1652" y="687"/>
                  </a:lnTo>
                  <a:lnTo>
                    <a:pt x="1652" y="721"/>
                  </a:lnTo>
                  <a:lnTo>
                    <a:pt x="1584" y="721"/>
                  </a:lnTo>
                  <a:lnTo>
                    <a:pt x="1584" y="755"/>
                  </a:lnTo>
                  <a:lnTo>
                    <a:pt x="1584" y="789"/>
                  </a:lnTo>
                  <a:lnTo>
                    <a:pt x="1584" y="893"/>
                  </a:lnTo>
                  <a:lnTo>
                    <a:pt x="1548" y="893"/>
                  </a:lnTo>
                  <a:lnTo>
                    <a:pt x="1584" y="926"/>
                  </a:lnTo>
                  <a:lnTo>
                    <a:pt x="1618" y="961"/>
                  </a:lnTo>
                  <a:lnTo>
                    <a:pt x="1652" y="961"/>
                  </a:lnTo>
                  <a:lnTo>
                    <a:pt x="1688" y="996"/>
                  </a:lnTo>
                  <a:lnTo>
                    <a:pt x="1721" y="1030"/>
                  </a:lnTo>
                  <a:lnTo>
                    <a:pt x="1755" y="1030"/>
                  </a:lnTo>
                  <a:lnTo>
                    <a:pt x="1755" y="1064"/>
                  </a:lnTo>
                  <a:lnTo>
                    <a:pt x="1825" y="1030"/>
                  </a:lnTo>
                  <a:lnTo>
                    <a:pt x="1859" y="1030"/>
                  </a:lnTo>
                  <a:lnTo>
                    <a:pt x="1859" y="1064"/>
                  </a:lnTo>
                  <a:lnTo>
                    <a:pt x="1893" y="1064"/>
                  </a:lnTo>
                  <a:lnTo>
                    <a:pt x="1928" y="1099"/>
                  </a:lnTo>
                  <a:lnTo>
                    <a:pt x="1962" y="116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38" name="Freeform 54"/>
            <p:cNvSpPr>
              <a:spLocks noChangeArrowheads="1"/>
            </p:cNvSpPr>
            <p:nvPr/>
          </p:nvSpPr>
          <p:spPr bwMode="auto">
            <a:xfrm>
              <a:off x="1167" y="2109"/>
              <a:ext cx="62" cy="100"/>
            </a:xfrm>
            <a:custGeom>
              <a:avLst/>
              <a:gdLst>
                <a:gd name="T0" fmla="*/ 62 w 276"/>
                <a:gd name="T1" fmla="*/ 100 h 447"/>
                <a:gd name="T2" fmla="*/ 54 w 276"/>
                <a:gd name="T3" fmla="*/ 100 h 447"/>
                <a:gd name="T4" fmla="*/ 47 w 276"/>
                <a:gd name="T5" fmla="*/ 100 h 447"/>
                <a:gd name="T6" fmla="*/ 39 w 276"/>
                <a:gd name="T7" fmla="*/ 100 h 447"/>
                <a:gd name="T8" fmla="*/ 31 w 276"/>
                <a:gd name="T9" fmla="*/ 100 h 447"/>
                <a:gd name="T10" fmla="*/ 31 w 276"/>
                <a:gd name="T11" fmla="*/ 92 h 447"/>
                <a:gd name="T12" fmla="*/ 39 w 276"/>
                <a:gd name="T13" fmla="*/ 77 h 447"/>
                <a:gd name="T14" fmla="*/ 31 w 276"/>
                <a:gd name="T15" fmla="*/ 69 h 447"/>
                <a:gd name="T16" fmla="*/ 31 w 276"/>
                <a:gd name="T17" fmla="*/ 54 h 447"/>
                <a:gd name="T18" fmla="*/ 23 w 276"/>
                <a:gd name="T19" fmla="*/ 54 h 447"/>
                <a:gd name="T20" fmla="*/ 8 w 276"/>
                <a:gd name="T21" fmla="*/ 61 h 447"/>
                <a:gd name="T22" fmla="*/ 0 w 276"/>
                <a:gd name="T23" fmla="*/ 54 h 447"/>
                <a:gd name="T24" fmla="*/ 0 w 276"/>
                <a:gd name="T25" fmla="*/ 46 h 447"/>
                <a:gd name="T26" fmla="*/ 0 w 276"/>
                <a:gd name="T27" fmla="*/ 23 h 447"/>
                <a:gd name="T28" fmla="*/ 0 w 276"/>
                <a:gd name="T29" fmla="*/ 0 h 447"/>
                <a:gd name="T30" fmla="*/ 8 w 276"/>
                <a:gd name="T31" fmla="*/ 0 h 447"/>
                <a:gd name="T32" fmla="*/ 16 w 276"/>
                <a:gd name="T33" fmla="*/ 0 h 447"/>
                <a:gd name="T34" fmla="*/ 16 w 276"/>
                <a:gd name="T35" fmla="*/ 8 h 447"/>
                <a:gd name="T36" fmla="*/ 23 w 276"/>
                <a:gd name="T37" fmla="*/ 15 h 447"/>
                <a:gd name="T38" fmla="*/ 31 w 276"/>
                <a:gd name="T39" fmla="*/ 23 h 447"/>
                <a:gd name="T40" fmla="*/ 39 w 276"/>
                <a:gd name="T41" fmla="*/ 31 h 447"/>
                <a:gd name="T42" fmla="*/ 39 w 276"/>
                <a:gd name="T43" fmla="*/ 38 h 447"/>
                <a:gd name="T44" fmla="*/ 47 w 276"/>
                <a:gd name="T45" fmla="*/ 46 h 447"/>
                <a:gd name="T46" fmla="*/ 54 w 276"/>
                <a:gd name="T47" fmla="*/ 46 h 447"/>
                <a:gd name="T48" fmla="*/ 54 w 276"/>
                <a:gd name="T49" fmla="*/ 61 h 447"/>
                <a:gd name="T50" fmla="*/ 62 w 276"/>
                <a:gd name="T51" fmla="*/ 85 h 447"/>
                <a:gd name="T52" fmla="*/ 54 w 276"/>
                <a:gd name="T53" fmla="*/ 100 h 447"/>
                <a:gd name="T54" fmla="*/ 62 w 276"/>
                <a:gd name="T55" fmla="*/ 100 h 4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6" h="447">
                  <a:moveTo>
                    <a:pt x="275" y="446"/>
                  </a:moveTo>
                  <a:lnTo>
                    <a:pt x="240" y="446"/>
                  </a:lnTo>
                  <a:lnTo>
                    <a:pt x="207" y="446"/>
                  </a:lnTo>
                  <a:lnTo>
                    <a:pt x="172" y="446"/>
                  </a:lnTo>
                  <a:lnTo>
                    <a:pt x="137" y="446"/>
                  </a:lnTo>
                  <a:lnTo>
                    <a:pt x="137" y="413"/>
                  </a:lnTo>
                  <a:lnTo>
                    <a:pt x="172" y="343"/>
                  </a:lnTo>
                  <a:lnTo>
                    <a:pt x="137" y="309"/>
                  </a:lnTo>
                  <a:lnTo>
                    <a:pt x="137" y="241"/>
                  </a:lnTo>
                  <a:lnTo>
                    <a:pt x="103" y="241"/>
                  </a:lnTo>
                  <a:lnTo>
                    <a:pt x="34" y="274"/>
                  </a:lnTo>
                  <a:lnTo>
                    <a:pt x="0" y="241"/>
                  </a:lnTo>
                  <a:lnTo>
                    <a:pt x="0" y="206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34" y="0"/>
                  </a:lnTo>
                  <a:lnTo>
                    <a:pt x="69" y="0"/>
                  </a:lnTo>
                  <a:lnTo>
                    <a:pt x="69" y="34"/>
                  </a:lnTo>
                  <a:lnTo>
                    <a:pt x="103" y="69"/>
                  </a:lnTo>
                  <a:lnTo>
                    <a:pt x="137" y="103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207" y="206"/>
                  </a:lnTo>
                  <a:lnTo>
                    <a:pt x="240" y="206"/>
                  </a:lnTo>
                  <a:lnTo>
                    <a:pt x="240" y="274"/>
                  </a:lnTo>
                  <a:lnTo>
                    <a:pt x="275" y="378"/>
                  </a:lnTo>
                  <a:lnTo>
                    <a:pt x="240" y="446"/>
                  </a:lnTo>
                  <a:lnTo>
                    <a:pt x="275" y="44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39" name="Freeform 55"/>
            <p:cNvSpPr>
              <a:spLocks noChangeArrowheads="1"/>
            </p:cNvSpPr>
            <p:nvPr/>
          </p:nvSpPr>
          <p:spPr bwMode="auto">
            <a:xfrm>
              <a:off x="1167" y="2109"/>
              <a:ext cx="62" cy="100"/>
            </a:xfrm>
            <a:custGeom>
              <a:avLst/>
              <a:gdLst>
                <a:gd name="T0" fmla="*/ 62 w 276"/>
                <a:gd name="T1" fmla="*/ 100 h 447"/>
                <a:gd name="T2" fmla="*/ 54 w 276"/>
                <a:gd name="T3" fmla="*/ 100 h 447"/>
                <a:gd name="T4" fmla="*/ 47 w 276"/>
                <a:gd name="T5" fmla="*/ 100 h 447"/>
                <a:gd name="T6" fmla="*/ 39 w 276"/>
                <a:gd name="T7" fmla="*/ 100 h 447"/>
                <a:gd name="T8" fmla="*/ 31 w 276"/>
                <a:gd name="T9" fmla="*/ 100 h 447"/>
                <a:gd name="T10" fmla="*/ 31 w 276"/>
                <a:gd name="T11" fmla="*/ 92 h 447"/>
                <a:gd name="T12" fmla="*/ 39 w 276"/>
                <a:gd name="T13" fmla="*/ 77 h 447"/>
                <a:gd name="T14" fmla="*/ 31 w 276"/>
                <a:gd name="T15" fmla="*/ 69 h 447"/>
                <a:gd name="T16" fmla="*/ 31 w 276"/>
                <a:gd name="T17" fmla="*/ 54 h 447"/>
                <a:gd name="T18" fmla="*/ 23 w 276"/>
                <a:gd name="T19" fmla="*/ 54 h 447"/>
                <a:gd name="T20" fmla="*/ 8 w 276"/>
                <a:gd name="T21" fmla="*/ 61 h 447"/>
                <a:gd name="T22" fmla="*/ 0 w 276"/>
                <a:gd name="T23" fmla="*/ 54 h 447"/>
                <a:gd name="T24" fmla="*/ 0 w 276"/>
                <a:gd name="T25" fmla="*/ 46 h 447"/>
                <a:gd name="T26" fmla="*/ 0 w 276"/>
                <a:gd name="T27" fmla="*/ 23 h 447"/>
                <a:gd name="T28" fmla="*/ 0 w 276"/>
                <a:gd name="T29" fmla="*/ 0 h 447"/>
                <a:gd name="T30" fmla="*/ 8 w 276"/>
                <a:gd name="T31" fmla="*/ 0 h 447"/>
                <a:gd name="T32" fmla="*/ 16 w 276"/>
                <a:gd name="T33" fmla="*/ 0 h 447"/>
                <a:gd name="T34" fmla="*/ 16 w 276"/>
                <a:gd name="T35" fmla="*/ 8 h 447"/>
                <a:gd name="T36" fmla="*/ 23 w 276"/>
                <a:gd name="T37" fmla="*/ 15 h 447"/>
                <a:gd name="T38" fmla="*/ 31 w 276"/>
                <a:gd name="T39" fmla="*/ 23 h 447"/>
                <a:gd name="T40" fmla="*/ 39 w 276"/>
                <a:gd name="T41" fmla="*/ 31 h 447"/>
                <a:gd name="T42" fmla="*/ 39 w 276"/>
                <a:gd name="T43" fmla="*/ 38 h 447"/>
                <a:gd name="T44" fmla="*/ 47 w 276"/>
                <a:gd name="T45" fmla="*/ 46 h 447"/>
                <a:gd name="T46" fmla="*/ 54 w 276"/>
                <a:gd name="T47" fmla="*/ 46 h 447"/>
                <a:gd name="T48" fmla="*/ 54 w 276"/>
                <a:gd name="T49" fmla="*/ 61 h 447"/>
                <a:gd name="T50" fmla="*/ 62 w 276"/>
                <a:gd name="T51" fmla="*/ 85 h 447"/>
                <a:gd name="T52" fmla="*/ 54 w 276"/>
                <a:gd name="T53" fmla="*/ 100 h 447"/>
                <a:gd name="T54" fmla="*/ 62 w 276"/>
                <a:gd name="T55" fmla="*/ 100 h 4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6" h="447">
                  <a:moveTo>
                    <a:pt x="275" y="446"/>
                  </a:moveTo>
                  <a:lnTo>
                    <a:pt x="240" y="446"/>
                  </a:lnTo>
                  <a:lnTo>
                    <a:pt x="207" y="446"/>
                  </a:lnTo>
                  <a:lnTo>
                    <a:pt x="172" y="446"/>
                  </a:lnTo>
                  <a:lnTo>
                    <a:pt x="137" y="446"/>
                  </a:lnTo>
                  <a:lnTo>
                    <a:pt x="137" y="413"/>
                  </a:lnTo>
                  <a:lnTo>
                    <a:pt x="172" y="343"/>
                  </a:lnTo>
                  <a:lnTo>
                    <a:pt x="137" y="309"/>
                  </a:lnTo>
                  <a:lnTo>
                    <a:pt x="137" y="241"/>
                  </a:lnTo>
                  <a:lnTo>
                    <a:pt x="103" y="241"/>
                  </a:lnTo>
                  <a:lnTo>
                    <a:pt x="34" y="274"/>
                  </a:lnTo>
                  <a:lnTo>
                    <a:pt x="0" y="241"/>
                  </a:lnTo>
                  <a:lnTo>
                    <a:pt x="0" y="206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34" y="0"/>
                  </a:lnTo>
                  <a:lnTo>
                    <a:pt x="69" y="0"/>
                  </a:lnTo>
                  <a:lnTo>
                    <a:pt x="69" y="34"/>
                  </a:lnTo>
                  <a:lnTo>
                    <a:pt x="103" y="69"/>
                  </a:lnTo>
                  <a:lnTo>
                    <a:pt x="137" y="103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207" y="206"/>
                  </a:lnTo>
                  <a:lnTo>
                    <a:pt x="240" y="206"/>
                  </a:lnTo>
                  <a:lnTo>
                    <a:pt x="240" y="274"/>
                  </a:lnTo>
                  <a:lnTo>
                    <a:pt x="275" y="378"/>
                  </a:lnTo>
                  <a:lnTo>
                    <a:pt x="240" y="446"/>
                  </a:lnTo>
                  <a:lnTo>
                    <a:pt x="275" y="44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40" name="Freeform 56"/>
            <p:cNvSpPr>
              <a:spLocks noChangeArrowheads="1"/>
            </p:cNvSpPr>
            <p:nvPr/>
          </p:nvSpPr>
          <p:spPr bwMode="auto">
            <a:xfrm>
              <a:off x="1152" y="1999"/>
              <a:ext cx="54" cy="108"/>
            </a:xfrm>
            <a:custGeom>
              <a:avLst/>
              <a:gdLst>
                <a:gd name="T0" fmla="*/ 23 w 243"/>
                <a:gd name="T1" fmla="*/ 0 h 482"/>
                <a:gd name="T2" fmla="*/ 23 w 243"/>
                <a:gd name="T3" fmla="*/ 8 h 482"/>
                <a:gd name="T4" fmla="*/ 31 w 243"/>
                <a:gd name="T5" fmla="*/ 8 h 482"/>
                <a:gd name="T6" fmla="*/ 31 w 243"/>
                <a:gd name="T7" fmla="*/ 15 h 482"/>
                <a:gd name="T8" fmla="*/ 38 w 243"/>
                <a:gd name="T9" fmla="*/ 15 h 482"/>
                <a:gd name="T10" fmla="*/ 38 w 243"/>
                <a:gd name="T11" fmla="*/ 23 h 482"/>
                <a:gd name="T12" fmla="*/ 46 w 243"/>
                <a:gd name="T13" fmla="*/ 23 h 482"/>
                <a:gd name="T14" fmla="*/ 46 w 243"/>
                <a:gd name="T15" fmla="*/ 31 h 482"/>
                <a:gd name="T16" fmla="*/ 54 w 243"/>
                <a:gd name="T17" fmla="*/ 31 h 482"/>
                <a:gd name="T18" fmla="*/ 54 w 243"/>
                <a:gd name="T19" fmla="*/ 39 h 482"/>
                <a:gd name="T20" fmla="*/ 46 w 243"/>
                <a:gd name="T21" fmla="*/ 46 h 482"/>
                <a:gd name="T22" fmla="*/ 46 w 243"/>
                <a:gd name="T23" fmla="*/ 54 h 482"/>
                <a:gd name="T24" fmla="*/ 38 w 243"/>
                <a:gd name="T25" fmla="*/ 61 h 482"/>
                <a:gd name="T26" fmla="*/ 38 w 243"/>
                <a:gd name="T27" fmla="*/ 85 h 482"/>
                <a:gd name="T28" fmla="*/ 31 w 243"/>
                <a:gd name="T29" fmla="*/ 92 h 482"/>
                <a:gd name="T30" fmla="*/ 31 w 243"/>
                <a:gd name="T31" fmla="*/ 108 h 482"/>
                <a:gd name="T32" fmla="*/ 23 w 243"/>
                <a:gd name="T33" fmla="*/ 108 h 482"/>
                <a:gd name="T34" fmla="*/ 16 w 243"/>
                <a:gd name="T35" fmla="*/ 108 h 482"/>
                <a:gd name="T36" fmla="*/ 8 w 243"/>
                <a:gd name="T37" fmla="*/ 85 h 482"/>
                <a:gd name="T38" fmla="*/ 8 w 243"/>
                <a:gd name="T39" fmla="*/ 77 h 482"/>
                <a:gd name="T40" fmla="*/ 16 w 243"/>
                <a:gd name="T41" fmla="*/ 61 h 482"/>
                <a:gd name="T42" fmla="*/ 8 w 243"/>
                <a:gd name="T43" fmla="*/ 54 h 482"/>
                <a:gd name="T44" fmla="*/ 0 w 243"/>
                <a:gd name="T45" fmla="*/ 46 h 482"/>
                <a:gd name="T46" fmla="*/ 8 w 243"/>
                <a:gd name="T47" fmla="*/ 31 h 482"/>
                <a:gd name="T48" fmla="*/ 16 w 243"/>
                <a:gd name="T49" fmla="*/ 23 h 482"/>
                <a:gd name="T50" fmla="*/ 23 w 243"/>
                <a:gd name="T51" fmla="*/ 0 h 4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3" h="482">
                  <a:moveTo>
                    <a:pt x="104" y="0"/>
                  </a:moveTo>
                  <a:lnTo>
                    <a:pt x="104" y="35"/>
                  </a:lnTo>
                  <a:lnTo>
                    <a:pt x="138" y="35"/>
                  </a:lnTo>
                  <a:lnTo>
                    <a:pt x="138" y="69"/>
                  </a:lnTo>
                  <a:lnTo>
                    <a:pt x="172" y="69"/>
                  </a:lnTo>
                  <a:lnTo>
                    <a:pt x="172" y="103"/>
                  </a:lnTo>
                  <a:lnTo>
                    <a:pt x="207" y="103"/>
                  </a:lnTo>
                  <a:lnTo>
                    <a:pt x="207" y="137"/>
                  </a:lnTo>
                  <a:lnTo>
                    <a:pt x="242" y="137"/>
                  </a:lnTo>
                  <a:lnTo>
                    <a:pt x="242" y="172"/>
                  </a:lnTo>
                  <a:lnTo>
                    <a:pt x="207" y="207"/>
                  </a:lnTo>
                  <a:lnTo>
                    <a:pt x="207" y="240"/>
                  </a:lnTo>
                  <a:lnTo>
                    <a:pt x="172" y="274"/>
                  </a:lnTo>
                  <a:lnTo>
                    <a:pt x="172" y="378"/>
                  </a:lnTo>
                  <a:lnTo>
                    <a:pt x="138" y="412"/>
                  </a:lnTo>
                  <a:lnTo>
                    <a:pt x="138" y="481"/>
                  </a:lnTo>
                  <a:lnTo>
                    <a:pt x="104" y="481"/>
                  </a:lnTo>
                  <a:lnTo>
                    <a:pt x="70" y="481"/>
                  </a:lnTo>
                  <a:lnTo>
                    <a:pt x="35" y="378"/>
                  </a:lnTo>
                  <a:lnTo>
                    <a:pt x="35" y="344"/>
                  </a:lnTo>
                  <a:lnTo>
                    <a:pt x="70" y="274"/>
                  </a:lnTo>
                  <a:lnTo>
                    <a:pt x="35" y="240"/>
                  </a:lnTo>
                  <a:lnTo>
                    <a:pt x="0" y="207"/>
                  </a:lnTo>
                  <a:lnTo>
                    <a:pt x="35" y="137"/>
                  </a:lnTo>
                  <a:lnTo>
                    <a:pt x="70" y="103"/>
                  </a:lnTo>
                  <a:lnTo>
                    <a:pt x="104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41" name="Freeform 57"/>
            <p:cNvSpPr>
              <a:spLocks noChangeArrowheads="1"/>
            </p:cNvSpPr>
            <p:nvPr/>
          </p:nvSpPr>
          <p:spPr bwMode="auto">
            <a:xfrm>
              <a:off x="1152" y="1999"/>
              <a:ext cx="54" cy="108"/>
            </a:xfrm>
            <a:custGeom>
              <a:avLst/>
              <a:gdLst>
                <a:gd name="T0" fmla="*/ 23 w 243"/>
                <a:gd name="T1" fmla="*/ 0 h 482"/>
                <a:gd name="T2" fmla="*/ 23 w 243"/>
                <a:gd name="T3" fmla="*/ 8 h 482"/>
                <a:gd name="T4" fmla="*/ 31 w 243"/>
                <a:gd name="T5" fmla="*/ 8 h 482"/>
                <a:gd name="T6" fmla="*/ 31 w 243"/>
                <a:gd name="T7" fmla="*/ 15 h 482"/>
                <a:gd name="T8" fmla="*/ 38 w 243"/>
                <a:gd name="T9" fmla="*/ 15 h 482"/>
                <a:gd name="T10" fmla="*/ 38 w 243"/>
                <a:gd name="T11" fmla="*/ 23 h 482"/>
                <a:gd name="T12" fmla="*/ 46 w 243"/>
                <a:gd name="T13" fmla="*/ 23 h 482"/>
                <a:gd name="T14" fmla="*/ 46 w 243"/>
                <a:gd name="T15" fmla="*/ 31 h 482"/>
                <a:gd name="T16" fmla="*/ 54 w 243"/>
                <a:gd name="T17" fmla="*/ 31 h 482"/>
                <a:gd name="T18" fmla="*/ 54 w 243"/>
                <a:gd name="T19" fmla="*/ 39 h 482"/>
                <a:gd name="T20" fmla="*/ 46 w 243"/>
                <a:gd name="T21" fmla="*/ 46 h 482"/>
                <a:gd name="T22" fmla="*/ 46 w 243"/>
                <a:gd name="T23" fmla="*/ 54 h 482"/>
                <a:gd name="T24" fmla="*/ 38 w 243"/>
                <a:gd name="T25" fmla="*/ 61 h 482"/>
                <a:gd name="T26" fmla="*/ 38 w 243"/>
                <a:gd name="T27" fmla="*/ 85 h 482"/>
                <a:gd name="T28" fmla="*/ 31 w 243"/>
                <a:gd name="T29" fmla="*/ 92 h 482"/>
                <a:gd name="T30" fmla="*/ 31 w 243"/>
                <a:gd name="T31" fmla="*/ 108 h 482"/>
                <a:gd name="T32" fmla="*/ 23 w 243"/>
                <a:gd name="T33" fmla="*/ 108 h 482"/>
                <a:gd name="T34" fmla="*/ 16 w 243"/>
                <a:gd name="T35" fmla="*/ 108 h 482"/>
                <a:gd name="T36" fmla="*/ 8 w 243"/>
                <a:gd name="T37" fmla="*/ 85 h 482"/>
                <a:gd name="T38" fmla="*/ 8 w 243"/>
                <a:gd name="T39" fmla="*/ 77 h 482"/>
                <a:gd name="T40" fmla="*/ 16 w 243"/>
                <a:gd name="T41" fmla="*/ 61 h 482"/>
                <a:gd name="T42" fmla="*/ 8 w 243"/>
                <a:gd name="T43" fmla="*/ 54 h 482"/>
                <a:gd name="T44" fmla="*/ 0 w 243"/>
                <a:gd name="T45" fmla="*/ 46 h 482"/>
                <a:gd name="T46" fmla="*/ 8 w 243"/>
                <a:gd name="T47" fmla="*/ 31 h 482"/>
                <a:gd name="T48" fmla="*/ 16 w 243"/>
                <a:gd name="T49" fmla="*/ 23 h 482"/>
                <a:gd name="T50" fmla="*/ 23 w 243"/>
                <a:gd name="T51" fmla="*/ 0 h 4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3" h="482">
                  <a:moveTo>
                    <a:pt x="104" y="0"/>
                  </a:moveTo>
                  <a:lnTo>
                    <a:pt x="104" y="35"/>
                  </a:lnTo>
                  <a:lnTo>
                    <a:pt x="138" y="35"/>
                  </a:lnTo>
                  <a:lnTo>
                    <a:pt x="138" y="69"/>
                  </a:lnTo>
                  <a:lnTo>
                    <a:pt x="172" y="69"/>
                  </a:lnTo>
                  <a:lnTo>
                    <a:pt x="172" y="103"/>
                  </a:lnTo>
                  <a:lnTo>
                    <a:pt x="207" y="103"/>
                  </a:lnTo>
                  <a:lnTo>
                    <a:pt x="207" y="137"/>
                  </a:lnTo>
                  <a:lnTo>
                    <a:pt x="242" y="137"/>
                  </a:lnTo>
                  <a:lnTo>
                    <a:pt x="242" y="172"/>
                  </a:lnTo>
                  <a:lnTo>
                    <a:pt x="207" y="207"/>
                  </a:lnTo>
                  <a:lnTo>
                    <a:pt x="207" y="240"/>
                  </a:lnTo>
                  <a:lnTo>
                    <a:pt x="172" y="274"/>
                  </a:lnTo>
                  <a:lnTo>
                    <a:pt x="172" y="378"/>
                  </a:lnTo>
                  <a:lnTo>
                    <a:pt x="138" y="412"/>
                  </a:lnTo>
                  <a:lnTo>
                    <a:pt x="138" y="481"/>
                  </a:lnTo>
                  <a:lnTo>
                    <a:pt x="104" y="481"/>
                  </a:lnTo>
                  <a:lnTo>
                    <a:pt x="70" y="481"/>
                  </a:lnTo>
                  <a:lnTo>
                    <a:pt x="35" y="378"/>
                  </a:lnTo>
                  <a:lnTo>
                    <a:pt x="35" y="344"/>
                  </a:lnTo>
                  <a:lnTo>
                    <a:pt x="70" y="274"/>
                  </a:lnTo>
                  <a:lnTo>
                    <a:pt x="35" y="240"/>
                  </a:lnTo>
                  <a:lnTo>
                    <a:pt x="0" y="207"/>
                  </a:lnTo>
                  <a:lnTo>
                    <a:pt x="35" y="137"/>
                  </a:lnTo>
                  <a:lnTo>
                    <a:pt x="70" y="103"/>
                  </a:lnTo>
                  <a:lnTo>
                    <a:pt x="10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42" name="Freeform 58"/>
            <p:cNvSpPr>
              <a:spLocks noChangeArrowheads="1"/>
            </p:cNvSpPr>
            <p:nvPr/>
          </p:nvSpPr>
          <p:spPr bwMode="auto">
            <a:xfrm>
              <a:off x="1175" y="1945"/>
              <a:ext cx="93" cy="93"/>
            </a:xfrm>
            <a:custGeom>
              <a:avLst/>
              <a:gdLst>
                <a:gd name="T0" fmla="*/ 0 w 414"/>
                <a:gd name="T1" fmla="*/ 54 h 414"/>
                <a:gd name="T2" fmla="*/ 0 w 414"/>
                <a:gd name="T3" fmla="*/ 62 h 414"/>
                <a:gd name="T4" fmla="*/ 8 w 414"/>
                <a:gd name="T5" fmla="*/ 62 h 414"/>
                <a:gd name="T6" fmla="*/ 8 w 414"/>
                <a:gd name="T7" fmla="*/ 69 h 414"/>
                <a:gd name="T8" fmla="*/ 16 w 414"/>
                <a:gd name="T9" fmla="*/ 69 h 414"/>
                <a:gd name="T10" fmla="*/ 16 w 414"/>
                <a:gd name="T11" fmla="*/ 77 h 414"/>
                <a:gd name="T12" fmla="*/ 23 w 414"/>
                <a:gd name="T13" fmla="*/ 77 h 414"/>
                <a:gd name="T14" fmla="*/ 23 w 414"/>
                <a:gd name="T15" fmla="*/ 85 h 414"/>
                <a:gd name="T16" fmla="*/ 31 w 414"/>
                <a:gd name="T17" fmla="*/ 85 h 414"/>
                <a:gd name="T18" fmla="*/ 31 w 414"/>
                <a:gd name="T19" fmla="*/ 93 h 414"/>
                <a:gd name="T20" fmla="*/ 31 w 414"/>
                <a:gd name="T21" fmla="*/ 85 h 414"/>
                <a:gd name="T22" fmla="*/ 46 w 414"/>
                <a:gd name="T23" fmla="*/ 77 h 414"/>
                <a:gd name="T24" fmla="*/ 62 w 414"/>
                <a:gd name="T25" fmla="*/ 69 h 414"/>
                <a:gd name="T26" fmla="*/ 70 w 414"/>
                <a:gd name="T27" fmla="*/ 62 h 414"/>
                <a:gd name="T28" fmla="*/ 77 w 414"/>
                <a:gd name="T29" fmla="*/ 54 h 414"/>
                <a:gd name="T30" fmla="*/ 93 w 414"/>
                <a:gd name="T31" fmla="*/ 46 h 414"/>
                <a:gd name="T32" fmla="*/ 93 w 414"/>
                <a:gd name="T33" fmla="*/ 39 h 414"/>
                <a:gd name="T34" fmla="*/ 85 w 414"/>
                <a:gd name="T35" fmla="*/ 31 h 414"/>
                <a:gd name="T36" fmla="*/ 77 w 414"/>
                <a:gd name="T37" fmla="*/ 31 h 414"/>
                <a:gd name="T38" fmla="*/ 70 w 414"/>
                <a:gd name="T39" fmla="*/ 23 h 414"/>
                <a:gd name="T40" fmla="*/ 62 w 414"/>
                <a:gd name="T41" fmla="*/ 23 h 414"/>
                <a:gd name="T42" fmla="*/ 62 w 414"/>
                <a:gd name="T43" fmla="*/ 16 h 414"/>
                <a:gd name="T44" fmla="*/ 54 w 414"/>
                <a:gd name="T45" fmla="*/ 16 h 414"/>
                <a:gd name="T46" fmla="*/ 54 w 414"/>
                <a:gd name="T47" fmla="*/ 8 h 414"/>
                <a:gd name="T48" fmla="*/ 46 w 414"/>
                <a:gd name="T49" fmla="*/ 8 h 414"/>
                <a:gd name="T50" fmla="*/ 46 w 414"/>
                <a:gd name="T51" fmla="*/ 0 h 414"/>
                <a:gd name="T52" fmla="*/ 39 w 414"/>
                <a:gd name="T53" fmla="*/ 0 h 414"/>
                <a:gd name="T54" fmla="*/ 23 w 414"/>
                <a:gd name="T55" fmla="*/ 0 h 414"/>
                <a:gd name="T56" fmla="*/ 23 w 414"/>
                <a:gd name="T57" fmla="*/ 8 h 414"/>
                <a:gd name="T58" fmla="*/ 16 w 414"/>
                <a:gd name="T59" fmla="*/ 16 h 414"/>
                <a:gd name="T60" fmla="*/ 8 w 414"/>
                <a:gd name="T61" fmla="*/ 39 h 414"/>
                <a:gd name="T62" fmla="*/ 0 w 414"/>
                <a:gd name="T63" fmla="*/ 54 h 41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14" h="414">
                  <a:moveTo>
                    <a:pt x="0" y="240"/>
                  </a:moveTo>
                  <a:lnTo>
                    <a:pt x="0" y="275"/>
                  </a:lnTo>
                  <a:lnTo>
                    <a:pt x="34" y="275"/>
                  </a:lnTo>
                  <a:lnTo>
                    <a:pt x="34" y="309"/>
                  </a:lnTo>
                  <a:lnTo>
                    <a:pt x="69" y="309"/>
                  </a:lnTo>
                  <a:lnTo>
                    <a:pt x="69" y="343"/>
                  </a:lnTo>
                  <a:lnTo>
                    <a:pt x="103" y="343"/>
                  </a:lnTo>
                  <a:lnTo>
                    <a:pt x="103" y="377"/>
                  </a:lnTo>
                  <a:lnTo>
                    <a:pt x="138" y="377"/>
                  </a:lnTo>
                  <a:lnTo>
                    <a:pt x="138" y="413"/>
                  </a:lnTo>
                  <a:lnTo>
                    <a:pt x="138" y="377"/>
                  </a:lnTo>
                  <a:lnTo>
                    <a:pt x="206" y="343"/>
                  </a:lnTo>
                  <a:lnTo>
                    <a:pt x="275" y="309"/>
                  </a:lnTo>
                  <a:lnTo>
                    <a:pt x="310" y="275"/>
                  </a:lnTo>
                  <a:lnTo>
                    <a:pt x="344" y="240"/>
                  </a:lnTo>
                  <a:lnTo>
                    <a:pt x="413" y="206"/>
                  </a:lnTo>
                  <a:lnTo>
                    <a:pt x="413" y="172"/>
                  </a:lnTo>
                  <a:lnTo>
                    <a:pt x="378" y="137"/>
                  </a:lnTo>
                  <a:lnTo>
                    <a:pt x="344" y="137"/>
                  </a:lnTo>
                  <a:lnTo>
                    <a:pt x="310" y="103"/>
                  </a:lnTo>
                  <a:lnTo>
                    <a:pt x="275" y="103"/>
                  </a:lnTo>
                  <a:lnTo>
                    <a:pt x="275" y="69"/>
                  </a:lnTo>
                  <a:lnTo>
                    <a:pt x="241" y="69"/>
                  </a:lnTo>
                  <a:lnTo>
                    <a:pt x="241" y="34"/>
                  </a:lnTo>
                  <a:lnTo>
                    <a:pt x="206" y="34"/>
                  </a:lnTo>
                  <a:lnTo>
                    <a:pt x="206" y="0"/>
                  </a:lnTo>
                  <a:lnTo>
                    <a:pt x="172" y="0"/>
                  </a:lnTo>
                  <a:lnTo>
                    <a:pt x="103" y="0"/>
                  </a:lnTo>
                  <a:lnTo>
                    <a:pt x="103" y="34"/>
                  </a:lnTo>
                  <a:lnTo>
                    <a:pt x="69" y="69"/>
                  </a:lnTo>
                  <a:lnTo>
                    <a:pt x="34" y="172"/>
                  </a:lnTo>
                  <a:lnTo>
                    <a:pt x="0" y="24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43" name="Freeform 59"/>
            <p:cNvSpPr>
              <a:spLocks noChangeArrowheads="1"/>
            </p:cNvSpPr>
            <p:nvPr/>
          </p:nvSpPr>
          <p:spPr bwMode="auto">
            <a:xfrm>
              <a:off x="1175" y="1945"/>
              <a:ext cx="93" cy="93"/>
            </a:xfrm>
            <a:custGeom>
              <a:avLst/>
              <a:gdLst>
                <a:gd name="T0" fmla="*/ 0 w 414"/>
                <a:gd name="T1" fmla="*/ 54 h 414"/>
                <a:gd name="T2" fmla="*/ 0 w 414"/>
                <a:gd name="T3" fmla="*/ 62 h 414"/>
                <a:gd name="T4" fmla="*/ 8 w 414"/>
                <a:gd name="T5" fmla="*/ 62 h 414"/>
                <a:gd name="T6" fmla="*/ 8 w 414"/>
                <a:gd name="T7" fmla="*/ 69 h 414"/>
                <a:gd name="T8" fmla="*/ 16 w 414"/>
                <a:gd name="T9" fmla="*/ 69 h 414"/>
                <a:gd name="T10" fmla="*/ 16 w 414"/>
                <a:gd name="T11" fmla="*/ 77 h 414"/>
                <a:gd name="T12" fmla="*/ 23 w 414"/>
                <a:gd name="T13" fmla="*/ 77 h 414"/>
                <a:gd name="T14" fmla="*/ 23 w 414"/>
                <a:gd name="T15" fmla="*/ 85 h 414"/>
                <a:gd name="T16" fmla="*/ 31 w 414"/>
                <a:gd name="T17" fmla="*/ 85 h 414"/>
                <a:gd name="T18" fmla="*/ 31 w 414"/>
                <a:gd name="T19" fmla="*/ 93 h 414"/>
                <a:gd name="T20" fmla="*/ 31 w 414"/>
                <a:gd name="T21" fmla="*/ 85 h 414"/>
                <a:gd name="T22" fmla="*/ 46 w 414"/>
                <a:gd name="T23" fmla="*/ 77 h 414"/>
                <a:gd name="T24" fmla="*/ 62 w 414"/>
                <a:gd name="T25" fmla="*/ 69 h 414"/>
                <a:gd name="T26" fmla="*/ 70 w 414"/>
                <a:gd name="T27" fmla="*/ 62 h 414"/>
                <a:gd name="T28" fmla="*/ 77 w 414"/>
                <a:gd name="T29" fmla="*/ 54 h 414"/>
                <a:gd name="T30" fmla="*/ 93 w 414"/>
                <a:gd name="T31" fmla="*/ 46 h 414"/>
                <a:gd name="T32" fmla="*/ 93 w 414"/>
                <a:gd name="T33" fmla="*/ 39 h 414"/>
                <a:gd name="T34" fmla="*/ 85 w 414"/>
                <a:gd name="T35" fmla="*/ 31 h 414"/>
                <a:gd name="T36" fmla="*/ 77 w 414"/>
                <a:gd name="T37" fmla="*/ 31 h 414"/>
                <a:gd name="T38" fmla="*/ 70 w 414"/>
                <a:gd name="T39" fmla="*/ 23 h 414"/>
                <a:gd name="T40" fmla="*/ 62 w 414"/>
                <a:gd name="T41" fmla="*/ 23 h 414"/>
                <a:gd name="T42" fmla="*/ 62 w 414"/>
                <a:gd name="T43" fmla="*/ 16 h 414"/>
                <a:gd name="T44" fmla="*/ 54 w 414"/>
                <a:gd name="T45" fmla="*/ 16 h 414"/>
                <a:gd name="T46" fmla="*/ 54 w 414"/>
                <a:gd name="T47" fmla="*/ 8 h 414"/>
                <a:gd name="T48" fmla="*/ 46 w 414"/>
                <a:gd name="T49" fmla="*/ 8 h 414"/>
                <a:gd name="T50" fmla="*/ 46 w 414"/>
                <a:gd name="T51" fmla="*/ 0 h 414"/>
                <a:gd name="T52" fmla="*/ 39 w 414"/>
                <a:gd name="T53" fmla="*/ 0 h 414"/>
                <a:gd name="T54" fmla="*/ 23 w 414"/>
                <a:gd name="T55" fmla="*/ 0 h 414"/>
                <a:gd name="T56" fmla="*/ 23 w 414"/>
                <a:gd name="T57" fmla="*/ 8 h 414"/>
                <a:gd name="T58" fmla="*/ 16 w 414"/>
                <a:gd name="T59" fmla="*/ 16 h 414"/>
                <a:gd name="T60" fmla="*/ 8 w 414"/>
                <a:gd name="T61" fmla="*/ 39 h 414"/>
                <a:gd name="T62" fmla="*/ 0 w 414"/>
                <a:gd name="T63" fmla="*/ 54 h 41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14" h="414">
                  <a:moveTo>
                    <a:pt x="0" y="240"/>
                  </a:moveTo>
                  <a:lnTo>
                    <a:pt x="0" y="275"/>
                  </a:lnTo>
                  <a:lnTo>
                    <a:pt x="34" y="275"/>
                  </a:lnTo>
                  <a:lnTo>
                    <a:pt x="34" y="309"/>
                  </a:lnTo>
                  <a:lnTo>
                    <a:pt x="69" y="309"/>
                  </a:lnTo>
                  <a:lnTo>
                    <a:pt x="69" y="343"/>
                  </a:lnTo>
                  <a:lnTo>
                    <a:pt x="103" y="343"/>
                  </a:lnTo>
                  <a:lnTo>
                    <a:pt x="103" y="377"/>
                  </a:lnTo>
                  <a:lnTo>
                    <a:pt x="138" y="377"/>
                  </a:lnTo>
                  <a:lnTo>
                    <a:pt x="138" y="413"/>
                  </a:lnTo>
                  <a:lnTo>
                    <a:pt x="138" y="377"/>
                  </a:lnTo>
                  <a:lnTo>
                    <a:pt x="206" y="343"/>
                  </a:lnTo>
                  <a:lnTo>
                    <a:pt x="275" y="309"/>
                  </a:lnTo>
                  <a:lnTo>
                    <a:pt x="310" y="275"/>
                  </a:lnTo>
                  <a:lnTo>
                    <a:pt x="344" y="240"/>
                  </a:lnTo>
                  <a:lnTo>
                    <a:pt x="413" y="206"/>
                  </a:lnTo>
                  <a:lnTo>
                    <a:pt x="413" y="172"/>
                  </a:lnTo>
                  <a:lnTo>
                    <a:pt x="378" y="137"/>
                  </a:lnTo>
                  <a:lnTo>
                    <a:pt x="344" y="137"/>
                  </a:lnTo>
                  <a:lnTo>
                    <a:pt x="310" y="103"/>
                  </a:lnTo>
                  <a:lnTo>
                    <a:pt x="275" y="103"/>
                  </a:lnTo>
                  <a:lnTo>
                    <a:pt x="275" y="69"/>
                  </a:lnTo>
                  <a:lnTo>
                    <a:pt x="241" y="69"/>
                  </a:lnTo>
                  <a:lnTo>
                    <a:pt x="241" y="34"/>
                  </a:lnTo>
                  <a:lnTo>
                    <a:pt x="206" y="34"/>
                  </a:lnTo>
                  <a:lnTo>
                    <a:pt x="206" y="0"/>
                  </a:lnTo>
                  <a:lnTo>
                    <a:pt x="172" y="0"/>
                  </a:lnTo>
                  <a:lnTo>
                    <a:pt x="103" y="0"/>
                  </a:lnTo>
                  <a:lnTo>
                    <a:pt x="103" y="34"/>
                  </a:lnTo>
                  <a:lnTo>
                    <a:pt x="69" y="69"/>
                  </a:lnTo>
                  <a:lnTo>
                    <a:pt x="34" y="172"/>
                  </a:lnTo>
                  <a:lnTo>
                    <a:pt x="0" y="24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44" name="Freeform 60"/>
            <p:cNvSpPr>
              <a:spLocks noChangeArrowheads="1"/>
            </p:cNvSpPr>
            <p:nvPr/>
          </p:nvSpPr>
          <p:spPr bwMode="auto">
            <a:xfrm>
              <a:off x="1207" y="1867"/>
              <a:ext cx="30" cy="54"/>
            </a:xfrm>
            <a:custGeom>
              <a:avLst/>
              <a:gdLst>
                <a:gd name="T0" fmla="*/ 30 w 138"/>
                <a:gd name="T1" fmla="*/ 16 h 242"/>
                <a:gd name="T2" fmla="*/ 30 w 138"/>
                <a:gd name="T3" fmla="*/ 23 h 242"/>
                <a:gd name="T4" fmla="*/ 30 w 138"/>
                <a:gd name="T5" fmla="*/ 46 h 242"/>
                <a:gd name="T6" fmla="*/ 30 w 138"/>
                <a:gd name="T7" fmla="*/ 54 h 242"/>
                <a:gd name="T8" fmla="*/ 22 w 138"/>
                <a:gd name="T9" fmla="*/ 54 h 242"/>
                <a:gd name="T10" fmla="*/ 15 w 138"/>
                <a:gd name="T11" fmla="*/ 54 h 242"/>
                <a:gd name="T12" fmla="*/ 7 w 138"/>
                <a:gd name="T13" fmla="*/ 54 h 242"/>
                <a:gd name="T14" fmla="*/ 0 w 138"/>
                <a:gd name="T15" fmla="*/ 46 h 242"/>
                <a:gd name="T16" fmla="*/ 0 w 138"/>
                <a:gd name="T17" fmla="*/ 38 h 242"/>
                <a:gd name="T18" fmla="*/ 0 w 138"/>
                <a:gd name="T19" fmla="*/ 8 h 242"/>
                <a:gd name="T20" fmla="*/ 0 w 138"/>
                <a:gd name="T21" fmla="*/ 0 h 242"/>
                <a:gd name="T22" fmla="*/ 30 w 138"/>
                <a:gd name="T23" fmla="*/ 16 h 2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8" h="242">
                  <a:moveTo>
                    <a:pt x="137" y="70"/>
                  </a:moveTo>
                  <a:lnTo>
                    <a:pt x="137" y="104"/>
                  </a:lnTo>
                  <a:lnTo>
                    <a:pt x="137" y="207"/>
                  </a:lnTo>
                  <a:lnTo>
                    <a:pt x="137" y="241"/>
                  </a:lnTo>
                  <a:lnTo>
                    <a:pt x="103" y="241"/>
                  </a:lnTo>
                  <a:lnTo>
                    <a:pt x="68" y="241"/>
                  </a:lnTo>
                  <a:lnTo>
                    <a:pt x="34" y="241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34"/>
                  </a:lnTo>
                  <a:lnTo>
                    <a:pt x="0" y="0"/>
                  </a:lnTo>
                  <a:lnTo>
                    <a:pt x="137" y="7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45" name="Freeform 61"/>
            <p:cNvSpPr>
              <a:spLocks noChangeArrowheads="1"/>
            </p:cNvSpPr>
            <p:nvPr/>
          </p:nvSpPr>
          <p:spPr bwMode="auto">
            <a:xfrm>
              <a:off x="1207" y="1867"/>
              <a:ext cx="30" cy="54"/>
            </a:xfrm>
            <a:custGeom>
              <a:avLst/>
              <a:gdLst>
                <a:gd name="T0" fmla="*/ 30 w 138"/>
                <a:gd name="T1" fmla="*/ 16 h 242"/>
                <a:gd name="T2" fmla="*/ 30 w 138"/>
                <a:gd name="T3" fmla="*/ 23 h 242"/>
                <a:gd name="T4" fmla="*/ 30 w 138"/>
                <a:gd name="T5" fmla="*/ 46 h 242"/>
                <a:gd name="T6" fmla="*/ 30 w 138"/>
                <a:gd name="T7" fmla="*/ 54 h 242"/>
                <a:gd name="T8" fmla="*/ 22 w 138"/>
                <a:gd name="T9" fmla="*/ 54 h 242"/>
                <a:gd name="T10" fmla="*/ 15 w 138"/>
                <a:gd name="T11" fmla="*/ 54 h 242"/>
                <a:gd name="T12" fmla="*/ 7 w 138"/>
                <a:gd name="T13" fmla="*/ 54 h 242"/>
                <a:gd name="T14" fmla="*/ 0 w 138"/>
                <a:gd name="T15" fmla="*/ 46 h 242"/>
                <a:gd name="T16" fmla="*/ 0 w 138"/>
                <a:gd name="T17" fmla="*/ 38 h 242"/>
                <a:gd name="T18" fmla="*/ 0 w 138"/>
                <a:gd name="T19" fmla="*/ 8 h 242"/>
                <a:gd name="T20" fmla="*/ 0 w 138"/>
                <a:gd name="T21" fmla="*/ 0 h 242"/>
                <a:gd name="T22" fmla="*/ 30 w 138"/>
                <a:gd name="T23" fmla="*/ 16 h 2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8" h="242">
                  <a:moveTo>
                    <a:pt x="137" y="70"/>
                  </a:moveTo>
                  <a:lnTo>
                    <a:pt x="137" y="104"/>
                  </a:lnTo>
                  <a:lnTo>
                    <a:pt x="137" y="207"/>
                  </a:lnTo>
                  <a:lnTo>
                    <a:pt x="137" y="241"/>
                  </a:lnTo>
                  <a:lnTo>
                    <a:pt x="103" y="241"/>
                  </a:lnTo>
                  <a:lnTo>
                    <a:pt x="68" y="241"/>
                  </a:lnTo>
                  <a:lnTo>
                    <a:pt x="34" y="241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34"/>
                  </a:lnTo>
                  <a:lnTo>
                    <a:pt x="0" y="0"/>
                  </a:lnTo>
                  <a:lnTo>
                    <a:pt x="137" y="7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46" name="Freeform 62"/>
            <p:cNvSpPr>
              <a:spLocks noChangeArrowheads="1"/>
            </p:cNvSpPr>
            <p:nvPr/>
          </p:nvSpPr>
          <p:spPr bwMode="auto">
            <a:xfrm>
              <a:off x="1214" y="1883"/>
              <a:ext cx="70" cy="100"/>
            </a:xfrm>
            <a:custGeom>
              <a:avLst/>
              <a:gdLst>
                <a:gd name="T0" fmla="*/ 39 w 311"/>
                <a:gd name="T1" fmla="*/ 8 h 447"/>
                <a:gd name="T2" fmla="*/ 39 w 311"/>
                <a:gd name="T3" fmla="*/ 15 h 447"/>
                <a:gd name="T4" fmla="*/ 46 w 311"/>
                <a:gd name="T5" fmla="*/ 23 h 447"/>
                <a:gd name="T6" fmla="*/ 54 w 311"/>
                <a:gd name="T7" fmla="*/ 31 h 447"/>
                <a:gd name="T8" fmla="*/ 62 w 311"/>
                <a:gd name="T9" fmla="*/ 46 h 447"/>
                <a:gd name="T10" fmla="*/ 70 w 311"/>
                <a:gd name="T11" fmla="*/ 53 h 447"/>
                <a:gd name="T12" fmla="*/ 70 w 311"/>
                <a:gd name="T13" fmla="*/ 61 h 447"/>
                <a:gd name="T14" fmla="*/ 70 w 311"/>
                <a:gd name="T15" fmla="*/ 69 h 447"/>
                <a:gd name="T16" fmla="*/ 70 w 311"/>
                <a:gd name="T17" fmla="*/ 77 h 447"/>
                <a:gd name="T18" fmla="*/ 62 w 311"/>
                <a:gd name="T19" fmla="*/ 84 h 447"/>
                <a:gd name="T20" fmla="*/ 62 w 311"/>
                <a:gd name="T21" fmla="*/ 92 h 447"/>
                <a:gd name="T22" fmla="*/ 54 w 311"/>
                <a:gd name="T23" fmla="*/ 100 h 447"/>
                <a:gd name="T24" fmla="*/ 46 w 311"/>
                <a:gd name="T25" fmla="*/ 92 h 447"/>
                <a:gd name="T26" fmla="*/ 39 w 311"/>
                <a:gd name="T27" fmla="*/ 92 h 447"/>
                <a:gd name="T28" fmla="*/ 31 w 311"/>
                <a:gd name="T29" fmla="*/ 84 h 447"/>
                <a:gd name="T30" fmla="*/ 23 w 311"/>
                <a:gd name="T31" fmla="*/ 84 h 447"/>
                <a:gd name="T32" fmla="*/ 23 w 311"/>
                <a:gd name="T33" fmla="*/ 77 h 447"/>
                <a:gd name="T34" fmla="*/ 16 w 311"/>
                <a:gd name="T35" fmla="*/ 77 h 447"/>
                <a:gd name="T36" fmla="*/ 16 w 311"/>
                <a:gd name="T37" fmla="*/ 69 h 447"/>
                <a:gd name="T38" fmla="*/ 7 w 311"/>
                <a:gd name="T39" fmla="*/ 69 h 447"/>
                <a:gd name="T40" fmla="*/ 7 w 311"/>
                <a:gd name="T41" fmla="*/ 61 h 447"/>
                <a:gd name="T42" fmla="*/ 0 w 311"/>
                <a:gd name="T43" fmla="*/ 61 h 447"/>
                <a:gd name="T44" fmla="*/ 0 w 311"/>
                <a:gd name="T45" fmla="*/ 38 h 447"/>
                <a:gd name="T46" fmla="*/ 7 w 311"/>
                <a:gd name="T47" fmla="*/ 38 h 447"/>
                <a:gd name="T48" fmla="*/ 16 w 311"/>
                <a:gd name="T49" fmla="*/ 38 h 447"/>
                <a:gd name="T50" fmla="*/ 23 w 311"/>
                <a:gd name="T51" fmla="*/ 38 h 447"/>
                <a:gd name="T52" fmla="*/ 23 w 311"/>
                <a:gd name="T53" fmla="*/ 31 h 447"/>
                <a:gd name="T54" fmla="*/ 23 w 311"/>
                <a:gd name="T55" fmla="*/ 8 h 447"/>
                <a:gd name="T56" fmla="*/ 23 w 311"/>
                <a:gd name="T57" fmla="*/ 0 h 447"/>
                <a:gd name="T58" fmla="*/ 31 w 311"/>
                <a:gd name="T59" fmla="*/ 8 h 447"/>
                <a:gd name="T60" fmla="*/ 39 w 311"/>
                <a:gd name="T61" fmla="*/ 8 h 44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1" h="447">
                  <a:moveTo>
                    <a:pt x="172" y="34"/>
                  </a:moveTo>
                  <a:lnTo>
                    <a:pt x="172" y="68"/>
                  </a:lnTo>
                  <a:lnTo>
                    <a:pt x="206" y="102"/>
                  </a:lnTo>
                  <a:lnTo>
                    <a:pt x="240" y="137"/>
                  </a:lnTo>
                  <a:lnTo>
                    <a:pt x="274" y="206"/>
                  </a:lnTo>
                  <a:lnTo>
                    <a:pt x="310" y="239"/>
                  </a:lnTo>
                  <a:lnTo>
                    <a:pt x="310" y="274"/>
                  </a:lnTo>
                  <a:lnTo>
                    <a:pt x="310" y="309"/>
                  </a:lnTo>
                  <a:lnTo>
                    <a:pt x="310" y="343"/>
                  </a:lnTo>
                  <a:lnTo>
                    <a:pt x="274" y="377"/>
                  </a:lnTo>
                  <a:lnTo>
                    <a:pt x="274" y="412"/>
                  </a:lnTo>
                  <a:lnTo>
                    <a:pt x="240" y="446"/>
                  </a:lnTo>
                  <a:lnTo>
                    <a:pt x="206" y="412"/>
                  </a:lnTo>
                  <a:lnTo>
                    <a:pt x="172" y="412"/>
                  </a:lnTo>
                  <a:lnTo>
                    <a:pt x="137" y="377"/>
                  </a:lnTo>
                  <a:lnTo>
                    <a:pt x="103" y="377"/>
                  </a:lnTo>
                  <a:lnTo>
                    <a:pt x="103" y="343"/>
                  </a:lnTo>
                  <a:lnTo>
                    <a:pt x="69" y="343"/>
                  </a:lnTo>
                  <a:lnTo>
                    <a:pt x="69" y="309"/>
                  </a:lnTo>
                  <a:lnTo>
                    <a:pt x="33" y="309"/>
                  </a:lnTo>
                  <a:lnTo>
                    <a:pt x="33" y="274"/>
                  </a:lnTo>
                  <a:lnTo>
                    <a:pt x="0" y="274"/>
                  </a:lnTo>
                  <a:lnTo>
                    <a:pt x="0" y="172"/>
                  </a:lnTo>
                  <a:lnTo>
                    <a:pt x="33" y="172"/>
                  </a:lnTo>
                  <a:lnTo>
                    <a:pt x="69" y="172"/>
                  </a:lnTo>
                  <a:lnTo>
                    <a:pt x="103" y="172"/>
                  </a:lnTo>
                  <a:lnTo>
                    <a:pt x="103" y="137"/>
                  </a:lnTo>
                  <a:lnTo>
                    <a:pt x="103" y="34"/>
                  </a:lnTo>
                  <a:lnTo>
                    <a:pt x="103" y="0"/>
                  </a:lnTo>
                  <a:lnTo>
                    <a:pt x="137" y="34"/>
                  </a:lnTo>
                  <a:lnTo>
                    <a:pt x="172" y="3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47" name="Freeform 63"/>
            <p:cNvSpPr>
              <a:spLocks noChangeArrowheads="1"/>
            </p:cNvSpPr>
            <p:nvPr/>
          </p:nvSpPr>
          <p:spPr bwMode="auto">
            <a:xfrm>
              <a:off x="1214" y="1883"/>
              <a:ext cx="70" cy="100"/>
            </a:xfrm>
            <a:custGeom>
              <a:avLst/>
              <a:gdLst>
                <a:gd name="T0" fmla="*/ 39 w 311"/>
                <a:gd name="T1" fmla="*/ 8 h 447"/>
                <a:gd name="T2" fmla="*/ 39 w 311"/>
                <a:gd name="T3" fmla="*/ 15 h 447"/>
                <a:gd name="T4" fmla="*/ 46 w 311"/>
                <a:gd name="T5" fmla="*/ 23 h 447"/>
                <a:gd name="T6" fmla="*/ 54 w 311"/>
                <a:gd name="T7" fmla="*/ 31 h 447"/>
                <a:gd name="T8" fmla="*/ 62 w 311"/>
                <a:gd name="T9" fmla="*/ 46 h 447"/>
                <a:gd name="T10" fmla="*/ 70 w 311"/>
                <a:gd name="T11" fmla="*/ 53 h 447"/>
                <a:gd name="T12" fmla="*/ 70 w 311"/>
                <a:gd name="T13" fmla="*/ 61 h 447"/>
                <a:gd name="T14" fmla="*/ 70 w 311"/>
                <a:gd name="T15" fmla="*/ 69 h 447"/>
                <a:gd name="T16" fmla="*/ 70 w 311"/>
                <a:gd name="T17" fmla="*/ 77 h 447"/>
                <a:gd name="T18" fmla="*/ 62 w 311"/>
                <a:gd name="T19" fmla="*/ 84 h 447"/>
                <a:gd name="T20" fmla="*/ 62 w 311"/>
                <a:gd name="T21" fmla="*/ 92 h 447"/>
                <a:gd name="T22" fmla="*/ 54 w 311"/>
                <a:gd name="T23" fmla="*/ 100 h 447"/>
                <a:gd name="T24" fmla="*/ 46 w 311"/>
                <a:gd name="T25" fmla="*/ 92 h 447"/>
                <a:gd name="T26" fmla="*/ 39 w 311"/>
                <a:gd name="T27" fmla="*/ 92 h 447"/>
                <a:gd name="T28" fmla="*/ 31 w 311"/>
                <a:gd name="T29" fmla="*/ 84 h 447"/>
                <a:gd name="T30" fmla="*/ 23 w 311"/>
                <a:gd name="T31" fmla="*/ 84 h 447"/>
                <a:gd name="T32" fmla="*/ 23 w 311"/>
                <a:gd name="T33" fmla="*/ 77 h 447"/>
                <a:gd name="T34" fmla="*/ 16 w 311"/>
                <a:gd name="T35" fmla="*/ 77 h 447"/>
                <a:gd name="T36" fmla="*/ 16 w 311"/>
                <a:gd name="T37" fmla="*/ 69 h 447"/>
                <a:gd name="T38" fmla="*/ 7 w 311"/>
                <a:gd name="T39" fmla="*/ 69 h 447"/>
                <a:gd name="T40" fmla="*/ 7 w 311"/>
                <a:gd name="T41" fmla="*/ 61 h 447"/>
                <a:gd name="T42" fmla="*/ 0 w 311"/>
                <a:gd name="T43" fmla="*/ 61 h 447"/>
                <a:gd name="T44" fmla="*/ 0 w 311"/>
                <a:gd name="T45" fmla="*/ 38 h 447"/>
                <a:gd name="T46" fmla="*/ 7 w 311"/>
                <a:gd name="T47" fmla="*/ 38 h 447"/>
                <a:gd name="T48" fmla="*/ 16 w 311"/>
                <a:gd name="T49" fmla="*/ 38 h 447"/>
                <a:gd name="T50" fmla="*/ 23 w 311"/>
                <a:gd name="T51" fmla="*/ 38 h 447"/>
                <a:gd name="T52" fmla="*/ 23 w 311"/>
                <a:gd name="T53" fmla="*/ 31 h 447"/>
                <a:gd name="T54" fmla="*/ 23 w 311"/>
                <a:gd name="T55" fmla="*/ 8 h 447"/>
                <a:gd name="T56" fmla="*/ 23 w 311"/>
                <a:gd name="T57" fmla="*/ 0 h 447"/>
                <a:gd name="T58" fmla="*/ 31 w 311"/>
                <a:gd name="T59" fmla="*/ 8 h 447"/>
                <a:gd name="T60" fmla="*/ 39 w 311"/>
                <a:gd name="T61" fmla="*/ 8 h 44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1" h="447">
                  <a:moveTo>
                    <a:pt x="172" y="34"/>
                  </a:moveTo>
                  <a:lnTo>
                    <a:pt x="172" y="68"/>
                  </a:lnTo>
                  <a:lnTo>
                    <a:pt x="206" y="102"/>
                  </a:lnTo>
                  <a:lnTo>
                    <a:pt x="240" y="137"/>
                  </a:lnTo>
                  <a:lnTo>
                    <a:pt x="274" y="206"/>
                  </a:lnTo>
                  <a:lnTo>
                    <a:pt x="310" y="239"/>
                  </a:lnTo>
                  <a:lnTo>
                    <a:pt x="310" y="274"/>
                  </a:lnTo>
                  <a:lnTo>
                    <a:pt x="310" y="309"/>
                  </a:lnTo>
                  <a:lnTo>
                    <a:pt x="310" y="343"/>
                  </a:lnTo>
                  <a:lnTo>
                    <a:pt x="274" y="377"/>
                  </a:lnTo>
                  <a:lnTo>
                    <a:pt x="274" y="412"/>
                  </a:lnTo>
                  <a:lnTo>
                    <a:pt x="240" y="446"/>
                  </a:lnTo>
                  <a:lnTo>
                    <a:pt x="206" y="412"/>
                  </a:lnTo>
                  <a:lnTo>
                    <a:pt x="172" y="412"/>
                  </a:lnTo>
                  <a:lnTo>
                    <a:pt x="137" y="377"/>
                  </a:lnTo>
                  <a:lnTo>
                    <a:pt x="103" y="377"/>
                  </a:lnTo>
                  <a:lnTo>
                    <a:pt x="103" y="343"/>
                  </a:lnTo>
                  <a:lnTo>
                    <a:pt x="69" y="343"/>
                  </a:lnTo>
                  <a:lnTo>
                    <a:pt x="69" y="309"/>
                  </a:lnTo>
                  <a:lnTo>
                    <a:pt x="33" y="309"/>
                  </a:lnTo>
                  <a:lnTo>
                    <a:pt x="33" y="274"/>
                  </a:lnTo>
                  <a:lnTo>
                    <a:pt x="0" y="274"/>
                  </a:lnTo>
                  <a:lnTo>
                    <a:pt x="0" y="172"/>
                  </a:lnTo>
                  <a:lnTo>
                    <a:pt x="33" y="172"/>
                  </a:lnTo>
                  <a:lnTo>
                    <a:pt x="69" y="172"/>
                  </a:lnTo>
                  <a:lnTo>
                    <a:pt x="103" y="172"/>
                  </a:lnTo>
                  <a:lnTo>
                    <a:pt x="103" y="137"/>
                  </a:lnTo>
                  <a:lnTo>
                    <a:pt x="103" y="34"/>
                  </a:lnTo>
                  <a:lnTo>
                    <a:pt x="103" y="0"/>
                  </a:lnTo>
                  <a:lnTo>
                    <a:pt x="137" y="34"/>
                  </a:lnTo>
                  <a:lnTo>
                    <a:pt x="172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48" name="Freeform 64"/>
            <p:cNvSpPr>
              <a:spLocks noChangeArrowheads="1"/>
            </p:cNvSpPr>
            <p:nvPr/>
          </p:nvSpPr>
          <p:spPr bwMode="auto">
            <a:xfrm>
              <a:off x="1261" y="1813"/>
              <a:ext cx="70" cy="46"/>
            </a:xfrm>
            <a:custGeom>
              <a:avLst/>
              <a:gdLst>
                <a:gd name="T0" fmla="*/ 39 w 312"/>
                <a:gd name="T1" fmla="*/ 0 h 207"/>
                <a:gd name="T2" fmla="*/ 46 w 312"/>
                <a:gd name="T3" fmla="*/ 0 h 207"/>
                <a:gd name="T4" fmla="*/ 54 w 312"/>
                <a:gd name="T5" fmla="*/ 8 h 207"/>
                <a:gd name="T6" fmla="*/ 62 w 312"/>
                <a:gd name="T7" fmla="*/ 15 h 207"/>
                <a:gd name="T8" fmla="*/ 70 w 312"/>
                <a:gd name="T9" fmla="*/ 15 h 207"/>
                <a:gd name="T10" fmla="*/ 70 w 312"/>
                <a:gd name="T11" fmla="*/ 23 h 207"/>
                <a:gd name="T12" fmla="*/ 62 w 312"/>
                <a:gd name="T13" fmla="*/ 23 h 207"/>
                <a:gd name="T14" fmla="*/ 39 w 312"/>
                <a:gd name="T15" fmla="*/ 38 h 207"/>
                <a:gd name="T16" fmla="*/ 31 w 312"/>
                <a:gd name="T17" fmla="*/ 38 h 207"/>
                <a:gd name="T18" fmla="*/ 15 w 312"/>
                <a:gd name="T19" fmla="*/ 46 h 207"/>
                <a:gd name="T20" fmla="*/ 8 w 312"/>
                <a:gd name="T21" fmla="*/ 46 h 207"/>
                <a:gd name="T22" fmla="*/ 0 w 312"/>
                <a:gd name="T23" fmla="*/ 46 h 207"/>
                <a:gd name="T24" fmla="*/ 0 w 312"/>
                <a:gd name="T25" fmla="*/ 38 h 207"/>
                <a:gd name="T26" fmla="*/ 0 w 312"/>
                <a:gd name="T27" fmla="*/ 30 h 207"/>
                <a:gd name="T28" fmla="*/ 0 w 312"/>
                <a:gd name="T29" fmla="*/ 23 h 207"/>
                <a:gd name="T30" fmla="*/ 8 w 312"/>
                <a:gd name="T31" fmla="*/ 23 h 207"/>
                <a:gd name="T32" fmla="*/ 15 w 312"/>
                <a:gd name="T33" fmla="*/ 15 h 207"/>
                <a:gd name="T34" fmla="*/ 23 w 312"/>
                <a:gd name="T35" fmla="*/ 15 h 207"/>
                <a:gd name="T36" fmla="*/ 23 w 312"/>
                <a:gd name="T37" fmla="*/ 8 h 207"/>
                <a:gd name="T38" fmla="*/ 31 w 312"/>
                <a:gd name="T39" fmla="*/ 8 h 207"/>
                <a:gd name="T40" fmla="*/ 39 w 312"/>
                <a:gd name="T41" fmla="*/ 0 h 2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12" h="207">
                  <a:moveTo>
                    <a:pt x="172" y="0"/>
                  </a:moveTo>
                  <a:lnTo>
                    <a:pt x="207" y="0"/>
                  </a:lnTo>
                  <a:lnTo>
                    <a:pt x="241" y="34"/>
                  </a:lnTo>
                  <a:lnTo>
                    <a:pt x="275" y="69"/>
                  </a:lnTo>
                  <a:lnTo>
                    <a:pt x="311" y="69"/>
                  </a:lnTo>
                  <a:lnTo>
                    <a:pt x="311" y="103"/>
                  </a:lnTo>
                  <a:lnTo>
                    <a:pt x="275" y="103"/>
                  </a:lnTo>
                  <a:lnTo>
                    <a:pt x="172" y="172"/>
                  </a:lnTo>
                  <a:lnTo>
                    <a:pt x="138" y="172"/>
                  </a:lnTo>
                  <a:lnTo>
                    <a:pt x="69" y="206"/>
                  </a:lnTo>
                  <a:lnTo>
                    <a:pt x="34" y="206"/>
                  </a:lnTo>
                  <a:lnTo>
                    <a:pt x="0" y="206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69" y="69"/>
                  </a:lnTo>
                  <a:lnTo>
                    <a:pt x="104" y="69"/>
                  </a:lnTo>
                  <a:lnTo>
                    <a:pt x="104" y="34"/>
                  </a:lnTo>
                  <a:lnTo>
                    <a:pt x="138" y="34"/>
                  </a:lnTo>
                  <a:lnTo>
                    <a:pt x="172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49" name="Freeform 65"/>
            <p:cNvSpPr>
              <a:spLocks noChangeArrowheads="1"/>
            </p:cNvSpPr>
            <p:nvPr/>
          </p:nvSpPr>
          <p:spPr bwMode="auto">
            <a:xfrm>
              <a:off x="1261" y="1813"/>
              <a:ext cx="70" cy="46"/>
            </a:xfrm>
            <a:custGeom>
              <a:avLst/>
              <a:gdLst>
                <a:gd name="T0" fmla="*/ 39 w 312"/>
                <a:gd name="T1" fmla="*/ 0 h 207"/>
                <a:gd name="T2" fmla="*/ 46 w 312"/>
                <a:gd name="T3" fmla="*/ 0 h 207"/>
                <a:gd name="T4" fmla="*/ 54 w 312"/>
                <a:gd name="T5" fmla="*/ 8 h 207"/>
                <a:gd name="T6" fmla="*/ 62 w 312"/>
                <a:gd name="T7" fmla="*/ 15 h 207"/>
                <a:gd name="T8" fmla="*/ 70 w 312"/>
                <a:gd name="T9" fmla="*/ 15 h 207"/>
                <a:gd name="T10" fmla="*/ 70 w 312"/>
                <a:gd name="T11" fmla="*/ 23 h 207"/>
                <a:gd name="T12" fmla="*/ 62 w 312"/>
                <a:gd name="T13" fmla="*/ 23 h 207"/>
                <a:gd name="T14" fmla="*/ 39 w 312"/>
                <a:gd name="T15" fmla="*/ 38 h 207"/>
                <a:gd name="T16" fmla="*/ 31 w 312"/>
                <a:gd name="T17" fmla="*/ 38 h 207"/>
                <a:gd name="T18" fmla="*/ 15 w 312"/>
                <a:gd name="T19" fmla="*/ 46 h 207"/>
                <a:gd name="T20" fmla="*/ 8 w 312"/>
                <a:gd name="T21" fmla="*/ 46 h 207"/>
                <a:gd name="T22" fmla="*/ 0 w 312"/>
                <a:gd name="T23" fmla="*/ 46 h 207"/>
                <a:gd name="T24" fmla="*/ 0 w 312"/>
                <a:gd name="T25" fmla="*/ 38 h 207"/>
                <a:gd name="T26" fmla="*/ 0 w 312"/>
                <a:gd name="T27" fmla="*/ 30 h 207"/>
                <a:gd name="T28" fmla="*/ 0 w 312"/>
                <a:gd name="T29" fmla="*/ 23 h 207"/>
                <a:gd name="T30" fmla="*/ 8 w 312"/>
                <a:gd name="T31" fmla="*/ 23 h 207"/>
                <a:gd name="T32" fmla="*/ 15 w 312"/>
                <a:gd name="T33" fmla="*/ 15 h 207"/>
                <a:gd name="T34" fmla="*/ 23 w 312"/>
                <a:gd name="T35" fmla="*/ 15 h 207"/>
                <a:gd name="T36" fmla="*/ 23 w 312"/>
                <a:gd name="T37" fmla="*/ 8 h 207"/>
                <a:gd name="T38" fmla="*/ 31 w 312"/>
                <a:gd name="T39" fmla="*/ 8 h 207"/>
                <a:gd name="T40" fmla="*/ 39 w 312"/>
                <a:gd name="T41" fmla="*/ 0 h 2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12" h="207">
                  <a:moveTo>
                    <a:pt x="172" y="0"/>
                  </a:moveTo>
                  <a:lnTo>
                    <a:pt x="207" y="0"/>
                  </a:lnTo>
                  <a:lnTo>
                    <a:pt x="241" y="34"/>
                  </a:lnTo>
                  <a:lnTo>
                    <a:pt x="275" y="69"/>
                  </a:lnTo>
                  <a:lnTo>
                    <a:pt x="311" y="69"/>
                  </a:lnTo>
                  <a:lnTo>
                    <a:pt x="311" y="103"/>
                  </a:lnTo>
                  <a:lnTo>
                    <a:pt x="275" y="103"/>
                  </a:lnTo>
                  <a:lnTo>
                    <a:pt x="172" y="172"/>
                  </a:lnTo>
                  <a:lnTo>
                    <a:pt x="138" y="172"/>
                  </a:lnTo>
                  <a:lnTo>
                    <a:pt x="69" y="206"/>
                  </a:lnTo>
                  <a:lnTo>
                    <a:pt x="34" y="206"/>
                  </a:lnTo>
                  <a:lnTo>
                    <a:pt x="0" y="206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69" y="69"/>
                  </a:lnTo>
                  <a:lnTo>
                    <a:pt x="104" y="69"/>
                  </a:lnTo>
                  <a:lnTo>
                    <a:pt x="104" y="34"/>
                  </a:lnTo>
                  <a:lnTo>
                    <a:pt x="138" y="34"/>
                  </a:lnTo>
                  <a:lnTo>
                    <a:pt x="172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0" name="Freeform 66"/>
            <p:cNvSpPr>
              <a:spLocks noChangeArrowheads="1"/>
            </p:cNvSpPr>
            <p:nvPr/>
          </p:nvSpPr>
          <p:spPr bwMode="auto">
            <a:xfrm>
              <a:off x="1207" y="1774"/>
              <a:ext cx="93" cy="116"/>
            </a:xfrm>
            <a:custGeom>
              <a:avLst/>
              <a:gdLst>
                <a:gd name="T0" fmla="*/ 31 w 413"/>
                <a:gd name="T1" fmla="*/ 108 h 517"/>
                <a:gd name="T2" fmla="*/ 39 w 413"/>
                <a:gd name="T3" fmla="*/ 116 h 517"/>
                <a:gd name="T4" fmla="*/ 46 w 413"/>
                <a:gd name="T5" fmla="*/ 116 h 517"/>
                <a:gd name="T6" fmla="*/ 39 w 413"/>
                <a:gd name="T7" fmla="*/ 108 h 517"/>
                <a:gd name="T8" fmla="*/ 39 w 413"/>
                <a:gd name="T9" fmla="*/ 100 h 517"/>
                <a:gd name="T10" fmla="*/ 39 w 413"/>
                <a:gd name="T11" fmla="*/ 92 h 517"/>
                <a:gd name="T12" fmla="*/ 46 w 413"/>
                <a:gd name="T13" fmla="*/ 85 h 517"/>
                <a:gd name="T14" fmla="*/ 54 w 413"/>
                <a:gd name="T15" fmla="*/ 85 h 517"/>
                <a:gd name="T16" fmla="*/ 54 w 413"/>
                <a:gd name="T17" fmla="*/ 77 h 517"/>
                <a:gd name="T18" fmla="*/ 54 w 413"/>
                <a:gd name="T19" fmla="*/ 69 h 517"/>
                <a:gd name="T20" fmla="*/ 54 w 413"/>
                <a:gd name="T21" fmla="*/ 61 h 517"/>
                <a:gd name="T22" fmla="*/ 62 w 413"/>
                <a:gd name="T23" fmla="*/ 61 h 517"/>
                <a:gd name="T24" fmla="*/ 70 w 413"/>
                <a:gd name="T25" fmla="*/ 54 h 517"/>
                <a:gd name="T26" fmla="*/ 77 w 413"/>
                <a:gd name="T27" fmla="*/ 54 h 517"/>
                <a:gd name="T28" fmla="*/ 77 w 413"/>
                <a:gd name="T29" fmla="*/ 46 h 517"/>
                <a:gd name="T30" fmla="*/ 85 w 413"/>
                <a:gd name="T31" fmla="*/ 46 h 517"/>
                <a:gd name="T32" fmla="*/ 93 w 413"/>
                <a:gd name="T33" fmla="*/ 39 h 517"/>
                <a:gd name="T34" fmla="*/ 93 w 413"/>
                <a:gd name="T35" fmla="*/ 31 h 517"/>
                <a:gd name="T36" fmla="*/ 85 w 413"/>
                <a:gd name="T37" fmla="*/ 31 h 517"/>
                <a:gd name="T38" fmla="*/ 77 w 413"/>
                <a:gd name="T39" fmla="*/ 23 h 517"/>
                <a:gd name="T40" fmla="*/ 77 w 413"/>
                <a:gd name="T41" fmla="*/ 15 h 517"/>
                <a:gd name="T42" fmla="*/ 77 w 413"/>
                <a:gd name="T43" fmla="*/ 7 h 517"/>
                <a:gd name="T44" fmla="*/ 77 w 413"/>
                <a:gd name="T45" fmla="*/ 0 h 517"/>
                <a:gd name="T46" fmla="*/ 77 w 413"/>
                <a:gd name="T47" fmla="*/ 7 h 517"/>
                <a:gd name="T48" fmla="*/ 70 w 413"/>
                <a:gd name="T49" fmla="*/ 15 h 517"/>
                <a:gd name="T50" fmla="*/ 62 w 413"/>
                <a:gd name="T51" fmla="*/ 23 h 517"/>
                <a:gd name="T52" fmla="*/ 54 w 413"/>
                <a:gd name="T53" fmla="*/ 31 h 517"/>
                <a:gd name="T54" fmla="*/ 54 w 413"/>
                <a:gd name="T55" fmla="*/ 23 h 517"/>
                <a:gd name="T56" fmla="*/ 54 w 413"/>
                <a:gd name="T57" fmla="*/ 15 h 517"/>
                <a:gd name="T58" fmla="*/ 54 w 413"/>
                <a:gd name="T59" fmla="*/ 7 h 517"/>
                <a:gd name="T60" fmla="*/ 46 w 413"/>
                <a:gd name="T61" fmla="*/ 7 h 517"/>
                <a:gd name="T62" fmla="*/ 39 w 413"/>
                <a:gd name="T63" fmla="*/ 7 h 517"/>
                <a:gd name="T64" fmla="*/ 39 w 413"/>
                <a:gd name="T65" fmla="*/ 0 h 517"/>
                <a:gd name="T66" fmla="*/ 31 w 413"/>
                <a:gd name="T67" fmla="*/ 0 h 517"/>
                <a:gd name="T68" fmla="*/ 23 w 413"/>
                <a:gd name="T69" fmla="*/ 0 h 517"/>
                <a:gd name="T70" fmla="*/ 15 w 413"/>
                <a:gd name="T71" fmla="*/ 0 h 517"/>
                <a:gd name="T72" fmla="*/ 8 w 413"/>
                <a:gd name="T73" fmla="*/ 7 h 517"/>
                <a:gd name="T74" fmla="*/ 0 w 413"/>
                <a:gd name="T75" fmla="*/ 23 h 517"/>
                <a:gd name="T76" fmla="*/ 0 w 413"/>
                <a:gd name="T77" fmla="*/ 61 h 517"/>
                <a:gd name="T78" fmla="*/ 0 w 413"/>
                <a:gd name="T79" fmla="*/ 92 h 517"/>
                <a:gd name="T80" fmla="*/ 31 w 413"/>
                <a:gd name="T81" fmla="*/ 108 h 51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3" h="517">
                  <a:moveTo>
                    <a:pt x="137" y="481"/>
                  </a:moveTo>
                  <a:lnTo>
                    <a:pt x="172" y="516"/>
                  </a:lnTo>
                  <a:lnTo>
                    <a:pt x="206" y="516"/>
                  </a:lnTo>
                  <a:lnTo>
                    <a:pt x="172" y="481"/>
                  </a:lnTo>
                  <a:lnTo>
                    <a:pt x="172" y="446"/>
                  </a:lnTo>
                  <a:lnTo>
                    <a:pt x="172" y="412"/>
                  </a:lnTo>
                  <a:lnTo>
                    <a:pt x="206" y="377"/>
                  </a:lnTo>
                  <a:lnTo>
                    <a:pt x="240" y="377"/>
                  </a:lnTo>
                  <a:lnTo>
                    <a:pt x="240" y="344"/>
                  </a:lnTo>
                  <a:lnTo>
                    <a:pt x="240" y="309"/>
                  </a:lnTo>
                  <a:lnTo>
                    <a:pt x="240" y="274"/>
                  </a:lnTo>
                  <a:lnTo>
                    <a:pt x="274" y="274"/>
                  </a:lnTo>
                  <a:lnTo>
                    <a:pt x="309" y="240"/>
                  </a:lnTo>
                  <a:lnTo>
                    <a:pt x="344" y="240"/>
                  </a:lnTo>
                  <a:lnTo>
                    <a:pt x="344" y="206"/>
                  </a:lnTo>
                  <a:lnTo>
                    <a:pt x="378" y="206"/>
                  </a:lnTo>
                  <a:lnTo>
                    <a:pt x="412" y="172"/>
                  </a:lnTo>
                  <a:lnTo>
                    <a:pt x="412" y="137"/>
                  </a:lnTo>
                  <a:lnTo>
                    <a:pt x="378" y="137"/>
                  </a:lnTo>
                  <a:lnTo>
                    <a:pt x="344" y="103"/>
                  </a:lnTo>
                  <a:lnTo>
                    <a:pt x="344" y="69"/>
                  </a:lnTo>
                  <a:lnTo>
                    <a:pt x="344" y="33"/>
                  </a:lnTo>
                  <a:lnTo>
                    <a:pt x="344" y="0"/>
                  </a:lnTo>
                  <a:lnTo>
                    <a:pt x="344" y="33"/>
                  </a:lnTo>
                  <a:lnTo>
                    <a:pt x="309" y="69"/>
                  </a:lnTo>
                  <a:lnTo>
                    <a:pt x="274" y="103"/>
                  </a:lnTo>
                  <a:lnTo>
                    <a:pt x="240" y="137"/>
                  </a:lnTo>
                  <a:lnTo>
                    <a:pt x="240" y="103"/>
                  </a:lnTo>
                  <a:lnTo>
                    <a:pt x="240" y="69"/>
                  </a:lnTo>
                  <a:lnTo>
                    <a:pt x="240" y="33"/>
                  </a:lnTo>
                  <a:lnTo>
                    <a:pt x="206" y="33"/>
                  </a:lnTo>
                  <a:lnTo>
                    <a:pt x="172" y="33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68" y="0"/>
                  </a:lnTo>
                  <a:lnTo>
                    <a:pt x="34" y="33"/>
                  </a:lnTo>
                  <a:lnTo>
                    <a:pt x="0" y="103"/>
                  </a:lnTo>
                  <a:lnTo>
                    <a:pt x="0" y="274"/>
                  </a:lnTo>
                  <a:lnTo>
                    <a:pt x="0" y="412"/>
                  </a:lnTo>
                  <a:lnTo>
                    <a:pt x="137" y="481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51" name="Freeform 67"/>
            <p:cNvSpPr>
              <a:spLocks noChangeArrowheads="1"/>
            </p:cNvSpPr>
            <p:nvPr/>
          </p:nvSpPr>
          <p:spPr bwMode="auto">
            <a:xfrm>
              <a:off x="1207" y="1774"/>
              <a:ext cx="93" cy="116"/>
            </a:xfrm>
            <a:custGeom>
              <a:avLst/>
              <a:gdLst>
                <a:gd name="T0" fmla="*/ 31 w 413"/>
                <a:gd name="T1" fmla="*/ 108 h 517"/>
                <a:gd name="T2" fmla="*/ 39 w 413"/>
                <a:gd name="T3" fmla="*/ 116 h 517"/>
                <a:gd name="T4" fmla="*/ 46 w 413"/>
                <a:gd name="T5" fmla="*/ 116 h 517"/>
                <a:gd name="T6" fmla="*/ 39 w 413"/>
                <a:gd name="T7" fmla="*/ 108 h 517"/>
                <a:gd name="T8" fmla="*/ 39 w 413"/>
                <a:gd name="T9" fmla="*/ 100 h 517"/>
                <a:gd name="T10" fmla="*/ 39 w 413"/>
                <a:gd name="T11" fmla="*/ 92 h 517"/>
                <a:gd name="T12" fmla="*/ 46 w 413"/>
                <a:gd name="T13" fmla="*/ 85 h 517"/>
                <a:gd name="T14" fmla="*/ 54 w 413"/>
                <a:gd name="T15" fmla="*/ 85 h 517"/>
                <a:gd name="T16" fmla="*/ 54 w 413"/>
                <a:gd name="T17" fmla="*/ 77 h 517"/>
                <a:gd name="T18" fmla="*/ 54 w 413"/>
                <a:gd name="T19" fmla="*/ 69 h 517"/>
                <a:gd name="T20" fmla="*/ 54 w 413"/>
                <a:gd name="T21" fmla="*/ 61 h 517"/>
                <a:gd name="T22" fmla="*/ 62 w 413"/>
                <a:gd name="T23" fmla="*/ 61 h 517"/>
                <a:gd name="T24" fmla="*/ 70 w 413"/>
                <a:gd name="T25" fmla="*/ 54 h 517"/>
                <a:gd name="T26" fmla="*/ 77 w 413"/>
                <a:gd name="T27" fmla="*/ 54 h 517"/>
                <a:gd name="T28" fmla="*/ 77 w 413"/>
                <a:gd name="T29" fmla="*/ 46 h 517"/>
                <a:gd name="T30" fmla="*/ 85 w 413"/>
                <a:gd name="T31" fmla="*/ 46 h 517"/>
                <a:gd name="T32" fmla="*/ 93 w 413"/>
                <a:gd name="T33" fmla="*/ 39 h 517"/>
                <a:gd name="T34" fmla="*/ 93 w 413"/>
                <a:gd name="T35" fmla="*/ 31 h 517"/>
                <a:gd name="T36" fmla="*/ 85 w 413"/>
                <a:gd name="T37" fmla="*/ 31 h 517"/>
                <a:gd name="T38" fmla="*/ 77 w 413"/>
                <a:gd name="T39" fmla="*/ 23 h 517"/>
                <a:gd name="T40" fmla="*/ 77 w 413"/>
                <a:gd name="T41" fmla="*/ 15 h 517"/>
                <a:gd name="T42" fmla="*/ 77 w 413"/>
                <a:gd name="T43" fmla="*/ 7 h 517"/>
                <a:gd name="T44" fmla="*/ 77 w 413"/>
                <a:gd name="T45" fmla="*/ 0 h 517"/>
                <a:gd name="T46" fmla="*/ 77 w 413"/>
                <a:gd name="T47" fmla="*/ 7 h 517"/>
                <a:gd name="T48" fmla="*/ 70 w 413"/>
                <a:gd name="T49" fmla="*/ 15 h 517"/>
                <a:gd name="T50" fmla="*/ 62 w 413"/>
                <a:gd name="T51" fmla="*/ 23 h 517"/>
                <a:gd name="T52" fmla="*/ 54 w 413"/>
                <a:gd name="T53" fmla="*/ 31 h 517"/>
                <a:gd name="T54" fmla="*/ 54 w 413"/>
                <a:gd name="T55" fmla="*/ 23 h 517"/>
                <a:gd name="T56" fmla="*/ 54 w 413"/>
                <a:gd name="T57" fmla="*/ 15 h 517"/>
                <a:gd name="T58" fmla="*/ 54 w 413"/>
                <a:gd name="T59" fmla="*/ 7 h 517"/>
                <a:gd name="T60" fmla="*/ 46 w 413"/>
                <a:gd name="T61" fmla="*/ 7 h 517"/>
                <a:gd name="T62" fmla="*/ 39 w 413"/>
                <a:gd name="T63" fmla="*/ 7 h 517"/>
                <a:gd name="T64" fmla="*/ 39 w 413"/>
                <a:gd name="T65" fmla="*/ 0 h 517"/>
                <a:gd name="T66" fmla="*/ 31 w 413"/>
                <a:gd name="T67" fmla="*/ 0 h 517"/>
                <a:gd name="T68" fmla="*/ 23 w 413"/>
                <a:gd name="T69" fmla="*/ 0 h 517"/>
                <a:gd name="T70" fmla="*/ 15 w 413"/>
                <a:gd name="T71" fmla="*/ 0 h 517"/>
                <a:gd name="T72" fmla="*/ 8 w 413"/>
                <a:gd name="T73" fmla="*/ 7 h 517"/>
                <a:gd name="T74" fmla="*/ 0 w 413"/>
                <a:gd name="T75" fmla="*/ 23 h 517"/>
                <a:gd name="T76" fmla="*/ 0 w 413"/>
                <a:gd name="T77" fmla="*/ 61 h 517"/>
                <a:gd name="T78" fmla="*/ 0 w 413"/>
                <a:gd name="T79" fmla="*/ 92 h 517"/>
                <a:gd name="T80" fmla="*/ 31 w 413"/>
                <a:gd name="T81" fmla="*/ 108 h 51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3" h="517">
                  <a:moveTo>
                    <a:pt x="137" y="481"/>
                  </a:moveTo>
                  <a:lnTo>
                    <a:pt x="172" y="516"/>
                  </a:lnTo>
                  <a:lnTo>
                    <a:pt x="206" y="516"/>
                  </a:lnTo>
                  <a:lnTo>
                    <a:pt x="172" y="481"/>
                  </a:lnTo>
                  <a:lnTo>
                    <a:pt x="172" y="446"/>
                  </a:lnTo>
                  <a:lnTo>
                    <a:pt x="172" y="412"/>
                  </a:lnTo>
                  <a:lnTo>
                    <a:pt x="206" y="377"/>
                  </a:lnTo>
                  <a:lnTo>
                    <a:pt x="240" y="377"/>
                  </a:lnTo>
                  <a:lnTo>
                    <a:pt x="240" y="344"/>
                  </a:lnTo>
                  <a:lnTo>
                    <a:pt x="240" y="309"/>
                  </a:lnTo>
                  <a:lnTo>
                    <a:pt x="240" y="274"/>
                  </a:lnTo>
                  <a:lnTo>
                    <a:pt x="274" y="274"/>
                  </a:lnTo>
                  <a:lnTo>
                    <a:pt x="309" y="240"/>
                  </a:lnTo>
                  <a:lnTo>
                    <a:pt x="344" y="240"/>
                  </a:lnTo>
                  <a:lnTo>
                    <a:pt x="344" y="206"/>
                  </a:lnTo>
                  <a:lnTo>
                    <a:pt x="378" y="206"/>
                  </a:lnTo>
                  <a:lnTo>
                    <a:pt x="412" y="172"/>
                  </a:lnTo>
                  <a:lnTo>
                    <a:pt x="412" y="137"/>
                  </a:lnTo>
                  <a:lnTo>
                    <a:pt x="378" y="137"/>
                  </a:lnTo>
                  <a:lnTo>
                    <a:pt x="344" y="103"/>
                  </a:lnTo>
                  <a:lnTo>
                    <a:pt x="344" y="69"/>
                  </a:lnTo>
                  <a:lnTo>
                    <a:pt x="344" y="33"/>
                  </a:lnTo>
                  <a:lnTo>
                    <a:pt x="344" y="0"/>
                  </a:lnTo>
                  <a:lnTo>
                    <a:pt x="344" y="33"/>
                  </a:lnTo>
                  <a:lnTo>
                    <a:pt x="309" y="69"/>
                  </a:lnTo>
                  <a:lnTo>
                    <a:pt x="274" y="103"/>
                  </a:lnTo>
                  <a:lnTo>
                    <a:pt x="240" y="137"/>
                  </a:lnTo>
                  <a:lnTo>
                    <a:pt x="240" y="103"/>
                  </a:lnTo>
                  <a:lnTo>
                    <a:pt x="240" y="69"/>
                  </a:lnTo>
                  <a:lnTo>
                    <a:pt x="240" y="33"/>
                  </a:lnTo>
                  <a:lnTo>
                    <a:pt x="206" y="33"/>
                  </a:lnTo>
                  <a:lnTo>
                    <a:pt x="172" y="33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68" y="0"/>
                  </a:lnTo>
                  <a:lnTo>
                    <a:pt x="34" y="33"/>
                  </a:lnTo>
                  <a:lnTo>
                    <a:pt x="0" y="103"/>
                  </a:lnTo>
                  <a:lnTo>
                    <a:pt x="0" y="274"/>
                  </a:lnTo>
                  <a:lnTo>
                    <a:pt x="0" y="412"/>
                  </a:lnTo>
                  <a:lnTo>
                    <a:pt x="137" y="48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2" name="Freeform 68"/>
            <p:cNvSpPr>
              <a:spLocks noChangeArrowheads="1"/>
            </p:cNvSpPr>
            <p:nvPr/>
          </p:nvSpPr>
          <p:spPr bwMode="auto">
            <a:xfrm>
              <a:off x="1207" y="1104"/>
              <a:ext cx="428" cy="731"/>
            </a:xfrm>
            <a:custGeom>
              <a:avLst/>
              <a:gdLst>
                <a:gd name="T0" fmla="*/ 109 w 1893"/>
                <a:gd name="T1" fmla="*/ 715 h 3230"/>
                <a:gd name="T2" fmla="*/ 125 w 1893"/>
                <a:gd name="T3" fmla="*/ 731 h 3230"/>
                <a:gd name="T4" fmla="*/ 156 w 1893"/>
                <a:gd name="T5" fmla="*/ 715 h 3230"/>
                <a:gd name="T6" fmla="*/ 179 w 1893"/>
                <a:gd name="T7" fmla="*/ 692 h 3230"/>
                <a:gd name="T8" fmla="*/ 156 w 1893"/>
                <a:gd name="T9" fmla="*/ 653 h 3230"/>
                <a:gd name="T10" fmla="*/ 109 w 1893"/>
                <a:gd name="T11" fmla="*/ 653 h 3230"/>
                <a:gd name="T12" fmla="*/ 93 w 1893"/>
                <a:gd name="T13" fmla="*/ 614 h 3230"/>
                <a:gd name="T14" fmla="*/ 85 w 1893"/>
                <a:gd name="T15" fmla="*/ 583 h 3230"/>
                <a:gd name="T16" fmla="*/ 93 w 1893"/>
                <a:gd name="T17" fmla="*/ 544 h 3230"/>
                <a:gd name="T18" fmla="*/ 109 w 1893"/>
                <a:gd name="T19" fmla="*/ 521 h 3230"/>
                <a:gd name="T20" fmla="*/ 140 w 1893"/>
                <a:gd name="T21" fmla="*/ 490 h 3230"/>
                <a:gd name="T22" fmla="*/ 187 w 1893"/>
                <a:gd name="T23" fmla="*/ 466 h 3230"/>
                <a:gd name="T24" fmla="*/ 218 w 1893"/>
                <a:gd name="T25" fmla="*/ 451 h 3230"/>
                <a:gd name="T26" fmla="*/ 241 w 1893"/>
                <a:gd name="T27" fmla="*/ 381 h 3230"/>
                <a:gd name="T28" fmla="*/ 272 w 1893"/>
                <a:gd name="T29" fmla="*/ 350 h 3230"/>
                <a:gd name="T30" fmla="*/ 257 w 1893"/>
                <a:gd name="T31" fmla="*/ 327 h 3230"/>
                <a:gd name="T32" fmla="*/ 280 w 1893"/>
                <a:gd name="T33" fmla="*/ 303 h 3230"/>
                <a:gd name="T34" fmla="*/ 319 w 1893"/>
                <a:gd name="T35" fmla="*/ 280 h 3230"/>
                <a:gd name="T36" fmla="*/ 350 w 1893"/>
                <a:gd name="T37" fmla="*/ 257 h 3230"/>
                <a:gd name="T38" fmla="*/ 381 w 1893"/>
                <a:gd name="T39" fmla="*/ 241 h 3230"/>
                <a:gd name="T40" fmla="*/ 397 w 1893"/>
                <a:gd name="T41" fmla="*/ 217 h 3230"/>
                <a:gd name="T42" fmla="*/ 389 w 1893"/>
                <a:gd name="T43" fmla="*/ 195 h 3230"/>
                <a:gd name="T44" fmla="*/ 389 w 1893"/>
                <a:gd name="T45" fmla="*/ 171 h 3230"/>
                <a:gd name="T46" fmla="*/ 397 w 1893"/>
                <a:gd name="T47" fmla="*/ 117 h 3230"/>
                <a:gd name="T48" fmla="*/ 404 w 1893"/>
                <a:gd name="T49" fmla="*/ 85 h 3230"/>
                <a:gd name="T50" fmla="*/ 412 w 1893"/>
                <a:gd name="T51" fmla="*/ 62 h 3230"/>
                <a:gd name="T52" fmla="*/ 428 w 1893"/>
                <a:gd name="T53" fmla="*/ 54 h 3230"/>
                <a:gd name="T54" fmla="*/ 420 w 1893"/>
                <a:gd name="T55" fmla="*/ 31 h 3230"/>
                <a:gd name="T56" fmla="*/ 412 w 1893"/>
                <a:gd name="T57" fmla="*/ 7 h 3230"/>
                <a:gd name="T58" fmla="*/ 381 w 1893"/>
                <a:gd name="T59" fmla="*/ 16 h 3230"/>
                <a:gd name="T60" fmla="*/ 334 w 1893"/>
                <a:gd name="T61" fmla="*/ 31 h 3230"/>
                <a:gd name="T62" fmla="*/ 303 w 1893"/>
                <a:gd name="T63" fmla="*/ 62 h 3230"/>
                <a:gd name="T64" fmla="*/ 272 w 1893"/>
                <a:gd name="T65" fmla="*/ 93 h 3230"/>
                <a:gd name="T66" fmla="*/ 241 w 1893"/>
                <a:gd name="T67" fmla="*/ 101 h 3230"/>
                <a:gd name="T68" fmla="*/ 210 w 1893"/>
                <a:gd name="T69" fmla="*/ 148 h 3230"/>
                <a:gd name="T70" fmla="*/ 163 w 1893"/>
                <a:gd name="T71" fmla="*/ 195 h 3230"/>
                <a:gd name="T72" fmla="*/ 140 w 1893"/>
                <a:gd name="T73" fmla="*/ 233 h 3230"/>
                <a:gd name="T74" fmla="*/ 163 w 1893"/>
                <a:gd name="T75" fmla="*/ 233 h 3230"/>
                <a:gd name="T76" fmla="*/ 194 w 1893"/>
                <a:gd name="T77" fmla="*/ 195 h 3230"/>
                <a:gd name="T78" fmla="*/ 241 w 1893"/>
                <a:gd name="T79" fmla="*/ 155 h 3230"/>
                <a:gd name="T80" fmla="*/ 303 w 1893"/>
                <a:gd name="T81" fmla="*/ 101 h 3230"/>
                <a:gd name="T82" fmla="*/ 334 w 1893"/>
                <a:gd name="T83" fmla="*/ 70 h 3230"/>
                <a:gd name="T84" fmla="*/ 373 w 1893"/>
                <a:gd name="T85" fmla="*/ 70 h 3230"/>
                <a:gd name="T86" fmla="*/ 342 w 1893"/>
                <a:gd name="T87" fmla="*/ 109 h 3230"/>
                <a:gd name="T88" fmla="*/ 295 w 1893"/>
                <a:gd name="T89" fmla="*/ 132 h 3230"/>
                <a:gd name="T90" fmla="*/ 264 w 1893"/>
                <a:gd name="T91" fmla="*/ 171 h 3230"/>
                <a:gd name="T92" fmla="*/ 194 w 1893"/>
                <a:gd name="T93" fmla="*/ 272 h 3230"/>
                <a:gd name="T94" fmla="*/ 140 w 1893"/>
                <a:gd name="T95" fmla="*/ 327 h 3230"/>
                <a:gd name="T96" fmla="*/ 78 w 1893"/>
                <a:gd name="T97" fmla="*/ 365 h 3230"/>
                <a:gd name="T98" fmla="*/ 54 w 1893"/>
                <a:gd name="T99" fmla="*/ 412 h 3230"/>
                <a:gd name="T100" fmla="*/ 15 w 1893"/>
                <a:gd name="T101" fmla="*/ 497 h 3230"/>
                <a:gd name="T102" fmla="*/ 0 w 1893"/>
                <a:gd name="T103" fmla="*/ 560 h 3230"/>
                <a:gd name="T104" fmla="*/ 8 w 1893"/>
                <a:gd name="T105" fmla="*/ 599 h 3230"/>
                <a:gd name="T106" fmla="*/ 8 w 1893"/>
                <a:gd name="T107" fmla="*/ 676 h 3230"/>
                <a:gd name="T108" fmla="*/ 31 w 1893"/>
                <a:gd name="T109" fmla="*/ 669 h 3230"/>
                <a:gd name="T110" fmla="*/ 47 w 1893"/>
                <a:gd name="T111" fmla="*/ 676 h 3230"/>
                <a:gd name="T112" fmla="*/ 54 w 1893"/>
                <a:gd name="T113" fmla="*/ 692 h 3230"/>
                <a:gd name="T114" fmla="*/ 70 w 1893"/>
                <a:gd name="T115" fmla="*/ 684 h 3230"/>
                <a:gd name="T116" fmla="*/ 78 w 1893"/>
                <a:gd name="T117" fmla="*/ 676 h 3230"/>
                <a:gd name="T118" fmla="*/ 85 w 1893"/>
                <a:gd name="T119" fmla="*/ 700 h 32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93" h="3230">
                  <a:moveTo>
                    <a:pt x="412" y="3126"/>
                  </a:moveTo>
                  <a:lnTo>
                    <a:pt x="447" y="3126"/>
                  </a:lnTo>
                  <a:lnTo>
                    <a:pt x="481" y="3161"/>
                  </a:lnTo>
                  <a:lnTo>
                    <a:pt x="516" y="3195"/>
                  </a:lnTo>
                  <a:lnTo>
                    <a:pt x="551" y="3195"/>
                  </a:lnTo>
                  <a:lnTo>
                    <a:pt x="551" y="3229"/>
                  </a:lnTo>
                  <a:lnTo>
                    <a:pt x="584" y="3195"/>
                  </a:lnTo>
                  <a:lnTo>
                    <a:pt x="618" y="3195"/>
                  </a:lnTo>
                  <a:lnTo>
                    <a:pt x="688" y="3161"/>
                  </a:lnTo>
                  <a:lnTo>
                    <a:pt x="756" y="3161"/>
                  </a:lnTo>
                  <a:lnTo>
                    <a:pt x="791" y="3126"/>
                  </a:lnTo>
                  <a:lnTo>
                    <a:pt x="791" y="3058"/>
                  </a:lnTo>
                  <a:lnTo>
                    <a:pt x="756" y="2955"/>
                  </a:lnTo>
                  <a:lnTo>
                    <a:pt x="722" y="2885"/>
                  </a:lnTo>
                  <a:lnTo>
                    <a:pt x="688" y="2885"/>
                  </a:lnTo>
                  <a:lnTo>
                    <a:pt x="618" y="2851"/>
                  </a:lnTo>
                  <a:lnTo>
                    <a:pt x="551" y="2885"/>
                  </a:lnTo>
                  <a:lnTo>
                    <a:pt x="481" y="2885"/>
                  </a:lnTo>
                  <a:lnTo>
                    <a:pt x="447" y="2851"/>
                  </a:lnTo>
                  <a:lnTo>
                    <a:pt x="412" y="2783"/>
                  </a:lnTo>
                  <a:lnTo>
                    <a:pt x="412" y="2714"/>
                  </a:lnTo>
                  <a:lnTo>
                    <a:pt x="378" y="2679"/>
                  </a:lnTo>
                  <a:lnTo>
                    <a:pt x="378" y="2645"/>
                  </a:lnTo>
                  <a:lnTo>
                    <a:pt x="378" y="2577"/>
                  </a:lnTo>
                  <a:lnTo>
                    <a:pt x="378" y="2508"/>
                  </a:lnTo>
                  <a:lnTo>
                    <a:pt x="412" y="2473"/>
                  </a:lnTo>
                  <a:lnTo>
                    <a:pt x="412" y="2405"/>
                  </a:lnTo>
                  <a:lnTo>
                    <a:pt x="412" y="2371"/>
                  </a:lnTo>
                  <a:lnTo>
                    <a:pt x="447" y="2335"/>
                  </a:lnTo>
                  <a:lnTo>
                    <a:pt x="481" y="2301"/>
                  </a:lnTo>
                  <a:lnTo>
                    <a:pt x="516" y="2268"/>
                  </a:lnTo>
                  <a:lnTo>
                    <a:pt x="551" y="2198"/>
                  </a:lnTo>
                  <a:lnTo>
                    <a:pt x="618" y="2164"/>
                  </a:lnTo>
                  <a:lnTo>
                    <a:pt x="688" y="2130"/>
                  </a:lnTo>
                  <a:lnTo>
                    <a:pt x="722" y="2096"/>
                  </a:lnTo>
                  <a:lnTo>
                    <a:pt x="825" y="2061"/>
                  </a:lnTo>
                  <a:lnTo>
                    <a:pt x="895" y="1992"/>
                  </a:lnTo>
                  <a:lnTo>
                    <a:pt x="928" y="1992"/>
                  </a:lnTo>
                  <a:lnTo>
                    <a:pt x="962" y="1992"/>
                  </a:lnTo>
                  <a:lnTo>
                    <a:pt x="998" y="1992"/>
                  </a:lnTo>
                  <a:lnTo>
                    <a:pt x="1032" y="1752"/>
                  </a:lnTo>
                  <a:lnTo>
                    <a:pt x="1066" y="1684"/>
                  </a:lnTo>
                  <a:lnTo>
                    <a:pt x="1135" y="1614"/>
                  </a:lnTo>
                  <a:lnTo>
                    <a:pt x="1204" y="1581"/>
                  </a:lnTo>
                  <a:lnTo>
                    <a:pt x="1204" y="1547"/>
                  </a:lnTo>
                  <a:lnTo>
                    <a:pt x="1239" y="1547"/>
                  </a:lnTo>
                  <a:lnTo>
                    <a:pt x="1204" y="1477"/>
                  </a:lnTo>
                  <a:lnTo>
                    <a:pt x="1135" y="1443"/>
                  </a:lnTo>
                  <a:lnTo>
                    <a:pt x="1135" y="1409"/>
                  </a:lnTo>
                  <a:lnTo>
                    <a:pt x="1204" y="1374"/>
                  </a:lnTo>
                  <a:lnTo>
                    <a:pt x="1239" y="1340"/>
                  </a:lnTo>
                  <a:lnTo>
                    <a:pt x="1306" y="1305"/>
                  </a:lnTo>
                  <a:lnTo>
                    <a:pt x="1376" y="1271"/>
                  </a:lnTo>
                  <a:lnTo>
                    <a:pt x="1410" y="1237"/>
                  </a:lnTo>
                  <a:lnTo>
                    <a:pt x="1479" y="1203"/>
                  </a:lnTo>
                  <a:lnTo>
                    <a:pt x="1513" y="1168"/>
                  </a:lnTo>
                  <a:lnTo>
                    <a:pt x="1548" y="1134"/>
                  </a:lnTo>
                  <a:lnTo>
                    <a:pt x="1583" y="1134"/>
                  </a:lnTo>
                  <a:lnTo>
                    <a:pt x="1651" y="1099"/>
                  </a:lnTo>
                  <a:lnTo>
                    <a:pt x="1686" y="1065"/>
                  </a:lnTo>
                  <a:lnTo>
                    <a:pt x="1720" y="1031"/>
                  </a:lnTo>
                  <a:lnTo>
                    <a:pt x="1755" y="997"/>
                  </a:lnTo>
                  <a:lnTo>
                    <a:pt x="1755" y="961"/>
                  </a:lnTo>
                  <a:lnTo>
                    <a:pt x="1755" y="927"/>
                  </a:lnTo>
                  <a:lnTo>
                    <a:pt x="1755" y="893"/>
                  </a:lnTo>
                  <a:lnTo>
                    <a:pt x="1720" y="860"/>
                  </a:lnTo>
                  <a:lnTo>
                    <a:pt x="1686" y="860"/>
                  </a:lnTo>
                  <a:lnTo>
                    <a:pt x="1686" y="790"/>
                  </a:lnTo>
                  <a:lnTo>
                    <a:pt x="1720" y="756"/>
                  </a:lnTo>
                  <a:lnTo>
                    <a:pt x="1720" y="618"/>
                  </a:lnTo>
                  <a:lnTo>
                    <a:pt x="1755" y="549"/>
                  </a:lnTo>
                  <a:lnTo>
                    <a:pt x="1755" y="516"/>
                  </a:lnTo>
                  <a:lnTo>
                    <a:pt x="1755" y="481"/>
                  </a:lnTo>
                  <a:lnTo>
                    <a:pt x="1789" y="412"/>
                  </a:lnTo>
                  <a:lnTo>
                    <a:pt x="1789" y="377"/>
                  </a:lnTo>
                  <a:lnTo>
                    <a:pt x="1789" y="344"/>
                  </a:lnTo>
                  <a:lnTo>
                    <a:pt x="1823" y="309"/>
                  </a:lnTo>
                  <a:lnTo>
                    <a:pt x="1823" y="274"/>
                  </a:lnTo>
                  <a:lnTo>
                    <a:pt x="1823" y="240"/>
                  </a:lnTo>
                  <a:lnTo>
                    <a:pt x="1857" y="240"/>
                  </a:lnTo>
                  <a:lnTo>
                    <a:pt x="1892" y="240"/>
                  </a:lnTo>
                  <a:lnTo>
                    <a:pt x="1892" y="206"/>
                  </a:lnTo>
                  <a:lnTo>
                    <a:pt x="1857" y="172"/>
                  </a:lnTo>
                  <a:lnTo>
                    <a:pt x="1857" y="137"/>
                  </a:lnTo>
                  <a:lnTo>
                    <a:pt x="1857" y="103"/>
                  </a:lnTo>
                  <a:lnTo>
                    <a:pt x="1823" y="69"/>
                  </a:lnTo>
                  <a:lnTo>
                    <a:pt x="1823" y="33"/>
                  </a:lnTo>
                  <a:lnTo>
                    <a:pt x="1823" y="0"/>
                  </a:lnTo>
                  <a:lnTo>
                    <a:pt x="1789" y="33"/>
                  </a:lnTo>
                  <a:lnTo>
                    <a:pt x="1686" y="69"/>
                  </a:lnTo>
                  <a:lnTo>
                    <a:pt x="1616" y="103"/>
                  </a:lnTo>
                  <a:lnTo>
                    <a:pt x="1513" y="137"/>
                  </a:lnTo>
                  <a:lnTo>
                    <a:pt x="1479" y="137"/>
                  </a:lnTo>
                  <a:lnTo>
                    <a:pt x="1445" y="172"/>
                  </a:lnTo>
                  <a:lnTo>
                    <a:pt x="1376" y="240"/>
                  </a:lnTo>
                  <a:lnTo>
                    <a:pt x="1342" y="274"/>
                  </a:lnTo>
                  <a:lnTo>
                    <a:pt x="1272" y="344"/>
                  </a:lnTo>
                  <a:lnTo>
                    <a:pt x="1239" y="377"/>
                  </a:lnTo>
                  <a:lnTo>
                    <a:pt x="1204" y="412"/>
                  </a:lnTo>
                  <a:lnTo>
                    <a:pt x="1135" y="446"/>
                  </a:lnTo>
                  <a:lnTo>
                    <a:pt x="1101" y="412"/>
                  </a:lnTo>
                  <a:lnTo>
                    <a:pt x="1066" y="446"/>
                  </a:lnTo>
                  <a:lnTo>
                    <a:pt x="1032" y="516"/>
                  </a:lnTo>
                  <a:lnTo>
                    <a:pt x="962" y="583"/>
                  </a:lnTo>
                  <a:lnTo>
                    <a:pt x="928" y="653"/>
                  </a:lnTo>
                  <a:lnTo>
                    <a:pt x="825" y="756"/>
                  </a:lnTo>
                  <a:lnTo>
                    <a:pt x="791" y="790"/>
                  </a:lnTo>
                  <a:lnTo>
                    <a:pt x="722" y="860"/>
                  </a:lnTo>
                  <a:lnTo>
                    <a:pt x="688" y="927"/>
                  </a:lnTo>
                  <a:lnTo>
                    <a:pt x="654" y="997"/>
                  </a:lnTo>
                  <a:lnTo>
                    <a:pt x="618" y="1031"/>
                  </a:lnTo>
                  <a:lnTo>
                    <a:pt x="654" y="1065"/>
                  </a:lnTo>
                  <a:lnTo>
                    <a:pt x="688" y="1065"/>
                  </a:lnTo>
                  <a:lnTo>
                    <a:pt x="722" y="1031"/>
                  </a:lnTo>
                  <a:lnTo>
                    <a:pt x="756" y="997"/>
                  </a:lnTo>
                  <a:lnTo>
                    <a:pt x="791" y="927"/>
                  </a:lnTo>
                  <a:lnTo>
                    <a:pt x="860" y="860"/>
                  </a:lnTo>
                  <a:lnTo>
                    <a:pt x="895" y="824"/>
                  </a:lnTo>
                  <a:lnTo>
                    <a:pt x="1032" y="721"/>
                  </a:lnTo>
                  <a:lnTo>
                    <a:pt x="1066" y="687"/>
                  </a:lnTo>
                  <a:lnTo>
                    <a:pt x="1169" y="618"/>
                  </a:lnTo>
                  <a:lnTo>
                    <a:pt x="1272" y="481"/>
                  </a:lnTo>
                  <a:lnTo>
                    <a:pt x="1342" y="446"/>
                  </a:lnTo>
                  <a:lnTo>
                    <a:pt x="1410" y="377"/>
                  </a:lnTo>
                  <a:lnTo>
                    <a:pt x="1445" y="344"/>
                  </a:lnTo>
                  <a:lnTo>
                    <a:pt x="1479" y="309"/>
                  </a:lnTo>
                  <a:lnTo>
                    <a:pt x="1548" y="309"/>
                  </a:lnTo>
                  <a:lnTo>
                    <a:pt x="1686" y="274"/>
                  </a:lnTo>
                  <a:lnTo>
                    <a:pt x="1651" y="309"/>
                  </a:lnTo>
                  <a:lnTo>
                    <a:pt x="1616" y="377"/>
                  </a:lnTo>
                  <a:lnTo>
                    <a:pt x="1583" y="412"/>
                  </a:lnTo>
                  <a:lnTo>
                    <a:pt x="1513" y="481"/>
                  </a:lnTo>
                  <a:lnTo>
                    <a:pt x="1410" y="516"/>
                  </a:lnTo>
                  <a:lnTo>
                    <a:pt x="1342" y="549"/>
                  </a:lnTo>
                  <a:lnTo>
                    <a:pt x="1306" y="583"/>
                  </a:lnTo>
                  <a:lnTo>
                    <a:pt x="1204" y="653"/>
                  </a:lnTo>
                  <a:lnTo>
                    <a:pt x="1204" y="721"/>
                  </a:lnTo>
                  <a:lnTo>
                    <a:pt x="1169" y="756"/>
                  </a:lnTo>
                  <a:lnTo>
                    <a:pt x="1066" y="860"/>
                  </a:lnTo>
                  <a:lnTo>
                    <a:pt x="928" y="1065"/>
                  </a:lnTo>
                  <a:lnTo>
                    <a:pt x="860" y="1203"/>
                  </a:lnTo>
                  <a:lnTo>
                    <a:pt x="825" y="1237"/>
                  </a:lnTo>
                  <a:lnTo>
                    <a:pt x="722" y="1340"/>
                  </a:lnTo>
                  <a:lnTo>
                    <a:pt x="618" y="1443"/>
                  </a:lnTo>
                  <a:lnTo>
                    <a:pt x="516" y="1511"/>
                  </a:lnTo>
                  <a:lnTo>
                    <a:pt x="412" y="1547"/>
                  </a:lnTo>
                  <a:lnTo>
                    <a:pt x="344" y="1614"/>
                  </a:lnTo>
                  <a:lnTo>
                    <a:pt x="309" y="1684"/>
                  </a:lnTo>
                  <a:lnTo>
                    <a:pt x="309" y="1718"/>
                  </a:lnTo>
                  <a:lnTo>
                    <a:pt x="240" y="1821"/>
                  </a:lnTo>
                  <a:lnTo>
                    <a:pt x="240" y="1855"/>
                  </a:lnTo>
                  <a:lnTo>
                    <a:pt x="172" y="1992"/>
                  </a:lnTo>
                  <a:lnTo>
                    <a:pt x="68" y="2198"/>
                  </a:lnTo>
                  <a:lnTo>
                    <a:pt x="34" y="2371"/>
                  </a:lnTo>
                  <a:lnTo>
                    <a:pt x="34" y="2439"/>
                  </a:lnTo>
                  <a:lnTo>
                    <a:pt x="0" y="2473"/>
                  </a:lnTo>
                  <a:lnTo>
                    <a:pt x="0" y="2508"/>
                  </a:lnTo>
                  <a:lnTo>
                    <a:pt x="0" y="2611"/>
                  </a:lnTo>
                  <a:lnTo>
                    <a:pt x="34" y="2645"/>
                  </a:lnTo>
                  <a:lnTo>
                    <a:pt x="68" y="2679"/>
                  </a:lnTo>
                  <a:lnTo>
                    <a:pt x="68" y="2714"/>
                  </a:lnTo>
                  <a:lnTo>
                    <a:pt x="34" y="2988"/>
                  </a:lnTo>
                  <a:lnTo>
                    <a:pt x="68" y="2955"/>
                  </a:lnTo>
                  <a:lnTo>
                    <a:pt x="103" y="2955"/>
                  </a:lnTo>
                  <a:lnTo>
                    <a:pt x="137" y="2955"/>
                  </a:lnTo>
                  <a:lnTo>
                    <a:pt x="172" y="2955"/>
                  </a:lnTo>
                  <a:lnTo>
                    <a:pt x="172" y="2988"/>
                  </a:lnTo>
                  <a:lnTo>
                    <a:pt x="206" y="2988"/>
                  </a:lnTo>
                  <a:lnTo>
                    <a:pt x="240" y="2988"/>
                  </a:lnTo>
                  <a:lnTo>
                    <a:pt x="240" y="3023"/>
                  </a:lnTo>
                  <a:lnTo>
                    <a:pt x="240" y="3058"/>
                  </a:lnTo>
                  <a:lnTo>
                    <a:pt x="240" y="3092"/>
                  </a:lnTo>
                  <a:lnTo>
                    <a:pt x="274" y="3058"/>
                  </a:lnTo>
                  <a:lnTo>
                    <a:pt x="309" y="3023"/>
                  </a:lnTo>
                  <a:lnTo>
                    <a:pt x="344" y="2988"/>
                  </a:lnTo>
                  <a:lnTo>
                    <a:pt x="344" y="2955"/>
                  </a:lnTo>
                  <a:lnTo>
                    <a:pt x="344" y="2988"/>
                  </a:lnTo>
                  <a:lnTo>
                    <a:pt x="344" y="3023"/>
                  </a:lnTo>
                  <a:lnTo>
                    <a:pt x="344" y="3058"/>
                  </a:lnTo>
                  <a:lnTo>
                    <a:pt x="378" y="3092"/>
                  </a:lnTo>
                  <a:lnTo>
                    <a:pt x="412" y="3092"/>
                  </a:lnTo>
                  <a:lnTo>
                    <a:pt x="412" y="312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53" name="Freeform 69"/>
            <p:cNvSpPr>
              <a:spLocks noChangeArrowheads="1"/>
            </p:cNvSpPr>
            <p:nvPr/>
          </p:nvSpPr>
          <p:spPr bwMode="auto">
            <a:xfrm>
              <a:off x="1207" y="1104"/>
              <a:ext cx="428" cy="731"/>
            </a:xfrm>
            <a:custGeom>
              <a:avLst/>
              <a:gdLst>
                <a:gd name="T0" fmla="*/ 109 w 1893"/>
                <a:gd name="T1" fmla="*/ 715 h 3230"/>
                <a:gd name="T2" fmla="*/ 125 w 1893"/>
                <a:gd name="T3" fmla="*/ 731 h 3230"/>
                <a:gd name="T4" fmla="*/ 156 w 1893"/>
                <a:gd name="T5" fmla="*/ 715 h 3230"/>
                <a:gd name="T6" fmla="*/ 179 w 1893"/>
                <a:gd name="T7" fmla="*/ 692 h 3230"/>
                <a:gd name="T8" fmla="*/ 156 w 1893"/>
                <a:gd name="T9" fmla="*/ 653 h 3230"/>
                <a:gd name="T10" fmla="*/ 109 w 1893"/>
                <a:gd name="T11" fmla="*/ 653 h 3230"/>
                <a:gd name="T12" fmla="*/ 93 w 1893"/>
                <a:gd name="T13" fmla="*/ 614 h 3230"/>
                <a:gd name="T14" fmla="*/ 85 w 1893"/>
                <a:gd name="T15" fmla="*/ 583 h 3230"/>
                <a:gd name="T16" fmla="*/ 93 w 1893"/>
                <a:gd name="T17" fmla="*/ 544 h 3230"/>
                <a:gd name="T18" fmla="*/ 109 w 1893"/>
                <a:gd name="T19" fmla="*/ 521 h 3230"/>
                <a:gd name="T20" fmla="*/ 140 w 1893"/>
                <a:gd name="T21" fmla="*/ 490 h 3230"/>
                <a:gd name="T22" fmla="*/ 187 w 1893"/>
                <a:gd name="T23" fmla="*/ 466 h 3230"/>
                <a:gd name="T24" fmla="*/ 218 w 1893"/>
                <a:gd name="T25" fmla="*/ 451 h 3230"/>
                <a:gd name="T26" fmla="*/ 241 w 1893"/>
                <a:gd name="T27" fmla="*/ 381 h 3230"/>
                <a:gd name="T28" fmla="*/ 272 w 1893"/>
                <a:gd name="T29" fmla="*/ 350 h 3230"/>
                <a:gd name="T30" fmla="*/ 257 w 1893"/>
                <a:gd name="T31" fmla="*/ 327 h 3230"/>
                <a:gd name="T32" fmla="*/ 280 w 1893"/>
                <a:gd name="T33" fmla="*/ 303 h 3230"/>
                <a:gd name="T34" fmla="*/ 319 w 1893"/>
                <a:gd name="T35" fmla="*/ 280 h 3230"/>
                <a:gd name="T36" fmla="*/ 350 w 1893"/>
                <a:gd name="T37" fmla="*/ 257 h 3230"/>
                <a:gd name="T38" fmla="*/ 381 w 1893"/>
                <a:gd name="T39" fmla="*/ 241 h 3230"/>
                <a:gd name="T40" fmla="*/ 397 w 1893"/>
                <a:gd name="T41" fmla="*/ 217 h 3230"/>
                <a:gd name="T42" fmla="*/ 389 w 1893"/>
                <a:gd name="T43" fmla="*/ 195 h 3230"/>
                <a:gd name="T44" fmla="*/ 389 w 1893"/>
                <a:gd name="T45" fmla="*/ 171 h 3230"/>
                <a:gd name="T46" fmla="*/ 397 w 1893"/>
                <a:gd name="T47" fmla="*/ 117 h 3230"/>
                <a:gd name="T48" fmla="*/ 404 w 1893"/>
                <a:gd name="T49" fmla="*/ 85 h 3230"/>
                <a:gd name="T50" fmla="*/ 412 w 1893"/>
                <a:gd name="T51" fmla="*/ 62 h 3230"/>
                <a:gd name="T52" fmla="*/ 428 w 1893"/>
                <a:gd name="T53" fmla="*/ 54 h 3230"/>
                <a:gd name="T54" fmla="*/ 420 w 1893"/>
                <a:gd name="T55" fmla="*/ 31 h 3230"/>
                <a:gd name="T56" fmla="*/ 412 w 1893"/>
                <a:gd name="T57" fmla="*/ 7 h 3230"/>
                <a:gd name="T58" fmla="*/ 381 w 1893"/>
                <a:gd name="T59" fmla="*/ 16 h 3230"/>
                <a:gd name="T60" fmla="*/ 334 w 1893"/>
                <a:gd name="T61" fmla="*/ 31 h 3230"/>
                <a:gd name="T62" fmla="*/ 303 w 1893"/>
                <a:gd name="T63" fmla="*/ 62 h 3230"/>
                <a:gd name="T64" fmla="*/ 272 w 1893"/>
                <a:gd name="T65" fmla="*/ 93 h 3230"/>
                <a:gd name="T66" fmla="*/ 241 w 1893"/>
                <a:gd name="T67" fmla="*/ 101 h 3230"/>
                <a:gd name="T68" fmla="*/ 210 w 1893"/>
                <a:gd name="T69" fmla="*/ 148 h 3230"/>
                <a:gd name="T70" fmla="*/ 163 w 1893"/>
                <a:gd name="T71" fmla="*/ 195 h 3230"/>
                <a:gd name="T72" fmla="*/ 140 w 1893"/>
                <a:gd name="T73" fmla="*/ 233 h 3230"/>
                <a:gd name="T74" fmla="*/ 163 w 1893"/>
                <a:gd name="T75" fmla="*/ 233 h 3230"/>
                <a:gd name="T76" fmla="*/ 194 w 1893"/>
                <a:gd name="T77" fmla="*/ 195 h 3230"/>
                <a:gd name="T78" fmla="*/ 241 w 1893"/>
                <a:gd name="T79" fmla="*/ 155 h 3230"/>
                <a:gd name="T80" fmla="*/ 303 w 1893"/>
                <a:gd name="T81" fmla="*/ 101 h 3230"/>
                <a:gd name="T82" fmla="*/ 334 w 1893"/>
                <a:gd name="T83" fmla="*/ 70 h 3230"/>
                <a:gd name="T84" fmla="*/ 373 w 1893"/>
                <a:gd name="T85" fmla="*/ 70 h 3230"/>
                <a:gd name="T86" fmla="*/ 342 w 1893"/>
                <a:gd name="T87" fmla="*/ 109 h 3230"/>
                <a:gd name="T88" fmla="*/ 295 w 1893"/>
                <a:gd name="T89" fmla="*/ 132 h 3230"/>
                <a:gd name="T90" fmla="*/ 264 w 1893"/>
                <a:gd name="T91" fmla="*/ 171 h 3230"/>
                <a:gd name="T92" fmla="*/ 194 w 1893"/>
                <a:gd name="T93" fmla="*/ 272 h 3230"/>
                <a:gd name="T94" fmla="*/ 140 w 1893"/>
                <a:gd name="T95" fmla="*/ 327 h 3230"/>
                <a:gd name="T96" fmla="*/ 78 w 1893"/>
                <a:gd name="T97" fmla="*/ 365 h 3230"/>
                <a:gd name="T98" fmla="*/ 54 w 1893"/>
                <a:gd name="T99" fmla="*/ 412 h 3230"/>
                <a:gd name="T100" fmla="*/ 15 w 1893"/>
                <a:gd name="T101" fmla="*/ 497 h 3230"/>
                <a:gd name="T102" fmla="*/ 0 w 1893"/>
                <a:gd name="T103" fmla="*/ 560 h 3230"/>
                <a:gd name="T104" fmla="*/ 8 w 1893"/>
                <a:gd name="T105" fmla="*/ 599 h 3230"/>
                <a:gd name="T106" fmla="*/ 8 w 1893"/>
                <a:gd name="T107" fmla="*/ 676 h 3230"/>
                <a:gd name="T108" fmla="*/ 31 w 1893"/>
                <a:gd name="T109" fmla="*/ 669 h 3230"/>
                <a:gd name="T110" fmla="*/ 47 w 1893"/>
                <a:gd name="T111" fmla="*/ 676 h 3230"/>
                <a:gd name="T112" fmla="*/ 54 w 1893"/>
                <a:gd name="T113" fmla="*/ 692 h 3230"/>
                <a:gd name="T114" fmla="*/ 70 w 1893"/>
                <a:gd name="T115" fmla="*/ 684 h 3230"/>
                <a:gd name="T116" fmla="*/ 78 w 1893"/>
                <a:gd name="T117" fmla="*/ 676 h 3230"/>
                <a:gd name="T118" fmla="*/ 85 w 1893"/>
                <a:gd name="T119" fmla="*/ 700 h 32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93" h="3230">
                  <a:moveTo>
                    <a:pt x="412" y="3126"/>
                  </a:moveTo>
                  <a:lnTo>
                    <a:pt x="447" y="3126"/>
                  </a:lnTo>
                  <a:lnTo>
                    <a:pt x="481" y="3161"/>
                  </a:lnTo>
                  <a:lnTo>
                    <a:pt x="516" y="3195"/>
                  </a:lnTo>
                  <a:lnTo>
                    <a:pt x="551" y="3195"/>
                  </a:lnTo>
                  <a:lnTo>
                    <a:pt x="551" y="3229"/>
                  </a:lnTo>
                  <a:lnTo>
                    <a:pt x="584" y="3195"/>
                  </a:lnTo>
                  <a:lnTo>
                    <a:pt x="618" y="3195"/>
                  </a:lnTo>
                  <a:lnTo>
                    <a:pt x="688" y="3161"/>
                  </a:lnTo>
                  <a:lnTo>
                    <a:pt x="756" y="3161"/>
                  </a:lnTo>
                  <a:lnTo>
                    <a:pt x="791" y="3126"/>
                  </a:lnTo>
                  <a:lnTo>
                    <a:pt x="791" y="3058"/>
                  </a:lnTo>
                  <a:lnTo>
                    <a:pt x="756" y="2955"/>
                  </a:lnTo>
                  <a:lnTo>
                    <a:pt x="722" y="2885"/>
                  </a:lnTo>
                  <a:lnTo>
                    <a:pt x="688" y="2885"/>
                  </a:lnTo>
                  <a:lnTo>
                    <a:pt x="618" y="2851"/>
                  </a:lnTo>
                  <a:lnTo>
                    <a:pt x="551" y="2885"/>
                  </a:lnTo>
                  <a:lnTo>
                    <a:pt x="481" y="2885"/>
                  </a:lnTo>
                  <a:lnTo>
                    <a:pt x="447" y="2851"/>
                  </a:lnTo>
                  <a:lnTo>
                    <a:pt x="412" y="2783"/>
                  </a:lnTo>
                  <a:lnTo>
                    <a:pt x="412" y="2714"/>
                  </a:lnTo>
                  <a:lnTo>
                    <a:pt x="378" y="2679"/>
                  </a:lnTo>
                  <a:lnTo>
                    <a:pt x="378" y="2645"/>
                  </a:lnTo>
                  <a:lnTo>
                    <a:pt x="378" y="2577"/>
                  </a:lnTo>
                  <a:lnTo>
                    <a:pt x="378" y="2508"/>
                  </a:lnTo>
                  <a:lnTo>
                    <a:pt x="412" y="2473"/>
                  </a:lnTo>
                  <a:lnTo>
                    <a:pt x="412" y="2405"/>
                  </a:lnTo>
                  <a:lnTo>
                    <a:pt x="412" y="2371"/>
                  </a:lnTo>
                  <a:lnTo>
                    <a:pt x="447" y="2335"/>
                  </a:lnTo>
                  <a:lnTo>
                    <a:pt x="481" y="2301"/>
                  </a:lnTo>
                  <a:lnTo>
                    <a:pt x="516" y="2268"/>
                  </a:lnTo>
                  <a:lnTo>
                    <a:pt x="551" y="2198"/>
                  </a:lnTo>
                  <a:lnTo>
                    <a:pt x="618" y="2164"/>
                  </a:lnTo>
                  <a:lnTo>
                    <a:pt x="688" y="2130"/>
                  </a:lnTo>
                  <a:lnTo>
                    <a:pt x="722" y="2096"/>
                  </a:lnTo>
                  <a:lnTo>
                    <a:pt x="825" y="2061"/>
                  </a:lnTo>
                  <a:lnTo>
                    <a:pt x="895" y="1992"/>
                  </a:lnTo>
                  <a:lnTo>
                    <a:pt x="928" y="1992"/>
                  </a:lnTo>
                  <a:lnTo>
                    <a:pt x="962" y="1992"/>
                  </a:lnTo>
                  <a:lnTo>
                    <a:pt x="998" y="1992"/>
                  </a:lnTo>
                  <a:lnTo>
                    <a:pt x="1032" y="1752"/>
                  </a:lnTo>
                  <a:lnTo>
                    <a:pt x="1066" y="1684"/>
                  </a:lnTo>
                  <a:lnTo>
                    <a:pt x="1135" y="1614"/>
                  </a:lnTo>
                  <a:lnTo>
                    <a:pt x="1204" y="1581"/>
                  </a:lnTo>
                  <a:lnTo>
                    <a:pt x="1204" y="1547"/>
                  </a:lnTo>
                  <a:lnTo>
                    <a:pt x="1239" y="1547"/>
                  </a:lnTo>
                  <a:lnTo>
                    <a:pt x="1204" y="1477"/>
                  </a:lnTo>
                  <a:lnTo>
                    <a:pt x="1135" y="1443"/>
                  </a:lnTo>
                  <a:lnTo>
                    <a:pt x="1135" y="1409"/>
                  </a:lnTo>
                  <a:lnTo>
                    <a:pt x="1204" y="1374"/>
                  </a:lnTo>
                  <a:lnTo>
                    <a:pt x="1239" y="1340"/>
                  </a:lnTo>
                  <a:lnTo>
                    <a:pt x="1306" y="1305"/>
                  </a:lnTo>
                  <a:lnTo>
                    <a:pt x="1376" y="1271"/>
                  </a:lnTo>
                  <a:lnTo>
                    <a:pt x="1410" y="1237"/>
                  </a:lnTo>
                  <a:lnTo>
                    <a:pt x="1479" y="1203"/>
                  </a:lnTo>
                  <a:lnTo>
                    <a:pt x="1513" y="1168"/>
                  </a:lnTo>
                  <a:lnTo>
                    <a:pt x="1548" y="1134"/>
                  </a:lnTo>
                  <a:lnTo>
                    <a:pt x="1583" y="1134"/>
                  </a:lnTo>
                  <a:lnTo>
                    <a:pt x="1651" y="1099"/>
                  </a:lnTo>
                  <a:lnTo>
                    <a:pt x="1686" y="1065"/>
                  </a:lnTo>
                  <a:lnTo>
                    <a:pt x="1720" y="1031"/>
                  </a:lnTo>
                  <a:lnTo>
                    <a:pt x="1755" y="997"/>
                  </a:lnTo>
                  <a:lnTo>
                    <a:pt x="1755" y="961"/>
                  </a:lnTo>
                  <a:lnTo>
                    <a:pt x="1755" y="927"/>
                  </a:lnTo>
                  <a:lnTo>
                    <a:pt x="1755" y="893"/>
                  </a:lnTo>
                  <a:lnTo>
                    <a:pt x="1720" y="860"/>
                  </a:lnTo>
                  <a:lnTo>
                    <a:pt x="1686" y="860"/>
                  </a:lnTo>
                  <a:lnTo>
                    <a:pt x="1686" y="790"/>
                  </a:lnTo>
                  <a:lnTo>
                    <a:pt x="1720" y="756"/>
                  </a:lnTo>
                  <a:lnTo>
                    <a:pt x="1720" y="618"/>
                  </a:lnTo>
                  <a:lnTo>
                    <a:pt x="1755" y="549"/>
                  </a:lnTo>
                  <a:lnTo>
                    <a:pt x="1755" y="516"/>
                  </a:lnTo>
                  <a:lnTo>
                    <a:pt x="1755" y="481"/>
                  </a:lnTo>
                  <a:lnTo>
                    <a:pt x="1789" y="412"/>
                  </a:lnTo>
                  <a:lnTo>
                    <a:pt x="1789" y="377"/>
                  </a:lnTo>
                  <a:lnTo>
                    <a:pt x="1789" y="344"/>
                  </a:lnTo>
                  <a:lnTo>
                    <a:pt x="1823" y="309"/>
                  </a:lnTo>
                  <a:lnTo>
                    <a:pt x="1823" y="274"/>
                  </a:lnTo>
                  <a:lnTo>
                    <a:pt x="1823" y="240"/>
                  </a:lnTo>
                  <a:lnTo>
                    <a:pt x="1857" y="240"/>
                  </a:lnTo>
                  <a:lnTo>
                    <a:pt x="1892" y="240"/>
                  </a:lnTo>
                  <a:lnTo>
                    <a:pt x="1892" y="206"/>
                  </a:lnTo>
                  <a:lnTo>
                    <a:pt x="1857" y="172"/>
                  </a:lnTo>
                  <a:lnTo>
                    <a:pt x="1857" y="137"/>
                  </a:lnTo>
                  <a:lnTo>
                    <a:pt x="1857" y="103"/>
                  </a:lnTo>
                  <a:lnTo>
                    <a:pt x="1823" y="69"/>
                  </a:lnTo>
                  <a:lnTo>
                    <a:pt x="1823" y="33"/>
                  </a:lnTo>
                  <a:lnTo>
                    <a:pt x="1823" y="0"/>
                  </a:lnTo>
                  <a:lnTo>
                    <a:pt x="1789" y="33"/>
                  </a:lnTo>
                  <a:lnTo>
                    <a:pt x="1686" y="69"/>
                  </a:lnTo>
                  <a:lnTo>
                    <a:pt x="1616" y="103"/>
                  </a:lnTo>
                  <a:lnTo>
                    <a:pt x="1513" y="137"/>
                  </a:lnTo>
                  <a:lnTo>
                    <a:pt x="1479" y="137"/>
                  </a:lnTo>
                  <a:lnTo>
                    <a:pt x="1445" y="172"/>
                  </a:lnTo>
                  <a:lnTo>
                    <a:pt x="1376" y="240"/>
                  </a:lnTo>
                  <a:lnTo>
                    <a:pt x="1342" y="274"/>
                  </a:lnTo>
                  <a:lnTo>
                    <a:pt x="1272" y="344"/>
                  </a:lnTo>
                  <a:lnTo>
                    <a:pt x="1239" y="377"/>
                  </a:lnTo>
                  <a:lnTo>
                    <a:pt x="1204" y="412"/>
                  </a:lnTo>
                  <a:lnTo>
                    <a:pt x="1135" y="446"/>
                  </a:lnTo>
                  <a:lnTo>
                    <a:pt x="1101" y="412"/>
                  </a:lnTo>
                  <a:lnTo>
                    <a:pt x="1066" y="446"/>
                  </a:lnTo>
                  <a:lnTo>
                    <a:pt x="1032" y="516"/>
                  </a:lnTo>
                  <a:lnTo>
                    <a:pt x="962" y="583"/>
                  </a:lnTo>
                  <a:lnTo>
                    <a:pt x="928" y="653"/>
                  </a:lnTo>
                  <a:lnTo>
                    <a:pt x="825" y="756"/>
                  </a:lnTo>
                  <a:lnTo>
                    <a:pt x="791" y="790"/>
                  </a:lnTo>
                  <a:lnTo>
                    <a:pt x="722" y="860"/>
                  </a:lnTo>
                  <a:lnTo>
                    <a:pt x="688" y="927"/>
                  </a:lnTo>
                  <a:lnTo>
                    <a:pt x="654" y="997"/>
                  </a:lnTo>
                  <a:lnTo>
                    <a:pt x="618" y="1031"/>
                  </a:lnTo>
                  <a:lnTo>
                    <a:pt x="654" y="1065"/>
                  </a:lnTo>
                  <a:lnTo>
                    <a:pt x="688" y="1065"/>
                  </a:lnTo>
                  <a:lnTo>
                    <a:pt x="722" y="1031"/>
                  </a:lnTo>
                  <a:lnTo>
                    <a:pt x="756" y="997"/>
                  </a:lnTo>
                  <a:lnTo>
                    <a:pt x="791" y="927"/>
                  </a:lnTo>
                  <a:lnTo>
                    <a:pt x="860" y="860"/>
                  </a:lnTo>
                  <a:lnTo>
                    <a:pt x="895" y="824"/>
                  </a:lnTo>
                  <a:lnTo>
                    <a:pt x="1032" y="721"/>
                  </a:lnTo>
                  <a:lnTo>
                    <a:pt x="1066" y="687"/>
                  </a:lnTo>
                  <a:lnTo>
                    <a:pt x="1169" y="618"/>
                  </a:lnTo>
                  <a:lnTo>
                    <a:pt x="1272" y="481"/>
                  </a:lnTo>
                  <a:lnTo>
                    <a:pt x="1342" y="446"/>
                  </a:lnTo>
                  <a:lnTo>
                    <a:pt x="1410" y="377"/>
                  </a:lnTo>
                  <a:lnTo>
                    <a:pt x="1445" y="344"/>
                  </a:lnTo>
                  <a:lnTo>
                    <a:pt x="1479" y="309"/>
                  </a:lnTo>
                  <a:lnTo>
                    <a:pt x="1548" y="309"/>
                  </a:lnTo>
                  <a:lnTo>
                    <a:pt x="1686" y="274"/>
                  </a:lnTo>
                  <a:lnTo>
                    <a:pt x="1651" y="309"/>
                  </a:lnTo>
                  <a:lnTo>
                    <a:pt x="1616" y="377"/>
                  </a:lnTo>
                  <a:lnTo>
                    <a:pt x="1583" y="412"/>
                  </a:lnTo>
                  <a:lnTo>
                    <a:pt x="1513" y="481"/>
                  </a:lnTo>
                  <a:lnTo>
                    <a:pt x="1410" y="516"/>
                  </a:lnTo>
                  <a:lnTo>
                    <a:pt x="1342" y="549"/>
                  </a:lnTo>
                  <a:lnTo>
                    <a:pt x="1306" y="583"/>
                  </a:lnTo>
                  <a:lnTo>
                    <a:pt x="1204" y="653"/>
                  </a:lnTo>
                  <a:lnTo>
                    <a:pt x="1204" y="721"/>
                  </a:lnTo>
                  <a:lnTo>
                    <a:pt x="1169" y="756"/>
                  </a:lnTo>
                  <a:lnTo>
                    <a:pt x="1066" y="860"/>
                  </a:lnTo>
                  <a:lnTo>
                    <a:pt x="928" y="1065"/>
                  </a:lnTo>
                  <a:lnTo>
                    <a:pt x="860" y="1203"/>
                  </a:lnTo>
                  <a:lnTo>
                    <a:pt x="825" y="1237"/>
                  </a:lnTo>
                  <a:lnTo>
                    <a:pt x="722" y="1340"/>
                  </a:lnTo>
                  <a:lnTo>
                    <a:pt x="618" y="1443"/>
                  </a:lnTo>
                  <a:lnTo>
                    <a:pt x="516" y="1511"/>
                  </a:lnTo>
                  <a:lnTo>
                    <a:pt x="412" y="1547"/>
                  </a:lnTo>
                  <a:lnTo>
                    <a:pt x="344" y="1614"/>
                  </a:lnTo>
                  <a:lnTo>
                    <a:pt x="309" y="1684"/>
                  </a:lnTo>
                  <a:lnTo>
                    <a:pt x="309" y="1718"/>
                  </a:lnTo>
                  <a:lnTo>
                    <a:pt x="240" y="1821"/>
                  </a:lnTo>
                  <a:lnTo>
                    <a:pt x="240" y="1855"/>
                  </a:lnTo>
                  <a:lnTo>
                    <a:pt x="172" y="1992"/>
                  </a:lnTo>
                  <a:lnTo>
                    <a:pt x="68" y="2198"/>
                  </a:lnTo>
                  <a:lnTo>
                    <a:pt x="34" y="2371"/>
                  </a:lnTo>
                  <a:lnTo>
                    <a:pt x="34" y="2439"/>
                  </a:lnTo>
                  <a:lnTo>
                    <a:pt x="0" y="2473"/>
                  </a:lnTo>
                  <a:lnTo>
                    <a:pt x="0" y="2508"/>
                  </a:lnTo>
                  <a:lnTo>
                    <a:pt x="0" y="2611"/>
                  </a:lnTo>
                  <a:lnTo>
                    <a:pt x="34" y="2645"/>
                  </a:lnTo>
                  <a:lnTo>
                    <a:pt x="68" y="2679"/>
                  </a:lnTo>
                  <a:lnTo>
                    <a:pt x="68" y="2714"/>
                  </a:lnTo>
                  <a:lnTo>
                    <a:pt x="34" y="2988"/>
                  </a:lnTo>
                  <a:lnTo>
                    <a:pt x="68" y="2955"/>
                  </a:lnTo>
                  <a:lnTo>
                    <a:pt x="103" y="2955"/>
                  </a:lnTo>
                  <a:lnTo>
                    <a:pt x="137" y="2955"/>
                  </a:lnTo>
                  <a:lnTo>
                    <a:pt x="172" y="2955"/>
                  </a:lnTo>
                  <a:lnTo>
                    <a:pt x="172" y="2988"/>
                  </a:lnTo>
                  <a:lnTo>
                    <a:pt x="206" y="2988"/>
                  </a:lnTo>
                  <a:lnTo>
                    <a:pt x="240" y="2988"/>
                  </a:lnTo>
                  <a:lnTo>
                    <a:pt x="240" y="3023"/>
                  </a:lnTo>
                  <a:lnTo>
                    <a:pt x="240" y="3058"/>
                  </a:lnTo>
                  <a:lnTo>
                    <a:pt x="240" y="3092"/>
                  </a:lnTo>
                  <a:lnTo>
                    <a:pt x="274" y="3058"/>
                  </a:lnTo>
                  <a:lnTo>
                    <a:pt x="309" y="3023"/>
                  </a:lnTo>
                  <a:lnTo>
                    <a:pt x="344" y="2988"/>
                  </a:lnTo>
                  <a:lnTo>
                    <a:pt x="344" y="2955"/>
                  </a:lnTo>
                  <a:lnTo>
                    <a:pt x="344" y="2988"/>
                  </a:lnTo>
                  <a:lnTo>
                    <a:pt x="344" y="3023"/>
                  </a:lnTo>
                  <a:lnTo>
                    <a:pt x="344" y="3058"/>
                  </a:lnTo>
                  <a:lnTo>
                    <a:pt x="378" y="3092"/>
                  </a:lnTo>
                  <a:lnTo>
                    <a:pt x="412" y="3092"/>
                  </a:lnTo>
                  <a:lnTo>
                    <a:pt x="412" y="312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4" name="Freeform 71"/>
            <p:cNvSpPr>
              <a:spLocks noChangeArrowheads="1"/>
            </p:cNvSpPr>
            <p:nvPr/>
          </p:nvSpPr>
          <p:spPr bwMode="auto">
            <a:xfrm>
              <a:off x="1433" y="940"/>
              <a:ext cx="624" cy="918"/>
            </a:xfrm>
            <a:custGeom>
              <a:avLst/>
              <a:gdLst>
                <a:gd name="T0" fmla="*/ 444 w 2754"/>
                <a:gd name="T1" fmla="*/ 514 h 4054"/>
                <a:gd name="T2" fmla="*/ 460 w 2754"/>
                <a:gd name="T3" fmla="*/ 576 h 4054"/>
                <a:gd name="T4" fmla="*/ 421 w 2754"/>
                <a:gd name="T5" fmla="*/ 576 h 4054"/>
                <a:gd name="T6" fmla="*/ 366 w 2754"/>
                <a:gd name="T7" fmla="*/ 607 h 4054"/>
                <a:gd name="T8" fmla="*/ 382 w 2754"/>
                <a:gd name="T9" fmla="*/ 622 h 4054"/>
                <a:gd name="T10" fmla="*/ 444 w 2754"/>
                <a:gd name="T11" fmla="*/ 615 h 4054"/>
                <a:gd name="T12" fmla="*/ 429 w 2754"/>
                <a:gd name="T13" fmla="*/ 646 h 4054"/>
                <a:gd name="T14" fmla="*/ 413 w 2754"/>
                <a:gd name="T15" fmla="*/ 669 h 4054"/>
                <a:gd name="T16" fmla="*/ 374 w 2754"/>
                <a:gd name="T17" fmla="*/ 684 h 4054"/>
                <a:gd name="T18" fmla="*/ 406 w 2754"/>
                <a:gd name="T19" fmla="*/ 731 h 4054"/>
                <a:gd name="T20" fmla="*/ 429 w 2754"/>
                <a:gd name="T21" fmla="*/ 708 h 4054"/>
                <a:gd name="T22" fmla="*/ 429 w 2754"/>
                <a:gd name="T23" fmla="*/ 731 h 4054"/>
                <a:gd name="T24" fmla="*/ 452 w 2754"/>
                <a:gd name="T25" fmla="*/ 755 h 4054"/>
                <a:gd name="T26" fmla="*/ 468 w 2754"/>
                <a:gd name="T27" fmla="*/ 770 h 4054"/>
                <a:gd name="T28" fmla="*/ 507 w 2754"/>
                <a:gd name="T29" fmla="*/ 794 h 4054"/>
                <a:gd name="T30" fmla="*/ 522 w 2754"/>
                <a:gd name="T31" fmla="*/ 825 h 4054"/>
                <a:gd name="T32" fmla="*/ 491 w 2754"/>
                <a:gd name="T33" fmla="*/ 856 h 4054"/>
                <a:gd name="T34" fmla="*/ 429 w 2754"/>
                <a:gd name="T35" fmla="*/ 840 h 4054"/>
                <a:gd name="T36" fmla="*/ 382 w 2754"/>
                <a:gd name="T37" fmla="*/ 840 h 4054"/>
                <a:gd name="T38" fmla="*/ 351 w 2754"/>
                <a:gd name="T39" fmla="*/ 825 h 4054"/>
                <a:gd name="T40" fmla="*/ 335 w 2754"/>
                <a:gd name="T41" fmla="*/ 817 h 4054"/>
                <a:gd name="T42" fmla="*/ 328 w 2754"/>
                <a:gd name="T43" fmla="*/ 801 h 4054"/>
                <a:gd name="T44" fmla="*/ 288 w 2754"/>
                <a:gd name="T45" fmla="*/ 840 h 4054"/>
                <a:gd name="T46" fmla="*/ 257 w 2754"/>
                <a:gd name="T47" fmla="*/ 863 h 4054"/>
                <a:gd name="T48" fmla="*/ 179 w 2754"/>
                <a:gd name="T49" fmla="*/ 840 h 4054"/>
                <a:gd name="T50" fmla="*/ 101 w 2754"/>
                <a:gd name="T51" fmla="*/ 887 h 4054"/>
                <a:gd name="T52" fmla="*/ 62 w 2754"/>
                <a:gd name="T53" fmla="*/ 918 h 4054"/>
                <a:gd name="T54" fmla="*/ 70 w 2754"/>
                <a:gd name="T55" fmla="*/ 879 h 4054"/>
                <a:gd name="T56" fmla="*/ 117 w 2754"/>
                <a:gd name="T57" fmla="*/ 840 h 4054"/>
                <a:gd name="T58" fmla="*/ 133 w 2754"/>
                <a:gd name="T59" fmla="*/ 778 h 4054"/>
                <a:gd name="T60" fmla="*/ 101 w 2754"/>
                <a:gd name="T61" fmla="*/ 731 h 4054"/>
                <a:gd name="T62" fmla="*/ 78 w 2754"/>
                <a:gd name="T63" fmla="*/ 630 h 4054"/>
                <a:gd name="T64" fmla="*/ 0 w 2754"/>
                <a:gd name="T65" fmla="*/ 615 h 4054"/>
                <a:gd name="T66" fmla="*/ 47 w 2754"/>
                <a:gd name="T67" fmla="*/ 514 h 4054"/>
                <a:gd name="T68" fmla="*/ 47 w 2754"/>
                <a:gd name="T69" fmla="*/ 474 h 4054"/>
                <a:gd name="T70" fmla="*/ 109 w 2754"/>
                <a:gd name="T71" fmla="*/ 436 h 4054"/>
                <a:gd name="T72" fmla="*/ 156 w 2754"/>
                <a:gd name="T73" fmla="*/ 405 h 4054"/>
                <a:gd name="T74" fmla="*/ 172 w 2754"/>
                <a:gd name="T75" fmla="*/ 365 h 4054"/>
                <a:gd name="T76" fmla="*/ 164 w 2754"/>
                <a:gd name="T77" fmla="*/ 303 h 4054"/>
                <a:gd name="T78" fmla="*/ 179 w 2754"/>
                <a:gd name="T79" fmla="*/ 249 h 4054"/>
                <a:gd name="T80" fmla="*/ 195 w 2754"/>
                <a:gd name="T81" fmla="*/ 218 h 4054"/>
                <a:gd name="T82" fmla="*/ 195 w 2754"/>
                <a:gd name="T83" fmla="*/ 187 h 4054"/>
                <a:gd name="T84" fmla="*/ 203 w 2754"/>
                <a:gd name="T85" fmla="*/ 140 h 4054"/>
                <a:gd name="T86" fmla="*/ 288 w 2754"/>
                <a:gd name="T87" fmla="*/ 70 h 4054"/>
                <a:gd name="T88" fmla="*/ 335 w 2754"/>
                <a:gd name="T89" fmla="*/ 47 h 4054"/>
                <a:gd name="T90" fmla="*/ 437 w 2754"/>
                <a:gd name="T91" fmla="*/ 15 h 4054"/>
                <a:gd name="T92" fmla="*/ 554 w 2754"/>
                <a:gd name="T93" fmla="*/ 8 h 4054"/>
                <a:gd name="T94" fmla="*/ 616 w 2754"/>
                <a:gd name="T95" fmla="*/ 23 h 4054"/>
                <a:gd name="T96" fmla="*/ 608 w 2754"/>
                <a:gd name="T97" fmla="*/ 54 h 4054"/>
                <a:gd name="T98" fmla="*/ 585 w 2754"/>
                <a:gd name="T99" fmla="*/ 125 h 4054"/>
                <a:gd name="T100" fmla="*/ 561 w 2754"/>
                <a:gd name="T101" fmla="*/ 187 h 4054"/>
                <a:gd name="T102" fmla="*/ 546 w 2754"/>
                <a:gd name="T103" fmla="*/ 272 h 4054"/>
                <a:gd name="T104" fmla="*/ 530 w 2754"/>
                <a:gd name="T105" fmla="*/ 334 h 4054"/>
                <a:gd name="T106" fmla="*/ 538 w 2754"/>
                <a:gd name="T107" fmla="*/ 436 h 4054"/>
                <a:gd name="T108" fmla="*/ 515 w 2754"/>
                <a:gd name="T109" fmla="*/ 474 h 4054"/>
                <a:gd name="T110" fmla="*/ 476 w 2754"/>
                <a:gd name="T111" fmla="*/ 514 h 405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754" h="4054">
                  <a:moveTo>
                    <a:pt x="2099" y="2268"/>
                  </a:moveTo>
                  <a:lnTo>
                    <a:pt x="2064" y="2233"/>
                  </a:lnTo>
                  <a:lnTo>
                    <a:pt x="1995" y="2233"/>
                  </a:lnTo>
                  <a:lnTo>
                    <a:pt x="1961" y="2198"/>
                  </a:lnTo>
                  <a:lnTo>
                    <a:pt x="1961" y="2268"/>
                  </a:lnTo>
                  <a:lnTo>
                    <a:pt x="1961" y="2335"/>
                  </a:lnTo>
                  <a:lnTo>
                    <a:pt x="1995" y="2370"/>
                  </a:lnTo>
                  <a:lnTo>
                    <a:pt x="2030" y="2405"/>
                  </a:lnTo>
                  <a:lnTo>
                    <a:pt x="2030" y="2474"/>
                  </a:lnTo>
                  <a:lnTo>
                    <a:pt x="2030" y="2542"/>
                  </a:lnTo>
                  <a:lnTo>
                    <a:pt x="1995" y="2611"/>
                  </a:lnTo>
                  <a:lnTo>
                    <a:pt x="1961" y="2577"/>
                  </a:lnTo>
                  <a:lnTo>
                    <a:pt x="1927" y="2542"/>
                  </a:lnTo>
                  <a:lnTo>
                    <a:pt x="1892" y="2542"/>
                  </a:lnTo>
                  <a:lnTo>
                    <a:pt x="1858" y="2542"/>
                  </a:lnTo>
                  <a:lnTo>
                    <a:pt x="1823" y="2542"/>
                  </a:lnTo>
                  <a:lnTo>
                    <a:pt x="1755" y="2542"/>
                  </a:lnTo>
                  <a:lnTo>
                    <a:pt x="1720" y="2577"/>
                  </a:lnTo>
                  <a:lnTo>
                    <a:pt x="1686" y="2611"/>
                  </a:lnTo>
                  <a:lnTo>
                    <a:pt x="1617" y="2679"/>
                  </a:lnTo>
                  <a:lnTo>
                    <a:pt x="1583" y="2748"/>
                  </a:lnTo>
                  <a:lnTo>
                    <a:pt x="1617" y="2748"/>
                  </a:lnTo>
                  <a:lnTo>
                    <a:pt x="1617" y="2782"/>
                  </a:lnTo>
                  <a:lnTo>
                    <a:pt x="1651" y="2748"/>
                  </a:lnTo>
                  <a:lnTo>
                    <a:pt x="1686" y="2748"/>
                  </a:lnTo>
                  <a:lnTo>
                    <a:pt x="1755" y="2714"/>
                  </a:lnTo>
                  <a:lnTo>
                    <a:pt x="1823" y="2714"/>
                  </a:lnTo>
                  <a:lnTo>
                    <a:pt x="1858" y="2714"/>
                  </a:lnTo>
                  <a:lnTo>
                    <a:pt x="1927" y="2714"/>
                  </a:lnTo>
                  <a:lnTo>
                    <a:pt x="1961" y="2714"/>
                  </a:lnTo>
                  <a:lnTo>
                    <a:pt x="1961" y="2748"/>
                  </a:lnTo>
                  <a:lnTo>
                    <a:pt x="1961" y="2782"/>
                  </a:lnTo>
                  <a:lnTo>
                    <a:pt x="1961" y="2818"/>
                  </a:lnTo>
                  <a:lnTo>
                    <a:pt x="1927" y="2818"/>
                  </a:lnTo>
                  <a:lnTo>
                    <a:pt x="1892" y="2851"/>
                  </a:lnTo>
                  <a:lnTo>
                    <a:pt x="1823" y="2885"/>
                  </a:lnTo>
                  <a:lnTo>
                    <a:pt x="1790" y="2885"/>
                  </a:lnTo>
                  <a:lnTo>
                    <a:pt x="1790" y="2920"/>
                  </a:lnTo>
                  <a:lnTo>
                    <a:pt x="1823" y="2920"/>
                  </a:lnTo>
                  <a:lnTo>
                    <a:pt x="1823" y="2955"/>
                  </a:lnTo>
                  <a:lnTo>
                    <a:pt x="1790" y="2955"/>
                  </a:lnTo>
                  <a:lnTo>
                    <a:pt x="1790" y="2989"/>
                  </a:lnTo>
                  <a:lnTo>
                    <a:pt x="1755" y="2989"/>
                  </a:lnTo>
                  <a:lnTo>
                    <a:pt x="1755" y="3022"/>
                  </a:lnTo>
                  <a:lnTo>
                    <a:pt x="1651" y="3022"/>
                  </a:lnTo>
                  <a:lnTo>
                    <a:pt x="1651" y="3057"/>
                  </a:lnTo>
                  <a:lnTo>
                    <a:pt x="1686" y="3092"/>
                  </a:lnTo>
                  <a:lnTo>
                    <a:pt x="1720" y="3161"/>
                  </a:lnTo>
                  <a:lnTo>
                    <a:pt x="1755" y="3194"/>
                  </a:lnTo>
                  <a:lnTo>
                    <a:pt x="1790" y="3229"/>
                  </a:lnTo>
                  <a:lnTo>
                    <a:pt x="1823" y="3194"/>
                  </a:lnTo>
                  <a:lnTo>
                    <a:pt x="1858" y="3229"/>
                  </a:lnTo>
                  <a:lnTo>
                    <a:pt x="1858" y="3194"/>
                  </a:lnTo>
                  <a:lnTo>
                    <a:pt x="1858" y="3161"/>
                  </a:lnTo>
                  <a:lnTo>
                    <a:pt x="1892" y="3126"/>
                  </a:lnTo>
                  <a:lnTo>
                    <a:pt x="1892" y="3161"/>
                  </a:lnTo>
                  <a:lnTo>
                    <a:pt x="1927" y="3161"/>
                  </a:lnTo>
                  <a:lnTo>
                    <a:pt x="1927" y="3194"/>
                  </a:lnTo>
                  <a:lnTo>
                    <a:pt x="1892" y="3194"/>
                  </a:lnTo>
                  <a:lnTo>
                    <a:pt x="1892" y="3229"/>
                  </a:lnTo>
                  <a:lnTo>
                    <a:pt x="1892" y="3264"/>
                  </a:lnTo>
                  <a:lnTo>
                    <a:pt x="1927" y="3264"/>
                  </a:lnTo>
                  <a:lnTo>
                    <a:pt x="1927" y="3332"/>
                  </a:lnTo>
                  <a:lnTo>
                    <a:pt x="1961" y="3332"/>
                  </a:lnTo>
                  <a:lnTo>
                    <a:pt x="1995" y="3332"/>
                  </a:lnTo>
                  <a:lnTo>
                    <a:pt x="2030" y="3298"/>
                  </a:lnTo>
                  <a:lnTo>
                    <a:pt x="2030" y="3332"/>
                  </a:lnTo>
                  <a:lnTo>
                    <a:pt x="2064" y="3332"/>
                  </a:lnTo>
                  <a:lnTo>
                    <a:pt x="2064" y="3366"/>
                  </a:lnTo>
                  <a:lnTo>
                    <a:pt x="2064" y="3401"/>
                  </a:lnTo>
                  <a:lnTo>
                    <a:pt x="2099" y="3435"/>
                  </a:lnTo>
                  <a:lnTo>
                    <a:pt x="2134" y="3435"/>
                  </a:lnTo>
                  <a:lnTo>
                    <a:pt x="2167" y="3469"/>
                  </a:lnTo>
                  <a:lnTo>
                    <a:pt x="2202" y="3469"/>
                  </a:lnTo>
                  <a:lnTo>
                    <a:pt x="2236" y="3505"/>
                  </a:lnTo>
                  <a:lnTo>
                    <a:pt x="2271" y="3505"/>
                  </a:lnTo>
                  <a:lnTo>
                    <a:pt x="2271" y="3538"/>
                  </a:lnTo>
                  <a:lnTo>
                    <a:pt x="2271" y="3572"/>
                  </a:lnTo>
                  <a:lnTo>
                    <a:pt x="2271" y="3607"/>
                  </a:lnTo>
                  <a:lnTo>
                    <a:pt x="2306" y="3642"/>
                  </a:lnTo>
                  <a:lnTo>
                    <a:pt x="2271" y="3676"/>
                  </a:lnTo>
                  <a:lnTo>
                    <a:pt x="2236" y="3709"/>
                  </a:lnTo>
                  <a:lnTo>
                    <a:pt x="2236" y="3745"/>
                  </a:lnTo>
                  <a:lnTo>
                    <a:pt x="2202" y="3779"/>
                  </a:lnTo>
                  <a:lnTo>
                    <a:pt x="2167" y="3779"/>
                  </a:lnTo>
                  <a:lnTo>
                    <a:pt x="2064" y="3709"/>
                  </a:lnTo>
                  <a:lnTo>
                    <a:pt x="1995" y="3709"/>
                  </a:lnTo>
                  <a:lnTo>
                    <a:pt x="1961" y="3676"/>
                  </a:lnTo>
                  <a:lnTo>
                    <a:pt x="1927" y="3709"/>
                  </a:lnTo>
                  <a:lnTo>
                    <a:pt x="1892" y="3709"/>
                  </a:lnTo>
                  <a:lnTo>
                    <a:pt x="1823" y="3709"/>
                  </a:lnTo>
                  <a:lnTo>
                    <a:pt x="1755" y="3676"/>
                  </a:lnTo>
                  <a:lnTo>
                    <a:pt x="1720" y="3676"/>
                  </a:lnTo>
                  <a:lnTo>
                    <a:pt x="1686" y="3676"/>
                  </a:lnTo>
                  <a:lnTo>
                    <a:pt x="1686" y="3709"/>
                  </a:lnTo>
                  <a:lnTo>
                    <a:pt x="1651" y="3745"/>
                  </a:lnTo>
                  <a:lnTo>
                    <a:pt x="1617" y="3709"/>
                  </a:lnTo>
                  <a:lnTo>
                    <a:pt x="1583" y="3709"/>
                  </a:lnTo>
                  <a:lnTo>
                    <a:pt x="1548" y="3676"/>
                  </a:lnTo>
                  <a:lnTo>
                    <a:pt x="1548" y="3642"/>
                  </a:lnTo>
                  <a:lnTo>
                    <a:pt x="1513" y="3676"/>
                  </a:lnTo>
                  <a:lnTo>
                    <a:pt x="1479" y="3676"/>
                  </a:lnTo>
                  <a:lnTo>
                    <a:pt x="1446" y="3676"/>
                  </a:lnTo>
                  <a:lnTo>
                    <a:pt x="1410" y="3676"/>
                  </a:lnTo>
                  <a:lnTo>
                    <a:pt x="1479" y="3607"/>
                  </a:lnTo>
                  <a:lnTo>
                    <a:pt x="1513" y="3607"/>
                  </a:lnTo>
                  <a:lnTo>
                    <a:pt x="1513" y="3572"/>
                  </a:lnTo>
                  <a:lnTo>
                    <a:pt x="1513" y="3538"/>
                  </a:lnTo>
                  <a:lnTo>
                    <a:pt x="1479" y="3538"/>
                  </a:lnTo>
                  <a:lnTo>
                    <a:pt x="1446" y="3538"/>
                  </a:lnTo>
                  <a:lnTo>
                    <a:pt x="1410" y="3572"/>
                  </a:lnTo>
                  <a:lnTo>
                    <a:pt x="1376" y="3572"/>
                  </a:lnTo>
                  <a:lnTo>
                    <a:pt x="1342" y="3607"/>
                  </a:lnTo>
                  <a:lnTo>
                    <a:pt x="1307" y="3676"/>
                  </a:lnTo>
                  <a:lnTo>
                    <a:pt x="1273" y="3709"/>
                  </a:lnTo>
                  <a:lnTo>
                    <a:pt x="1273" y="3745"/>
                  </a:lnTo>
                  <a:lnTo>
                    <a:pt x="1239" y="3779"/>
                  </a:lnTo>
                  <a:lnTo>
                    <a:pt x="1204" y="3813"/>
                  </a:lnTo>
                  <a:lnTo>
                    <a:pt x="1169" y="3813"/>
                  </a:lnTo>
                  <a:lnTo>
                    <a:pt x="1135" y="3813"/>
                  </a:lnTo>
                  <a:lnTo>
                    <a:pt x="1066" y="3813"/>
                  </a:lnTo>
                  <a:lnTo>
                    <a:pt x="998" y="3779"/>
                  </a:lnTo>
                  <a:lnTo>
                    <a:pt x="895" y="3745"/>
                  </a:lnTo>
                  <a:lnTo>
                    <a:pt x="825" y="3709"/>
                  </a:lnTo>
                  <a:lnTo>
                    <a:pt x="791" y="3709"/>
                  </a:lnTo>
                  <a:lnTo>
                    <a:pt x="722" y="3709"/>
                  </a:lnTo>
                  <a:lnTo>
                    <a:pt x="654" y="3779"/>
                  </a:lnTo>
                  <a:lnTo>
                    <a:pt x="585" y="3813"/>
                  </a:lnTo>
                  <a:lnTo>
                    <a:pt x="516" y="3848"/>
                  </a:lnTo>
                  <a:lnTo>
                    <a:pt x="447" y="3916"/>
                  </a:lnTo>
                  <a:lnTo>
                    <a:pt x="413" y="3951"/>
                  </a:lnTo>
                  <a:lnTo>
                    <a:pt x="378" y="3985"/>
                  </a:lnTo>
                  <a:lnTo>
                    <a:pt x="344" y="4020"/>
                  </a:lnTo>
                  <a:lnTo>
                    <a:pt x="344" y="4053"/>
                  </a:lnTo>
                  <a:lnTo>
                    <a:pt x="274" y="4053"/>
                  </a:lnTo>
                  <a:lnTo>
                    <a:pt x="241" y="4053"/>
                  </a:lnTo>
                  <a:lnTo>
                    <a:pt x="274" y="4020"/>
                  </a:lnTo>
                  <a:lnTo>
                    <a:pt x="274" y="3951"/>
                  </a:lnTo>
                  <a:lnTo>
                    <a:pt x="309" y="3916"/>
                  </a:lnTo>
                  <a:lnTo>
                    <a:pt x="309" y="3882"/>
                  </a:lnTo>
                  <a:lnTo>
                    <a:pt x="344" y="3779"/>
                  </a:lnTo>
                  <a:lnTo>
                    <a:pt x="378" y="3745"/>
                  </a:lnTo>
                  <a:lnTo>
                    <a:pt x="413" y="3745"/>
                  </a:lnTo>
                  <a:lnTo>
                    <a:pt x="481" y="3745"/>
                  </a:lnTo>
                  <a:lnTo>
                    <a:pt x="516" y="3709"/>
                  </a:lnTo>
                  <a:lnTo>
                    <a:pt x="551" y="3676"/>
                  </a:lnTo>
                  <a:lnTo>
                    <a:pt x="551" y="3642"/>
                  </a:lnTo>
                  <a:lnTo>
                    <a:pt x="551" y="3538"/>
                  </a:lnTo>
                  <a:lnTo>
                    <a:pt x="551" y="3505"/>
                  </a:lnTo>
                  <a:lnTo>
                    <a:pt x="585" y="3435"/>
                  </a:lnTo>
                  <a:lnTo>
                    <a:pt x="551" y="3366"/>
                  </a:lnTo>
                  <a:lnTo>
                    <a:pt x="516" y="3298"/>
                  </a:lnTo>
                  <a:lnTo>
                    <a:pt x="516" y="3264"/>
                  </a:lnTo>
                  <a:lnTo>
                    <a:pt x="481" y="3229"/>
                  </a:lnTo>
                  <a:lnTo>
                    <a:pt x="447" y="3229"/>
                  </a:lnTo>
                  <a:lnTo>
                    <a:pt x="413" y="3194"/>
                  </a:lnTo>
                  <a:lnTo>
                    <a:pt x="413" y="3161"/>
                  </a:lnTo>
                  <a:lnTo>
                    <a:pt x="413" y="2920"/>
                  </a:lnTo>
                  <a:lnTo>
                    <a:pt x="378" y="2851"/>
                  </a:lnTo>
                  <a:lnTo>
                    <a:pt x="344" y="2782"/>
                  </a:lnTo>
                  <a:lnTo>
                    <a:pt x="309" y="2748"/>
                  </a:lnTo>
                  <a:lnTo>
                    <a:pt x="207" y="2714"/>
                  </a:lnTo>
                  <a:lnTo>
                    <a:pt x="137" y="2714"/>
                  </a:lnTo>
                  <a:lnTo>
                    <a:pt x="69" y="2679"/>
                  </a:lnTo>
                  <a:lnTo>
                    <a:pt x="0" y="2714"/>
                  </a:lnTo>
                  <a:lnTo>
                    <a:pt x="34" y="2474"/>
                  </a:lnTo>
                  <a:lnTo>
                    <a:pt x="69" y="2405"/>
                  </a:lnTo>
                  <a:lnTo>
                    <a:pt x="137" y="2335"/>
                  </a:lnTo>
                  <a:lnTo>
                    <a:pt x="207" y="2302"/>
                  </a:lnTo>
                  <a:lnTo>
                    <a:pt x="207" y="2268"/>
                  </a:lnTo>
                  <a:lnTo>
                    <a:pt x="241" y="2268"/>
                  </a:lnTo>
                  <a:lnTo>
                    <a:pt x="207" y="2198"/>
                  </a:lnTo>
                  <a:lnTo>
                    <a:pt x="137" y="2164"/>
                  </a:lnTo>
                  <a:lnTo>
                    <a:pt x="137" y="2131"/>
                  </a:lnTo>
                  <a:lnTo>
                    <a:pt x="207" y="2095"/>
                  </a:lnTo>
                  <a:lnTo>
                    <a:pt x="241" y="2061"/>
                  </a:lnTo>
                  <a:lnTo>
                    <a:pt x="309" y="2027"/>
                  </a:lnTo>
                  <a:lnTo>
                    <a:pt x="378" y="1992"/>
                  </a:lnTo>
                  <a:lnTo>
                    <a:pt x="413" y="1958"/>
                  </a:lnTo>
                  <a:lnTo>
                    <a:pt x="481" y="1924"/>
                  </a:lnTo>
                  <a:lnTo>
                    <a:pt x="516" y="1890"/>
                  </a:lnTo>
                  <a:lnTo>
                    <a:pt x="551" y="1855"/>
                  </a:lnTo>
                  <a:lnTo>
                    <a:pt x="585" y="1855"/>
                  </a:lnTo>
                  <a:lnTo>
                    <a:pt x="654" y="1820"/>
                  </a:lnTo>
                  <a:lnTo>
                    <a:pt x="688" y="1787"/>
                  </a:lnTo>
                  <a:lnTo>
                    <a:pt x="722" y="1752"/>
                  </a:lnTo>
                  <a:lnTo>
                    <a:pt x="758" y="1718"/>
                  </a:lnTo>
                  <a:lnTo>
                    <a:pt x="758" y="1683"/>
                  </a:lnTo>
                  <a:lnTo>
                    <a:pt x="758" y="1648"/>
                  </a:lnTo>
                  <a:lnTo>
                    <a:pt x="758" y="1614"/>
                  </a:lnTo>
                  <a:lnTo>
                    <a:pt x="722" y="1581"/>
                  </a:lnTo>
                  <a:lnTo>
                    <a:pt x="688" y="1581"/>
                  </a:lnTo>
                  <a:lnTo>
                    <a:pt x="688" y="1511"/>
                  </a:lnTo>
                  <a:lnTo>
                    <a:pt x="722" y="1477"/>
                  </a:lnTo>
                  <a:lnTo>
                    <a:pt x="722" y="1340"/>
                  </a:lnTo>
                  <a:lnTo>
                    <a:pt x="758" y="1270"/>
                  </a:lnTo>
                  <a:lnTo>
                    <a:pt x="758" y="1237"/>
                  </a:lnTo>
                  <a:lnTo>
                    <a:pt x="758" y="1203"/>
                  </a:lnTo>
                  <a:lnTo>
                    <a:pt x="791" y="1133"/>
                  </a:lnTo>
                  <a:lnTo>
                    <a:pt x="791" y="1099"/>
                  </a:lnTo>
                  <a:lnTo>
                    <a:pt x="791" y="1065"/>
                  </a:lnTo>
                  <a:lnTo>
                    <a:pt x="825" y="1030"/>
                  </a:lnTo>
                  <a:lnTo>
                    <a:pt x="825" y="996"/>
                  </a:lnTo>
                  <a:lnTo>
                    <a:pt x="825" y="961"/>
                  </a:lnTo>
                  <a:lnTo>
                    <a:pt x="860" y="961"/>
                  </a:lnTo>
                  <a:lnTo>
                    <a:pt x="895" y="961"/>
                  </a:lnTo>
                  <a:lnTo>
                    <a:pt x="895" y="927"/>
                  </a:lnTo>
                  <a:lnTo>
                    <a:pt x="860" y="893"/>
                  </a:lnTo>
                  <a:lnTo>
                    <a:pt x="860" y="859"/>
                  </a:lnTo>
                  <a:lnTo>
                    <a:pt x="860" y="824"/>
                  </a:lnTo>
                  <a:lnTo>
                    <a:pt x="825" y="790"/>
                  </a:lnTo>
                  <a:lnTo>
                    <a:pt x="825" y="755"/>
                  </a:lnTo>
                  <a:lnTo>
                    <a:pt x="825" y="721"/>
                  </a:lnTo>
                  <a:lnTo>
                    <a:pt x="825" y="687"/>
                  </a:lnTo>
                  <a:lnTo>
                    <a:pt x="895" y="617"/>
                  </a:lnTo>
                  <a:lnTo>
                    <a:pt x="998" y="480"/>
                  </a:lnTo>
                  <a:lnTo>
                    <a:pt x="1032" y="412"/>
                  </a:lnTo>
                  <a:lnTo>
                    <a:pt x="1066" y="378"/>
                  </a:lnTo>
                  <a:lnTo>
                    <a:pt x="1135" y="378"/>
                  </a:lnTo>
                  <a:lnTo>
                    <a:pt x="1273" y="309"/>
                  </a:lnTo>
                  <a:lnTo>
                    <a:pt x="1307" y="274"/>
                  </a:lnTo>
                  <a:lnTo>
                    <a:pt x="1376" y="274"/>
                  </a:lnTo>
                  <a:lnTo>
                    <a:pt x="1410" y="274"/>
                  </a:lnTo>
                  <a:lnTo>
                    <a:pt x="1446" y="240"/>
                  </a:lnTo>
                  <a:lnTo>
                    <a:pt x="1479" y="206"/>
                  </a:lnTo>
                  <a:lnTo>
                    <a:pt x="1548" y="172"/>
                  </a:lnTo>
                  <a:lnTo>
                    <a:pt x="1651" y="137"/>
                  </a:lnTo>
                  <a:lnTo>
                    <a:pt x="1720" y="68"/>
                  </a:lnTo>
                  <a:lnTo>
                    <a:pt x="1823" y="34"/>
                  </a:lnTo>
                  <a:lnTo>
                    <a:pt x="1927" y="68"/>
                  </a:lnTo>
                  <a:lnTo>
                    <a:pt x="1995" y="68"/>
                  </a:lnTo>
                  <a:lnTo>
                    <a:pt x="2064" y="34"/>
                  </a:lnTo>
                  <a:lnTo>
                    <a:pt x="2099" y="34"/>
                  </a:lnTo>
                  <a:lnTo>
                    <a:pt x="2339" y="34"/>
                  </a:lnTo>
                  <a:lnTo>
                    <a:pt x="2443" y="34"/>
                  </a:lnTo>
                  <a:lnTo>
                    <a:pt x="2546" y="0"/>
                  </a:lnTo>
                  <a:lnTo>
                    <a:pt x="2683" y="0"/>
                  </a:lnTo>
                  <a:lnTo>
                    <a:pt x="2683" y="68"/>
                  </a:lnTo>
                  <a:lnTo>
                    <a:pt x="2683" y="103"/>
                  </a:lnTo>
                  <a:lnTo>
                    <a:pt x="2718" y="103"/>
                  </a:lnTo>
                  <a:lnTo>
                    <a:pt x="2753" y="137"/>
                  </a:lnTo>
                  <a:lnTo>
                    <a:pt x="2718" y="137"/>
                  </a:lnTo>
                  <a:lnTo>
                    <a:pt x="2718" y="172"/>
                  </a:lnTo>
                  <a:lnTo>
                    <a:pt x="2718" y="206"/>
                  </a:lnTo>
                  <a:lnTo>
                    <a:pt x="2683" y="240"/>
                  </a:lnTo>
                  <a:lnTo>
                    <a:pt x="2683" y="274"/>
                  </a:lnTo>
                  <a:lnTo>
                    <a:pt x="2650" y="309"/>
                  </a:lnTo>
                  <a:lnTo>
                    <a:pt x="2650" y="378"/>
                  </a:lnTo>
                  <a:lnTo>
                    <a:pt x="2580" y="480"/>
                  </a:lnTo>
                  <a:lnTo>
                    <a:pt x="2580" y="550"/>
                  </a:lnTo>
                  <a:lnTo>
                    <a:pt x="2546" y="583"/>
                  </a:lnTo>
                  <a:lnTo>
                    <a:pt x="2546" y="617"/>
                  </a:lnTo>
                  <a:lnTo>
                    <a:pt x="2511" y="721"/>
                  </a:lnTo>
                  <a:lnTo>
                    <a:pt x="2511" y="755"/>
                  </a:lnTo>
                  <a:lnTo>
                    <a:pt x="2478" y="824"/>
                  </a:lnTo>
                  <a:lnTo>
                    <a:pt x="2478" y="927"/>
                  </a:lnTo>
                  <a:lnTo>
                    <a:pt x="2443" y="1030"/>
                  </a:lnTo>
                  <a:lnTo>
                    <a:pt x="2443" y="1065"/>
                  </a:lnTo>
                  <a:lnTo>
                    <a:pt x="2409" y="1167"/>
                  </a:lnTo>
                  <a:lnTo>
                    <a:pt x="2409" y="1203"/>
                  </a:lnTo>
                  <a:lnTo>
                    <a:pt x="2374" y="1270"/>
                  </a:lnTo>
                  <a:lnTo>
                    <a:pt x="2374" y="1304"/>
                  </a:lnTo>
                  <a:lnTo>
                    <a:pt x="2374" y="1340"/>
                  </a:lnTo>
                  <a:lnTo>
                    <a:pt x="2339" y="1374"/>
                  </a:lnTo>
                  <a:lnTo>
                    <a:pt x="2339" y="1477"/>
                  </a:lnTo>
                  <a:lnTo>
                    <a:pt x="2339" y="1546"/>
                  </a:lnTo>
                  <a:lnTo>
                    <a:pt x="2306" y="1683"/>
                  </a:lnTo>
                  <a:lnTo>
                    <a:pt x="2306" y="1855"/>
                  </a:lnTo>
                  <a:lnTo>
                    <a:pt x="2339" y="1890"/>
                  </a:lnTo>
                  <a:lnTo>
                    <a:pt x="2374" y="1924"/>
                  </a:lnTo>
                  <a:lnTo>
                    <a:pt x="2374" y="1958"/>
                  </a:lnTo>
                  <a:lnTo>
                    <a:pt x="2374" y="2027"/>
                  </a:lnTo>
                  <a:lnTo>
                    <a:pt x="2339" y="2061"/>
                  </a:lnTo>
                  <a:lnTo>
                    <a:pt x="2306" y="2095"/>
                  </a:lnTo>
                  <a:lnTo>
                    <a:pt x="2271" y="2095"/>
                  </a:lnTo>
                  <a:lnTo>
                    <a:pt x="2271" y="2131"/>
                  </a:lnTo>
                  <a:lnTo>
                    <a:pt x="2202" y="2164"/>
                  </a:lnTo>
                  <a:lnTo>
                    <a:pt x="2167" y="2198"/>
                  </a:lnTo>
                  <a:lnTo>
                    <a:pt x="2134" y="2233"/>
                  </a:lnTo>
                  <a:lnTo>
                    <a:pt x="2099" y="226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5" name="Freeform 72"/>
            <p:cNvSpPr>
              <a:spLocks noChangeArrowheads="1"/>
            </p:cNvSpPr>
            <p:nvPr/>
          </p:nvSpPr>
          <p:spPr bwMode="auto">
            <a:xfrm>
              <a:off x="2291" y="589"/>
              <a:ext cx="631" cy="404"/>
            </a:xfrm>
            <a:custGeom>
              <a:avLst/>
              <a:gdLst>
                <a:gd name="T0" fmla="*/ 8 w 2788"/>
                <a:gd name="T1" fmla="*/ 295 h 1788"/>
                <a:gd name="T2" fmla="*/ 23 w 2788"/>
                <a:gd name="T3" fmla="*/ 311 h 1788"/>
                <a:gd name="T4" fmla="*/ 47 w 2788"/>
                <a:gd name="T5" fmla="*/ 311 h 1788"/>
                <a:gd name="T6" fmla="*/ 62 w 2788"/>
                <a:gd name="T7" fmla="*/ 303 h 1788"/>
                <a:gd name="T8" fmla="*/ 117 w 2788"/>
                <a:gd name="T9" fmla="*/ 303 h 1788"/>
                <a:gd name="T10" fmla="*/ 172 w 2788"/>
                <a:gd name="T11" fmla="*/ 272 h 1788"/>
                <a:gd name="T12" fmla="*/ 226 w 2788"/>
                <a:gd name="T13" fmla="*/ 272 h 1788"/>
                <a:gd name="T14" fmla="*/ 272 w 2788"/>
                <a:gd name="T15" fmla="*/ 280 h 1788"/>
                <a:gd name="T16" fmla="*/ 296 w 2788"/>
                <a:gd name="T17" fmla="*/ 311 h 1788"/>
                <a:gd name="T18" fmla="*/ 335 w 2788"/>
                <a:gd name="T19" fmla="*/ 350 h 1788"/>
                <a:gd name="T20" fmla="*/ 358 w 2788"/>
                <a:gd name="T21" fmla="*/ 388 h 1788"/>
                <a:gd name="T22" fmla="*/ 382 w 2788"/>
                <a:gd name="T23" fmla="*/ 404 h 1788"/>
                <a:gd name="T24" fmla="*/ 428 w 2788"/>
                <a:gd name="T25" fmla="*/ 404 h 1788"/>
                <a:gd name="T26" fmla="*/ 483 w 2788"/>
                <a:gd name="T27" fmla="*/ 396 h 1788"/>
                <a:gd name="T28" fmla="*/ 506 w 2788"/>
                <a:gd name="T29" fmla="*/ 396 h 1788"/>
                <a:gd name="T30" fmla="*/ 545 w 2788"/>
                <a:gd name="T31" fmla="*/ 373 h 1788"/>
                <a:gd name="T32" fmla="*/ 615 w 2788"/>
                <a:gd name="T33" fmla="*/ 334 h 1788"/>
                <a:gd name="T34" fmla="*/ 615 w 2788"/>
                <a:gd name="T35" fmla="*/ 318 h 1788"/>
                <a:gd name="T36" fmla="*/ 569 w 2788"/>
                <a:gd name="T37" fmla="*/ 295 h 1788"/>
                <a:gd name="T38" fmla="*/ 538 w 2788"/>
                <a:gd name="T39" fmla="*/ 272 h 1788"/>
                <a:gd name="T40" fmla="*/ 576 w 2788"/>
                <a:gd name="T41" fmla="*/ 272 h 1788"/>
                <a:gd name="T42" fmla="*/ 592 w 2788"/>
                <a:gd name="T43" fmla="*/ 287 h 1788"/>
                <a:gd name="T44" fmla="*/ 623 w 2788"/>
                <a:gd name="T45" fmla="*/ 272 h 1788"/>
                <a:gd name="T46" fmla="*/ 615 w 2788"/>
                <a:gd name="T47" fmla="*/ 241 h 1788"/>
                <a:gd name="T48" fmla="*/ 576 w 2788"/>
                <a:gd name="T49" fmla="*/ 233 h 1788"/>
                <a:gd name="T50" fmla="*/ 545 w 2788"/>
                <a:gd name="T51" fmla="*/ 241 h 1788"/>
                <a:gd name="T52" fmla="*/ 553 w 2788"/>
                <a:gd name="T53" fmla="*/ 225 h 1788"/>
                <a:gd name="T54" fmla="*/ 592 w 2788"/>
                <a:gd name="T55" fmla="*/ 148 h 1788"/>
                <a:gd name="T56" fmla="*/ 576 w 2788"/>
                <a:gd name="T57" fmla="*/ 140 h 1788"/>
                <a:gd name="T58" fmla="*/ 553 w 2788"/>
                <a:gd name="T59" fmla="*/ 148 h 1788"/>
                <a:gd name="T60" fmla="*/ 545 w 2788"/>
                <a:gd name="T61" fmla="*/ 132 h 1788"/>
                <a:gd name="T62" fmla="*/ 529 w 2788"/>
                <a:gd name="T63" fmla="*/ 117 h 1788"/>
                <a:gd name="T64" fmla="*/ 498 w 2788"/>
                <a:gd name="T65" fmla="*/ 124 h 1788"/>
                <a:gd name="T66" fmla="*/ 483 w 2788"/>
                <a:gd name="T67" fmla="*/ 117 h 1788"/>
                <a:gd name="T68" fmla="*/ 467 w 2788"/>
                <a:gd name="T69" fmla="*/ 109 h 1788"/>
                <a:gd name="T70" fmla="*/ 498 w 2788"/>
                <a:gd name="T71" fmla="*/ 70 h 1788"/>
                <a:gd name="T72" fmla="*/ 538 w 2788"/>
                <a:gd name="T73" fmla="*/ 39 h 1788"/>
                <a:gd name="T74" fmla="*/ 584 w 2788"/>
                <a:gd name="T75" fmla="*/ 0 h 1788"/>
                <a:gd name="T76" fmla="*/ 538 w 2788"/>
                <a:gd name="T77" fmla="*/ 23 h 1788"/>
                <a:gd name="T78" fmla="*/ 467 w 2788"/>
                <a:gd name="T79" fmla="*/ 70 h 1788"/>
                <a:gd name="T80" fmla="*/ 436 w 2788"/>
                <a:gd name="T81" fmla="*/ 93 h 1788"/>
                <a:gd name="T82" fmla="*/ 421 w 2788"/>
                <a:gd name="T83" fmla="*/ 148 h 1788"/>
                <a:gd name="T84" fmla="*/ 413 w 2788"/>
                <a:gd name="T85" fmla="*/ 179 h 1788"/>
                <a:gd name="T86" fmla="*/ 382 w 2788"/>
                <a:gd name="T87" fmla="*/ 202 h 1788"/>
                <a:gd name="T88" fmla="*/ 390 w 2788"/>
                <a:gd name="T89" fmla="*/ 171 h 1788"/>
                <a:gd name="T90" fmla="*/ 382 w 2788"/>
                <a:gd name="T91" fmla="*/ 148 h 1788"/>
                <a:gd name="T92" fmla="*/ 350 w 2788"/>
                <a:gd name="T93" fmla="*/ 171 h 1788"/>
                <a:gd name="T94" fmla="*/ 343 w 2788"/>
                <a:gd name="T95" fmla="*/ 194 h 1788"/>
                <a:gd name="T96" fmla="*/ 350 w 2788"/>
                <a:gd name="T97" fmla="*/ 217 h 1788"/>
                <a:gd name="T98" fmla="*/ 327 w 2788"/>
                <a:gd name="T99" fmla="*/ 217 h 1788"/>
                <a:gd name="T100" fmla="*/ 304 w 2788"/>
                <a:gd name="T101" fmla="*/ 209 h 1788"/>
                <a:gd name="T102" fmla="*/ 272 w 2788"/>
                <a:gd name="T103" fmla="*/ 217 h 1788"/>
                <a:gd name="T104" fmla="*/ 241 w 2788"/>
                <a:gd name="T105" fmla="*/ 225 h 1788"/>
                <a:gd name="T106" fmla="*/ 226 w 2788"/>
                <a:gd name="T107" fmla="*/ 249 h 1788"/>
                <a:gd name="T108" fmla="*/ 195 w 2788"/>
                <a:gd name="T109" fmla="*/ 249 h 1788"/>
                <a:gd name="T110" fmla="*/ 156 w 2788"/>
                <a:gd name="T111" fmla="*/ 249 h 1788"/>
                <a:gd name="T112" fmla="*/ 140 w 2788"/>
                <a:gd name="T113" fmla="*/ 272 h 1788"/>
                <a:gd name="T114" fmla="*/ 101 w 2788"/>
                <a:gd name="T115" fmla="*/ 272 h 1788"/>
                <a:gd name="T116" fmla="*/ 47 w 2788"/>
                <a:gd name="T117" fmla="*/ 280 h 1788"/>
                <a:gd name="T118" fmla="*/ 0 w 2788"/>
                <a:gd name="T119" fmla="*/ 280 h 178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788" h="1788">
                  <a:moveTo>
                    <a:pt x="0" y="1271"/>
                  </a:moveTo>
                  <a:lnTo>
                    <a:pt x="0" y="1305"/>
                  </a:lnTo>
                  <a:lnTo>
                    <a:pt x="34" y="1305"/>
                  </a:lnTo>
                  <a:lnTo>
                    <a:pt x="34" y="1340"/>
                  </a:lnTo>
                  <a:lnTo>
                    <a:pt x="70" y="1340"/>
                  </a:lnTo>
                  <a:lnTo>
                    <a:pt x="103" y="1375"/>
                  </a:lnTo>
                  <a:lnTo>
                    <a:pt x="137" y="1375"/>
                  </a:lnTo>
                  <a:lnTo>
                    <a:pt x="172" y="1375"/>
                  </a:lnTo>
                  <a:lnTo>
                    <a:pt x="207" y="1375"/>
                  </a:lnTo>
                  <a:lnTo>
                    <a:pt x="207" y="1340"/>
                  </a:lnTo>
                  <a:lnTo>
                    <a:pt x="241" y="1375"/>
                  </a:lnTo>
                  <a:lnTo>
                    <a:pt x="275" y="1340"/>
                  </a:lnTo>
                  <a:lnTo>
                    <a:pt x="344" y="1340"/>
                  </a:lnTo>
                  <a:lnTo>
                    <a:pt x="378" y="1340"/>
                  </a:lnTo>
                  <a:lnTo>
                    <a:pt x="516" y="1340"/>
                  </a:lnTo>
                  <a:lnTo>
                    <a:pt x="758" y="1305"/>
                  </a:lnTo>
                  <a:lnTo>
                    <a:pt x="758" y="1238"/>
                  </a:lnTo>
                  <a:lnTo>
                    <a:pt x="758" y="1203"/>
                  </a:lnTo>
                  <a:lnTo>
                    <a:pt x="791" y="1203"/>
                  </a:lnTo>
                  <a:lnTo>
                    <a:pt x="895" y="1203"/>
                  </a:lnTo>
                  <a:lnTo>
                    <a:pt x="998" y="1203"/>
                  </a:lnTo>
                  <a:lnTo>
                    <a:pt x="1067" y="1203"/>
                  </a:lnTo>
                  <a:lnTo>
                    <a:pt x="1102" y="1134"/>
                  </a:lnTo>
                  <a:lnTo>
                    <a:pt x="1204" y="1238"/>
                  </a:lnTo>
                  <a:lnTo>
                    <a:pt x="1239" y="1271"/>
                  </a:lnTo>
                  <a:lnTo>
                    <a:pt x="1274" y="1305"/>
                  </a:lnTo>
                  <a:lnTo>
                    <a:pt x="1307" y="1375"/>
                  </a:lnTo>
                  <a:lnTo>
                    <a:pt x="1411" y="1477"/>
                  </a:lnTo>
                  <a:lnTo>
                    <a:pt x="1446" y="1512"/>
                  </a:lnTo>
                  <a:lnTo>
                    <a:pt x="1479" y="1547"/>
                  </a:lnTo>
                  <a:lnTo>
                    <a:pt x="1479" y="1581"/>
                  </a:lnTo>
                  <a:lnTo>
                    <a:pt x="1548" y="1649"/>
                  </a:lnTo>
                  <a:lnTo>
                    <a:pt x="1583" y="1718"/>
                  </a:lnTo>
                  <a:lnTo>
                    <a:pt x="1618" y="1752"/>
                  </a:lnTo>
                  <a:lnTo>
                    <a:pt x="1651" y="1787"/>
                  </a:lnTo>
                  <a:lnTo>
                    <a:pt x="1686" y="1787"/>
                  </a:lnTo>
                  <a:lnTo>
                    <a:pt x="1790" y="1787"/>
                  </a:lnTo>
                  <a:lnTo>
                    <a:pt x="1858" y="1787"/>
                  </a:lnTo>
                  <a:lnTo>
                    <a:pt x="1892" y="1787"/>
                  </a:lnTo>
                  <a:lnTo>
                    <a:pt x="2030" y="1787"/>
                  </a:lnTo>
                  <a:lnTo>
                    <a:pt x="2065" y="1787"/>
                  </a:lnTo>
                  <a:lnTo>
                    <a:pt x="2134" y="1752"/>
                  </a:lnTo>
                  <a:lnTo>
                    <a:pt x="2168" y="1752"/>
                  </a:lnTo>
                  <a:lnTo>
                    <a:pt x="2202" y="1752"/>
                  </a:lnTo>
                  <a:lnTo>
                    <a:pt x="2236" y="1752"/>
                  </a:lnTo>
                  <a:lnTo>
                    <a:pt x="2272" y="1718"/>
                  </a:lnTo>
                  <a:lnTo>
                    <a:pt x="2375" y="1684"/>
                  </a:lnTo>
                  <a:lnTo>
                    <a:pt x="2409" y="1649"/>
                  </a:lnTo>
                  <a:lnTo>
                    <a:pt x="2546" y="1581"/>
                  </a:lnTo>
                  <a:lnTo>
                    <a:pt x="2650" y="1512"/>
                  </a:lnTo>
                  <a:lnTo>
                    <a:pt x="2719" y="1477"/>
                  </a:lnTo>
                  <a:lnTo>
                    <a:pt x="2753" y="1443"/>
                  </a:lnTo>
                  <a:lnTo>
                    <a:pt x="2753" y="1409"/>
                  </a:lnTo>
                  <a:lnTo>
                    <a:pt x="2719" y="1409"/>
                  </a:lnTo>
                  <a:lnTo>
                    <a:pt x="2683" y="1375"/>
                  </a:lnTo>
                  <a:lnTo>
                    <a:pt x="2580" y="1340"/>
                  </a:lnTo>
                  <a:lnTo>
                    <a:pt x="2512" y="1305"/>
                  </a:lnTo>
                  <a:lnTo>
                    <a:pt x="2479" y="1271"/>
                  </a:lnTo>
                  <a:lnTo>
                    <a:pt x="2443" y="1271"/>
                  </a:lnTo>
                  <a:lnTo>
                    <a:pt x="2375" y="1203"/>
                  </a:lnTo>
                  <a:lnTo>
                    <a:pt x="2409" y="1203"/>
                  </a:lnTo>
                  <a:lnTo>
                    <a:pt x="2443" y="1203"/>
                  </a:lnTo>
                  <a:lnTo>
                    <a:pt x="2546" y="1203"/>
                  </a:lnTo>
                  <a:lnTo>
                    <a:pt x="2580" y="1203"/>
                  </a:lnTo>
                  <a:lnTo>
                    <a:pt x="2616" y="1238"/>
                  </a:lnTo>
                  <a:lnTo>
                    <a:pt x="2616" y="1271"/>
                  </a:lnTo>
                  <a:lnTo>
                    <a:pt x="2650" y="1271"/>
                  </a:lnTo>
                  <a:lnTo>
                    <a:pt x="2719" y="1238"/>
                  </a:lnTo>
                  <a:lnTo>
                    <a:pt x="2753" y="1203"/>
                  </a:lnTo>
                  <a:lnTo>
                    <a:pt x="2787" y="1134"/>
                  </a:lnTo>
                  <a:lnTo>
                    <a:pt x="2787" y="1065"/>
                  </a:lnTo>
                  <a:lnTo>
                    <a:pt x="2719" y="1065"/>
                  </a:lnTo>
                  <a:lnTo>
                    <a:pt x="2683" y="1031"/>
                  </a:lnTo>
                  <a:lnTo>
                    <a:pt x="2616" y="1031"/>
                  </a:lnTo>
                  <a:lnTo>
                    <a:pt x="2546" y="1031"/>
                  </a:lnTo>
                  <a:lnTo>
                    <a:pt x="2546" y="1065"/>
                  </a:lnTo>
                  <a:lnTo>
                    <a:pt x="2443" y="1065"/>
                  </a:lnTo>
                  <a:lnTo>
                    <a:pt x="2409" y="1065"/>
                  </a:lnTo>
                  <a:lnTo>
                    <a:pt x="2409" y="1031"/>
                  </a:lnTo>
                  <a:lnTo>
                    <a:pt x="2409" y="997"/>
                  </a:lnTo>
                  <a:lnTo>
                    <a:pt x="2443" y="997"/>
                  </a:lnTo>
                  <a:lnTo>
                    <a:pt x="2479" y="962"/>
                  </a:lnTo>
                  <a:lnTo>
                    <a:pt x="2616" y="894"/>
                  </a:lnTo>
                  <a:lnTo>
                    <a:pt x="2616" y="653"/>
                  </a:lnTo>
                  <a:lnTo>
                    <a:pt x="2580" y="618"/>
                  </a:lnTo>
                  <a:lnTo>
                    <a:pt x="2580" y="584"/>
                  </a:lnTo>
                  <a:lnTo>
                    <a:pt x="2546" y="618"/>
                  </a:lnTo>
                  <a:lnTo>
                    <a:pt x="2512" y="618"/>
                  </a:lnTo>
                  <a:lnTo>
                    <a:pt x="2479" y="653"/>
                  </a:lnTo>
                  <a:lnTo>
                    <a:pt x="2443" y="653"/>
                  </a:lnTo>
                  <a:lnTo>
                    <a:pt x="2409" y="653"/>
                  </a:lnTo>
                  <a:lnTo>
                    <a:pt x="2409" y="618"/>
                  </a:lnTo>
                  <a:lnTo>
                    <a:pt x="2409" y="584"/>
                  </a:lnTo>
                  <a:lnTo>
                    <a:pt x="2409" y="550"/>
                  </a:lnTo>
                  <a:lnTo>
                    <a:pt x="2375" y="550"/>
                  </a:lnTo>
                  <a:lnTo>
                    <a:pt x="2339" y="516"/>
                  </a:lnTo>
                  <a:lnTo>
                    <a:pt x="2272" y="550"/>
                  </a:lnTo>
                  <a:lnTo>
                    <a:pt x="2236" y="584"/>
                  </a:lnTo>
                  <a:lnTo>
                    <a:pt x="2202" y="550"/>
                  </a:lnTo>
                  <a:lnTo>
                    <a:pt x="2168" y="516"/>
                  </a:lnTo>
                  <a:lnTo>
                    <a:pt x="2134" y="481"/>
                  </a:lnTo>
                  <a:lnTo>
                    <a:pt x="2134" y="516"/>
                  </a:lnTo>
                  <a:lnTo>
                    <a:pt x="2099" y="550"/>
                  </a:lnTo>
                  <a:lnTo>
                    <a:pt x="2065" y="550"/>
                  </a:lnTo>
                  <a:lnTo>
                    <a:pt x="2065" y="481"/>
                  </a:lnTo>
                  <a:lnTo>
                    <a:pt x="2099" y="447"/>
                  </a:lnTo>
                  <a:lnTo>
                    <a:pt x="2168" y="378"/>
                  </a:lnTo>
                  <a:lnTo>
                    <a:pt x="2202" y="310"/>
                  </a:lnTo>
                  <a:lnTo>
                    <a:pt x="2272" y="240"/>
                  </a:lnTo>
                  <a:lnTo>
                    <a:pt x="2306" y="207"/>
                  </a:lnTo>
                  <a:lnTo>
                    <a:pt x="2375" y="172"/>
                  </a:lnTo>
                  <a:lnTo>
                    <a:pt x="2443" y="137"/>
                  </a:lnTo>
                  <a:lnTo>
                    <a:pt x="2512" y="69"/>
                  </a:lnTo>
                  <a:lnTo>
                    <a:pt x="2580" y="0"/>
                  </a:lnTo>
                  <a:lnTo>
                    <a:pt x="2512" y="35"/>
                  </a:lnTo>
                  <a:lnTo>
                    <a:pt x="2479" y="69"/>
                  </a:lnTo>
                  <a:lnTo>
                    <a:pt x="2375" y="103"/>
                  </a:lnTo>
                  <a:lnTo>
                    <a:pt x="2272" y="137"/>
                  </a:lnTo>
                  <a:lnTo>
                    <a:pt x="2236" y="172"/>
                  </a:lnTo>
                  <a:lnTo>
                    <a:pt x="2065" y="310"/>
                  </a:lnTo>
                  <a:lnTo>
                    <a:pt x="1995" y="378"/>
                  </a:lnTo>
                  <a:lnTo>
                    <a:pt x="1962" y="378"/>
                  </a:lnTo>
                  <a:lnTo>
                    <a:pt x="1928" y="412"/>
                  </a:lnTo>
                  <a:lnTo>
                    <a:pt x="1892" y="447"/>
                  </a:lnTo>
                  <a:lnTo>
                    <a:pt x="1858" y="516"/>
                  </a:lnTo>
                  <a:lnTo>
                    <a:pt x="1858" y="653"/>
                  </a:lnTo>
                  <a:lnTo>
                    <a:pt x="1824" y="722"/>
                  </a:lnTo>
                  <a:lnTo>
                    <a:pt x="1824" y="756"/>
                  </a:lnTo>
                  <a:lnTo>
                    <a:pt x="1824" y="790"/>
                  </a:lnTo>
                  <a:lnTo>
                    <a:pt x="1755" y="927"/>
                  </a:lnTo>
                  <a:lnTo>
                    <a:pt x="1721" y="927"/>
                  </a:lnTo>
                  <a:lnTo>
                    <a:pt x="1686" y="894"/>
                  </a:lnTo>
                  <a:lnTo>
                    <a:pt x="1686" y="825"/>
                  </a:lnTo>
                  <a:lnTo>
                    <a:pt x="1721" y="790"/>
                  </a:lnTo>
                  <a:lnTo>
                    <a:pt x="1721" y="756"/>
                  </a:lnTo>
                  <a:lnTo>
                    <a:pt x="1721" y="722"/>
                  </a:lnTo>
                  <a:lnTo>
                    <a:pt x="1721" y="687"/>
                  </a:lnTo>
                  <a:lnTo>
                    <a:pt x="1686" y="653"/>
                  </a:lnTo>
                  <a:lnTo>
                    <a:pt x="1651" y="687"/>
                  </a:lnTo>
                  <a:lnTo>
                    <a:pt x="1618" y="722"/>
                  </a:lnTo>
                  <a:lnTo>
                    <a:pt x="1548" y="756"/>
                  </a:lnTo>
                  <a:lnTo>
                    <a:pt x="1514" y="790"/>
                  </a:lnTo>
                  <a:lnTo>
                    <a:pt x="1514" y="825"/>
                  </a:lnTo>
                  <a:lnTo>
                    <a:pt x="1514" y="860"/>
                  </a:lnTo>
                  <a:lnTo>
                    <a:pt x="1548" y="894"/>
                  </a:lnTo>
                  <a:lnTo>
                    <a:pt x="1548" y="927"/>
                  </a:lnTo>
                  <a:lnTo>
                    <a:pt x="1548" y="962"/>
                  </a:lnTo>
                  <a:lnTo>
                    <a:pt x="1514" y="962"/>
                  </a:lnTo>
                  <a:lnTo>
                    <a:pt x="1479" y="997"/>
                  </a:lnTo>
                  <a:lnTo>
                    <a:pt x="1446" y="962"/>
                  </a:lnTo>
                  <a:lnTo>
                    <a:pt x="1446" y="927"/>
                  </a:lnTo>
                  <a:lnTo>
                    <a:pt x="1411" y="927"/>
                  </a:lnTo>
                  <a:lnTo>
                    <a:pt x="1342" y="927"/>
                  </a:lnTo>
                  <a:lnTo>
                    <a:pt x="1274" y="927"/>
                  </a:lnTo>
                  <a:lnTo>
                    <a:pt x="1274" y="962"/>
                  </a:lnTo>
                  <a:lnTo>
                    <a:pt x="1204" y="962"/>
                  </a:lnTo>
                  <a:lnTo>
                    <a:pt x="1170" y="962"/>
                  </a:lnTo>
                  <a:lnTo>
                    <a:pt x="1102" y="997"/>
                  </a:lnTo>
                  <a:lnTo>
                    <a:pt x="1067" y="997"/>
                  </a:lnTo>
                  <a:lnTo>
                    <a:pt x="1032" y="1031"/>
                  </a:lnTo>
                  <a:lnTo>
                    <a:pt x="998" y="1065"/>
                  </a:lnTo>
                  <a:lnTo>
                    <a:pt x="998" y="1100"/>
                  </a:lnTo>
                  <a:lnTo>
                    <a:pt x="998" y="1134"/>
                  </a:lnTo>
                  <a:lnTo>
                    <a:pt x="963" y="1134"/>
                  </a:lnTo>
                  <a:lnTo>
                    <a:pt x="860" y="1100"/>
                  </a:lnTo>
                  <a:lnTo>
                    <a:pt x="791" y="1100"/>
                  </a:lnTo>
                  <a:lnTo>
                    <a:pt x="723" y="1100"/>
                  </a:lnTo>
                  <a:lnTo>
                    <a:pt x="688" y="1100"/>
                  </a:lnTo>
                  <a:lnTo>
                    <a:pt x="654" y="1134"/>
                  </a:lnTo>
                  <a:lnTo>
                    <a:pt x="654" y="1168"/>
                  </a:lnTo>
                  <a:lnTo>
                    <a:pt x="619" y="1203"/>
                  </a:lnTo>
                  <a:lnTo>
                    <a:pt x="585" y="1203"/>
                  </a:lnTo>
                  <a:lnTo>
                    <a:pt x="551" y="1203"/>
                  </a:lnTo>
                  <a:lnTo>
                    <a:pt x="447" y="1203"/>
                  </a:lnTo>
                  <a:lnTo>
                    <a:pt x="414" y="1203"/>
                  </a:lnTo>
                  <a:lnTo>
                    <a:pt x="275" y="1238"/>
                  </a:lnTo>
                  <a:lnTo>
                    <a:pt x="207" y="1238"/>
                  </a:lnTo>
                  <a:lnTo>
                    <a:pt x="172" y="1238"/>
                  </a:lnTo>
                  <a:lnTo>
                    <a:pt x="103" y="1238"/>
                  </a:lnTo>
                  <a:lnTo>
                    <a:pt x="0" y="1238"/>
                  </a:lnTo>
                  <a:lnTo>
                    <a:pt x="0" y="127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6" name="Freeform 73"/>
            <p:cNvSpPr>
              <a:spLocks noChangeArrowheads="1"/>
            </p:cNvSpPr>
            <p:nvPr/>
          </p:nvSpPr>
          <p:spPr bwMode="auto">
            <a:xfrm>
              <a:off x="1831" y="847"/>
              <a:ext cx="897" cy="1074"/>
            </a:xfrm>
            <a:custGeom>
              <a:avLst/>
              <a:gdLst>
                <a:gd name="T0" fmla="*/ 62 w 3958"/>
                <a:gd name="T1" fmla="*/ 778 h 4742"/>
                <a:gd name="T2" fmla="*/ 109 w 3958"/>
                <a:gd name="T3" fmla="*/ 646 h 4742"/>
                <a:gd name="T4" fmla="*/ 140 w 3958"/>
                <a:gd name="T5" fmla="*/ 529 h 4742"/>
                <a:gd name="T6" fmla="*/ 156 w 3958"/>
                <a:gd name="T7" fmla="*/ 327 h 4742"/>
                <a:gd name="T8" fmla="*/ 218 w 3958"/>
                <a:gd name="T9" fmla="*/ 140 h 4742"/>
                <a:gd name="T10" fmla="*/ 374 w 3958"/>
                <a:gd name="T11" fmla="*/ 55 h 4742"/>
                <a:gd name="T12" fmla="*/ 483 w 3958"/>
                <a:gd name="T13" fmla="*/ 55 h 4742"/>
                <a:gd name="T14" fmla="*/ 639 w 3958"/>
                <a:gd name="T15" fmla="*/ 16 h 4742"/>
                <a:gd name="T16" fmla="*/ 811 w 3958"/>
                <a:gd name="T17" fmla="*/ 117 h 4742"/>
                <a:gd name="T18" fmla="*/ 733 w 3958"/>
                <a:gd name="T19" fmla="*/ 226 h 4742"/>
                <a:gd name="T20" fmla="*/ 678 w 3958"/>
                <a:gd name="T21" fmla="*/ 288 h 4742"/>
                <a:gd name="T22" fmla="*/ 593 w 3958"/>
                <a:gd name="T23" fmla="*/ 350 h 4742"/>
                <a:gd name="T24" fmla="*/ 561 w 3958"/>
                <a:gd name="T25" fmla="*/ 451 h 4742"/>
                <a:gd name="T26" fmla="*/ 639 w 3958"/>
                <a:gd name="T27" fmla="*/ 483 h 4742"/>
                <a:gd name="T28" fmla="*/ 593 w 3958"/>
                <a:gd name="T29" fmla="*/ 545 h 4742"/>
                <a:gd name="T30" fmla="*/ 491 w 3958"/>
                <a:gd name="T31" fmla="*/ 537 h 4742"/>
                <a:gd name="T32" fmla="*/ 343 w 3958"/>
                <a:gd name="T33" fmla="*/ 490 h 4742"/>
                <a:gd name="T34" fmla="*/ 273 w 3958"/>
                <a:gd name="T35" fmla="*/ 591 h 4742"/>
                <a:gd name="T36" fmla="*/ 195 w 3958"/>
                <a:gd name="T37" fmla="*/ 724 h 4742"/>
                <a:gd name="T38" fmla="*/ 312 w 3958"/>
                <a:gd name="T39" fmla="*/ 693 h 4742"/>
                <a:gd name="T40" fmla="*/ 429 w 3958"/>
                <a:gd name="T41" fmla="*/ 630 h 4742"/>
                <a:gd name="T42" fmla="*/ 382 w 3958"/>
                <a:gd name="T43" fmla="*/ 755 h 4742"/>
                <a:gd name="T44" fmla="*/ 366 w 3958"/>
                <a:gd name="T45" fmla="*/ 833 h 4742"/>
                <a:gd name="T46" fmla="*/ 335 w 3958"/>
                <a:gd name="T47" fmla="*/ 957 h 4742"/>
                <a:gd name="T48" fmla="*/ 218 w 3958"/>
                <a:gd name="T49" fmla="*/ 895 h 4742"/>
                <a:gd name="T50" fmla="*/ 132 w 3958"/>
                <a:gd name="T51" fmla="*/ 879 h 4742"/>
                <a:gd name="T52" fmla="*/ 148 w 3958"/>
                <a:gd name="T53" fmla="*/ 1011 h 4742"/>
                <a:gd name="T54" fmla="*/ 101 w 3958"/>
                <a:gd name="T55" fmla="*/ 949 h 4742"/>
                <a:gd name="T56" fmla="*/ 78 w 3958"/>
                <a:gd name="T57" fmla="*/ 872 h 4742"/>
                <a:gd name="T58" fmla="*/ 23 w 3958"/>
                <a:gd name="T59" fmla="*/ 817 h 4742"/>
                <a:gd name="T60" fmla="*/ 351 w 3958"/>
                <a:gd name="T61" fmla="*/ 39 h 4742"/>
                <a:gd name="T62" fmla="*/ 234 w 3958"/>
                <a:gd name="T63" fmla="*/ 94 h 4742"/>
                <a:gd name="T64" fmla="*/ 250 w 3958"/>
                <a:gd name="T65" fmla="*/ 1058 h 4742"/>
                <a:gd name="T66" fmla="*/ 296 w 3958"/>
                <a:gd name="T67" fmla="*/ 996 h 4742"/>
                <a:gd name="T68" fmla="*/ 203 w 3958"/>
                <a:gd name="T69" fmla="*/ 910 h 4742"/>
                <a:gd name="T70" fmla="*/ 203 w 3958"/>
                <a:gd name="T71" fmla="*/ 910 h 4742"/>
                <a:gd name="T72" fmla="*/ 647 w 3958"/>
                <a:gd name="T73" fmla="*/ 615 h 4742"/>
                <a:gd name="T74" fmla="*/ 663 w 3958"/>
                <a:gd name="T75" fmla="*/ 521 h 4742"/>
                <a:gd name="T76" fmla="*/ 593 w 3958"/>
                <a:gd name="T77" fmla="*/ 599 h 4742"/>
                <a:gd name="T78" fmla="*/ 491 w 3958"/>
                <a:gd name="T79" fmla="*/ 622 h 4742"/>
                <a:gd name="T80" fmla="*/ 460 w 3958"/>
                <a:gd name="T81" fmla="*/ 747 h 4742"/>
                <a:gd name="T82" fmla="*/ 515 w 3958"/>
                <a:gd name="T83" fmla="*/ 724 h 4742"/>
                <a:gd name="T84" fmla="*/ 678 w 3958"/>
                <a:gd name="T85" fmla="*/ 584 h 4742"/>
                <a:gd name="T86" fmla="*/ 850 w 3958"/>
                <a:gd name="T87" fmla="*/ 560 h 4742"/>
                <a:gd name="T88" fmla="*/ 749 w 3958"/>
                <a:gd name="T89" fmla="*/ 529 h 4742"/>
                <a:gd name="T90" fmla="*/ 897 w 3958"/>
                <a:gd name="T91" fmla="*/ 560 h 4742"/>
                <a:gd name="T92" fmla="*/ 733 w 3958"/>
                <a:gd name="T93" fmla="*/ 537 h 4742"/>
                <a:gd name="T94" fmla="*/ 702 w 3958"/>
                <a:gd name="T95" fmla="*/ 506 h 4742"/>
                <a:gd name="T96" fmla="*/ 858 w 3958"/>
                <a:gd name="T97" fmla="*/ 506 h 4742"/>
                <a:gd name="T98" fmla="*/ 788 w 3958"/>
                <a:gd name="T99" fmla="*/ 483 h 4742"/>
                <a:gd name="T100" fmla="*/ 702 w 3958"/>
                <a:gd name="T101" fmla="*/ 490 h 4742"/>
                <a:gd name="T102" fmla="*/ 686 w 3958"/>
                <a:gd name="T103" fmla="*/ 506 h 4742"/>
                <a:gd name="T104" fmla="*/ 764 w 3958"/>
                <a:gd name="T105" fmla="*/ 443 h 4742"/>
                <a:gd name="T106" fmla="*/ 811 w 3958"/>
                <a:gd name="T107" fmla="*/ 381 h 4742"/>
                <a:gd name="T108" fmla="*/ 756 w 3958"/>
                <a:gd name="T109" fmla="*/ 373 h 4742"/>
                <a:gd name="T110" fmla="*/ 788 w 3958"/>
                <a:gd name="T111" fmla="*/ 412 h 4742"/>
                <a:gd name="T112" fmla="*/ 655 w 3958"/>
                <a:gd name="T113" fmla="*/ 451 h 4742"/>
                <a:gd name="T114" fmla="*/ 647 w 3958"/>
                <a:gd name="T115" fmla="*/ 319 h 4742"/>
                <a:gd name="T116" fmla="*/ 616 w 3958"/>
                <a:gd name="T117" fmla="*/ 420 h 4742"/>
                <a:gd name="T118" fmla="*/ 725 w 3958"/>
                <a:gd name="T119" fmla="*/ 350 h 4742"/>
                <a:gd name="T120" fmla="*/ 663 w 3958"/>
                <a:gd name="T121" fmla="*/ 335 h 4742"/>
                <a:gd name="T122" fmla="*/ 741 w 3958"/>
                <a:gd name="T123" fmla="*/ 335 h 4742"/>
                <a:gd name="T124" fmla="*/ 764 w 3958"/>
                <a:gd name="T125" fmla="*/ 288 h 474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958" h="4742">
                  <a:moveTo>
                    <a:pt x="68" y="3607"/>
                  </a:moveTo>
                  <a:lnTo>
                    <a:pt x="34" y="3607"/>
                  </a:lnTo>
                  <a:lnTo>
                    <a:pt x="0" y="3539"/>
                  </a:lnTo>
                  <a:lnTo>
                    <a:pt x="0" y="3469"/>
                  </a:lnTo>
                  <a:lnTo>
                    <a:pt x="0" y="3435"/>
                  </a:lnTo>
                  <a:lnTo>
                    <a:pt x="0" y="3402"/>
                  </a:lnTo>
                  <a:lnTo>
                    <a:pt x="34" y="3402"/>
                  </a:lnTo>
                  <a:lnTo>
                    <a:pt x="34" y="3367"/>
                  </a:lnTo>
                  <a:lnTo>
                    <a:pt x="68" y="3367"/>
                  </a:lnTo>
                  <a:lnTo>
                    <a:pt x="137" y="3402"/>
                  </a:lnTo>
                  <a:lnTo>
                    <a:pt x="206" y="3435"/>
                  </a:lnTo>
                  <a:lnTo>
                    <a:pt x="240" y="3435"/>
                  </a:lnTo>
                  <a:lnTo>
                    <a:pt x="274" y="3435"/>
                  </a:lnTo>
                  <a:lnTo>
                    <a:pt x="274" y="3402"/>
                  </a:lnTo>
                  <a:lnTo>
                    <a:pt x="274" y="3367"/>
                  </a:lnTo>
                  <a:lnTo>
                    <a:pt x="309" y="3298"/>
                  </a:lnTo>
                  <a:lnTo>
                    <a:pt x="274" y="3195"/>
                  </a:lnTo>
                  <a:lnTo>
                    <a:pt x="240" y="3161"/>
                  </a:lnTo>
                  <a:lnTo>
                    <a:pt x="274" y="3126"/>
                  </a:lnTo>
                  <a:lnTo>
                    <a:pt x="309" y="3092"/>
                  </a:lnTo>
                  <a:lnTo>
                    <a:pt x="378" y="3023"/>
                  </a:lnTo>
                  <a:lnTo>
                    <a:pt x="481" y="2955"/>
                  </a:lnTo>
                  <a:lnTo>
                    <a:pt x="481" y="2920"/>
                  </a:lnTo>
                  <a:lnTo>
                    <a:pt x="516" y="2886"/>
                  </a:lnTo>
                  <a:lnTo>
                    <a:pt x="481" y="2886"/>
                  </a:lnTo>
                  <a:lnTo>
                    <a:pt x="481" y="2852"/>
                  </a:lnTo>
                  <a:lnTo>
                    <a:pt x="378" y="2782"/>
                  </a:lnTo>
                  <a:lnTo>
                    <a:pt x="378" y="2748"/>
                  </a:lnTo>
                  <a:lnTo>
                    <a:pt x="344" y="2680"/>
                  </a:lnTo>
                  <a:lnTo>
                    <a:pt x="378" y="2645"/>
                  </a:lnTo>
                  <a:lnTo>
                    <a:pt x="412" y="2611"/>
                  </a:lnTo>
                  <a:lnTo>
                    <a:pt x="447" y="2577"/>
                  </a:lnTo>
                  <a:lnTo>
                    <a:pt x="516" y="2543"/>
                  </a:lnTo>
                  <a:lnTo>
                    <a:pt x="516" y="2508"/>
                  </a:lnTo>
                  <a:lnTo>
                    <a:pt x="551" y="2508"/>
                  </a:lnTo>
                  <a:lnTo>
                    <a:pt x="584" y="2474"/>
                  </a:lnTo>
                  <a:lnTo>
                    <a:pt x="618" y="2439"/>
                  </a:lnTo>
                  <a:lnTo>
                    <a:pt x="618" y="2371"/>
                  </a:lnTo>
                  <a:lnTo>
                    <a:pt x="618" y="2336"/>
                  </a:lnTo>
                  <a:lnTo>
                    <a:pt x="584" y="2302"/>
                  </a:lnTo>
                  <a:lnTo>
                    <a:pt x="551" y="2268"/>
                  </a:lnTo>
                  <a:lnTo>
                    <a:pt x="551" y="2095"/>
                  </a:lnTo>
                  <a:lnTo>
                    <a:pt x="584" y="1958"/>
                  </a:lnTo>
                  <a:lnTo>
                    <a:pt x="584" y="1890"/>
                  </a:lnTo>
                  <a:lnTo>
                    <a:pt x="584" y="1787"/>
                  </a:lnTo>
                  <a:lnTo>
                    <a:pt x="618" y="1752"/>
                  </a:lnTo>
                  <a:lnTo>
                    <a:pt x="618" y="1717"/>
                  </a:lnTo>
                  <a:lnTo>
                    <a:pt x="618" y="1683"/>
                  </a:lnTo>
                  <a:lnTo>
                    <a:pt x="654" y="1615"/>
                  </a:lnTo>
                  <a:lnTo>
                    <a:pt x="654" y="1580"/>
                  </a:lnTo>
                  <a:lnTo>
                    <a:pt x="688" y="1478"/>
                  </a:lnTo>
                  <a:lnTo>
                    <a:pt x="688" y="1443"/>
                  </a:lnTo>
                  <a:lnTo>
                    <a:pt x="722" y="1340"/>
                  </a:lnTo>
                  <a:lnTo>
                    <a:pt x="722" y="1237"/>
                  </a:lnTo>
                  <a:lnTo>
                    <a:pt x="756" y="1167"/>
                  </a:lnTo>
                  <a:lnTo>
                    <a:pt x="756" y="1134"/>
                  </a:lnTo>
                  <a:lnTo>
                    <a:pt x="791" y="1030"/>
                  </a:lnTo>
                  <a:lnTo>
                    <a:pt x="791" y="996"/>
                  </a:lnTo>
                  <a:lnTo>
                    <a:pt x="825" y="962"/>
                  </a:lnTo>
                  <a:lnTo>
                    <a:pt x="825" y="893"/>
                  </a:lnTo>
                  <a:lnTo>
                    <a:pt x="895" y="791"/>
                  </a:lnTo>
                  <a:lnTo>
                    <a:pt x="895" y="721"/>
                  </a:lnTo>
                  <a:lnTo>
                    <a:pt x="928" y="687"/>
                  </a:lnTo>
                  <a:lnTo>
                    <a:pt x="928" y="653"/>
                  </a:lnTo>
                  <a:lnTo>
                    <a:pt x="962" y="618"/>
                  </a:lnTo>
                  <a:lnTo>
                    <a:pt x="962" y="584"/>
                  </a:lnTo>
                  <a:lnTo>
                    <a:pt x="962" y="550"/>
                  </a:lnTo>
                  <a:lnTo>
                    <a:pt x="998" y="550"/>
                  </a:lnTo>
                  <a:lnTo>
                    <a:pt x="1066" y="516"/>
                  </a:lnTo>
                  <a:lnTo>
                    <a:pt x="1101" y="516"/>
                  </a:lnTo>
                  <a:lnTo>
                    <a:pt x="1101" y="480"/>
                  </a:lnTo>
                  <a:lnTo>
                    <a:pt x="1135" y="447"/>
                  </a:lnTo>
                  <a:lnTo>
                    <a:pt x="1306" y="378"/>
                  </a:lnTo>
                  <a:lnTo>
                    <a:pt x="1376" y="343"/>
                  </a:lnTo>
                  <a:lnTo>
                    <a:pt x="1445" y="309"/>
                  </a:lnTo>
                  <a:lnTo>
                    <a:pt x="1548" y="241"/>
                  </a:lnTo>
                  <a:lnTo>
                    <a:pt x="1583" y="206"/>
                  </a:lnTo>
                  <a:lnTo>
                    <a:pt x="1651" y="241"/>
                  </a:lnTo>
                  <a:lnTo>
                    <a:pt x="1686" y="206"/>
                  </a:lnTo>
                  <a:lnTo>
                    <a:pt x="1755" y="206"/>
                  </a:lnTo>
                  <a:lnTo>
                    <a:pt x="1823" y="241"/>
                  </a:lnTo>
                  <a:lnTo>
                    <a:pt x="1857" y="206"/>
                  </a:lnTo>
                  <a:lnTo>
                    <a:pt x="1892" y="206"/>
                  </a:lnTo>
                  <a:lnTo>
                    <a:pt x="1927" y="172"/>
                  </a:lnTo>
                  <a:lnTo>
                    <a:pt x="2030" y="172"/>
                  </a:lnTo>
                  <a:lnTo>
                    <a:pt x="2030" y="137"/>
                  </a:lnTo>
                  <a:lnTo>
                    <a:pt x="2030" y="172"/>
                  </a:lnTo>
                  <a:lnTo>
                    <a:pt x="2064" y="172"/>
                  </a:lnTo>
                  <a:lnTo>
                    <a:pt x="2064" y="206"/>
                  </a:lnTo>
                  <a:lnTo>
                    <a:pt x="2099" y="206"/>
                  </a:lnTo>
                  <a:lnTo>
                    <a:pt x="2133" y="241"/>
                  </a:lnTo>
                  <a:lnTo>
                    <a:pt x="2167" y="241"/>
                  </a:lnTo>
                  <a:lnTo>
                    <a:pt x="2202" y="241"/>
                  </a:lnTo>
                  <a:lnTo>
                    <a:pt x="2236" y="241"/>
                  </a:lnTo>
                  <a:lnTo>
                    <a:pt x="2236" y="206"/>
                  </a:lnTo>
                  <a:lnTo>
                    <a:pt x="2271" y="241"/>
                  </a:lnTo>
                  <a:lnTo>
                    <a:pt x="2305" y="206"/>
                  </a:lnTo>
                  <a:lnTo>
                    <a:pt x="2374" y="206"/>
                  </a:lnTo>
                  <a:lnTo>
                    <a:pt x="2408" y="206"/>
                  </a:lnTo>
                  <a:lnTo>
                    <a:pt x="2546" y="206"/>
                  </a:lnTo>
                  <a:lnTo>
                    <a:pt x="2787" y="172"/>
                  </a:lnTo>
                  <a:lnTo>
                    <a:pt x="2787" y="104"/>
                  </a:lnTo>
                  <a:lnTo>
                    <a:pt x="2787" y="69"/>
                  </a:lnTo>
                  <a:lnTo>
                    <a:pt x="2821" y="69"/>
                  </a:lnTo>
                  <a:lnTo>
                    <a:pt x="2924" y="69"/>
                  </a:lnTo>
                  <a:lnTo>
                    <a:pt x="3027" y="69"/>
                  </a:lnTo>
                  <a:lnTo>
                    <a:pt x="3097" y="69"/>
                  </a:lnTo>
                  <a:lnTo>
                    <a:pt x="3131" y="0"/>
                  </a:lnTo>
                  <a:lnTo>
                    <a:pt x="3234" y="104"/>
                  </a:lnTo>
                  <a:lnTo>
                    <a:pt x="3268" y="137"/>
                  </a:lnTo>
                  <a:lnTo>
                    <a:pt x="3304" y="172"/>
                  </a:lnTo>
                  <a:lnTo>
                    <a:pt x="3337" y="241"/>
                  </a:lnTo>
                  <a:lnTo>
                    <a:pt x="3441" y="343"/>
                  </a:lnTo>
                  <a:lnTo>
                    <a:pt x="3475" y="378"/>
                  </a:lnTo>
                  <a:lnTo>
                    <a:pt x="3509" y="413"/>
                  </a:lnTo>
                  <a:lnTo>
                    <a:pt x="3509" y="447"/>
                  </a:lnTo>
                  <a:lnTo>
                    <a:pt x="3578" y="516"/>
                  </a:lnTo>
                  <a:lnTo>
                    <a:pt x="3612" y="584"/>
                  </a:lnTo>
                  <a:lnTo>
                    <a:pt x="3648" y="618"/>
                  </a:lnTo>
                  <a:lnTo>
                    <a:pt x="3681" y="653"/>
                  </a:lnTo>
                  <a:lnTo>
                    <a:pt x="3578" y="687"/>
                  </a:lnTo>
                  <a:lnTo>
                    <a:pt x="3544" y="721"/>
                  </a:lnTo>
                  <a:lnTo>
                    <a:pt x="3475" y="721"/>
                  </a:lnTo>
                  <a:lnTo>
                    <a:pt x="3407" y="756"/>
                  </a:lnTo>
                  <a:lnTo>
                    <a:pt x="3371" y="791"/>
                  </a:lnTo>
                  <a:lnTo>
                    <a:pt x="3337" y="824"/>
                  </a:lnTo>
                  <a:lnTo>
                    <a:pt x="3337" y="859"/>
                  </a:lnTo>
                  <a:lnTo>
                    <a:pt x="3304" y="893"/>
                  </a:lnTo>
                  <a:lnTo>
                    <a:pt x="3268" y="928"/>
                  </a:lnTo>
                  <a:lnTo>
                    <a:pt x="3234" y="996"/>
                  </a:lnTo>
                  <a:lnTo>
                    <a:pt x="3200" y="1030"/>
                  </a:lnTo>
                  <a:lnTo>
                    <a:pt x="3234" y="1030"/>
                  </a:lnTo>
                  <a:lnTo>
                    <a:pt x="3234" y="1100"/>
                  </a:lnTo>
                  <a:lnTo>
                    <a:pt x="3234" y="1065"/>
                  </a:lnTo>
                  <a:lnTo>
                    <a:pt x="3200" y="1065"/>
                  </a:lnTo>
                  <a:lnTo>
                    <a:pt x="3165" y="1100"/>
                  </a:lnTo>
                  <a:lnTo>
                    <a:pt x="3131" y="1100"/>
                  </a:lnTo>
                  <a:lnTo>
                    <a:pt x="3062" y="1100"/>
                  </a:lnTo>
                  <a:lnTo>
                    <a:pt x="3097" y="1167"/>
                  </a:lnTo>
                  <a:lnTo>
                    <a:pt x="3097" y="1203"/>
                  </a:lnTo>
                  <a:lnTo>
                    <a:pt x="3062" y="1203"/>
                  </a:lnTo>
                  <a:lnTo>
                    <a:pt x="3027" y="1237"/>
                  </a:lnTo>
                  <a:lnTo>
                    <a:pt x="2993" y="1271"/>
                  </a:lnTo>
                  <a:lnTo>
                    <a:pt x="2924" y="1305"/>
                  </a:lnTo>
                  <a:lnTo>
                    <a:pt x="2856" y="1374"/>
                  </a:lnTo>
                  <a:lnTo>
                    <a:pt x="2821" y="1374"/>
                  </a:lnTo>
                  <a:lnTo>
                    <a:pt x="2787" y="1408"/>
                  </a:lnTo>
                  <a:lnTo>
                    <a:pt x="2753" y="1374"/>
                  </a:lnTo>
                  <a:lnTo>
                    <a:pt x="2718" y="1340"/>
                  </a:lnTo>
                  <a:lnTo>
                    <a:pt x="2718" y="1374"/>
                  </a:lnTo>
                  <a:lnTo>
                    <a:pt x="2683" y="1408"/>
                  </a:lnTo>
                  <a:lnTo>
                    <a:pt x="2683" y="1443"/>
                  </a:lnTo>
                  <a:lnTo>
                    <a:pt x="2649" y="1478"/>
                  </a:lnTo>
                  <a:lnTo>
                    <a:pt x="2683" y="1546"/>
                  </a:lnTo>
                  <a:lnTo>
                    <a:pt x="2649" y="1546"/>
                  </a:lnTo>
                  <a:lnTo>
                    <a:pt x="2615" y="1546"/>
                  </a:lnTo>
                  <a:lnTo>
                    <a:pt x="2580" y="1546"/>
                  </a:lnTo>
                  <a:lnTo>
                    <a:pt x="2580" y="1580"/>
                  </a:lnTo>
                  <a:lnTo>
                    <a:pt x="2580" y="1615"/>
                  </a:lnTo>
                  <a:lnTo>
                    <a:pt x="2615" y="1615"/>
                  </a:lnTo>
                  <a:lnTo>
                    <a:pt x="2649" y="1683"/>
                  </a:lnTo>
                  <a:lnTo>
                    <a:pt x="2615" y="1752"/>
                  </a:lnTo>
                  <a:lnTo>
                    <a:pt x="2580" y="1787"/>
                  </a:lnTo>
                  <a:lnTo>
                    <a:pt x="2546" y="1855"/>
                  </a:lnTo>
                  <a:lnTo>
                    <a:pt x="2511" y="1855"/>
                  </a:lnTo>
                  <a:lnTo>
                    <a:pt x="2511" y="1890"/>
                  </a:lnTo>
                  <a:lnTo>
                    <a:pt x="2511" y="1924"/>
                  </a:lnTo>
                  <a:lnTo>
                    <a:pt x="2511" y="1958"/>
                  </a:lnTo>
                  <a:lnTo>
                    <a:pt x="2477" y="1993"/>
                  </a:lnTo>
                  <a:lnTo>
                    <a:pt x="2443" y="2027"/>
                  </a:lnTo>
                  <a:lnTo>
                    <a:pt x="2408" y="2061"/>
                  </a:lnTo>
                  <a:lnTo>
                    <a:pt x="2443" y="2095"/>
                  </a:lnTo>
                  <a:lnTo>
                    <a:pt x="2477" y="2095"/>
                  </a:lnTo>
                  <a:lnTo>
                    <a:pt x="2546" y="2095"/>
                  </a:lnTo>
                  <a:lnTo>
                    <a:pt x="2615" y="2095"/>
                  </a:lnTo>
                  <a:lnTo>
                    <a:pt x="2649" y="2095"/>
                  </a:lnTo>
                  <a:lnTo>
                    <a:pt x="2649" y="2061"/>
                  </a:lnTo>
                  <a:lnTo>
                    <a:pt x="2683" y="2061"/>
                  </a:lnTo>
                  <a:lnTo>
                    <a:pt x="2753" y="2061"/>
                  </a:lnTo>
                  <a:lnTo>
                    <a:pt x="2787" y="2061"/>
                  </a:lnTo>
                  <a:lnTo>
                    <a:pt x="2821" y="2095"/>
                  </a:lnTo>
                  <a:lnTo>
                    <a:pt x="2821" y="2131"/>
                  </a:lnTo>
                  <a:lnTo>
                    <a:pt x="2821" y="2165"/>
                  </a:lnTo>
                  <a:lnTo>
                    <a:pt x="2787" y="2165"/>
                  </a:lnTo>
                  <a:lnTo>
                    <a:pt x="2753" y="2199"/>
                  </a:lnTo>
                  <a:lnTo>
                    <a:pt x="2649" y="2199"/>
                  </a:lnTo>
                  <a:lnTo>
                    <a:pt x="2580" y="2233"/>
                  </a:lnTo>
                  <a:lnTo>
                    <a:pt x="2546" y="2268"/>
                  </a:lnTo>
                  <a:lnTo>
                    <a:pt x="2511" y="2268"/>
                  </a:lnTo>
                  <a:lnTo>
                    <a:pt x="2546" y="2302"/>
                  </a:lnTo>
                  <a:lnTo>
                    <a:pt x="2511" y="2302"/>
                  </a:lnTo>
                  <a:lnTo>
                    <a:pt x="2477" y="2336"/>
                  </a:lnTo>
                  <a:lnTo>
                    <a:pt x="2477" y="2371"/>
                  </a:lnTo>
                  <a:lnTo>
                    <a:pt x="2511" y="2371"/>
                  </a:lnTo>
                  <a:lnTo>
                    <a:pt x="2615" y="2405"/>
                  </a:lnTo>
                  <a:lnTo>
                    <a:pt x="2580" y="2439"/>
                  </a:lnTo>
                  <a:lnTo>
                    <a:pt x="2580" y="2474"/>
                  </a:lnTo>
                  <a:lnTo>
                    <a:pt x="2546" y="2474"/>
                  </a:lnTo>
                  <a:lnTo>
                    <a:pt x="2511" y="2474"/>
                  </a:lnTo>
                  <a:lnTo>
                    <a:pt x="2477" y="2474"/>
                  </a:lnTo>
                  <a:lnTo>
                    <a:pt x="2443" y="2474"/>
                  </a:lnTo>
                  <a:lnTo>
                    <a:pt x="2408" y="2508"/>
                  </a:lnTo>
                  <a:lnTo>
                    <a:pt x="2305" y="2508"/>
                  </a:lnTo>
                  <a:lnTo>
                    <a:pt x="2305" y="2439"/>
                  </a:lnTo>
                  <a:lnTo>
                    <a:pt x="2271" y="2405"/>
                  </a:lnTo>
                  <a:lnTo>
                    <a:pt x="2271" y="2371"/>
                  </a:lnTo>
                  <a:lnTo>
                    <a:pt x="2236" y="2336"/>
                  </a:lnTo>
                  <a:lnTo>
                    <a:pt x="2167" y="2371"/>
                  </a:lnTo>
                  <a:lnTo>
                    <a:pt x="2133" y="2371"/>
                  </a:lnTo>
                  <a:lnTo>
                    <a:pt x="2099" y="2371"/>
                  </a:lnTo>
                  <a:lnTo>
                    <a:pt x="2064" y="2371"/>
                  </a:lnTo>
                  <a:lnTo>
                    <a:pt x="2064" y="2336"/>
                  </a:lnTo>
                  <a:lnTo>
                    <a:pt x="2030" y="2336"/>
                  </a:lnTo>
                  <a:lnTo>
                    <a:pt x="1995" y="2268"/>
                  </a:lnTo>
                  <a:lnTo>
                    <a:pt x="1927" y="2233"/>
                  </a:lnTo>
                  <a:lnTo>
                    <a:pt x="1892" y="2199"/>
                  </a:lnTo>
                  <a:lnTo>
                    <a:pt x="1686" y="2165"/>
                  </a:lnTo>
                  <a:lnTo>
                    <a:pt x="1651" y="2165"/>
                  </a:lnTo>
                  <a:lnTo>
                    <a:pt x="1583" y="2131"/>
                  </a:lnTo>
                  <a:lnTo>
                    <a:pt x="1548" y="2131"/>
                  </a:lnTo>
                  <a:lnTo>
                    <a:pt x="1513" y="2165"/>
                  </a:lnTo>
                  <a:lnTo>
                    <a:pt x="1513" y="2199"/>
                  </a:lnTo>
                  <a:lnTo>
                    <a:pt x="1479" y="2199"/>
                  </a:lnTo>
                  <a:lnTo>
                    <a:pt x="1410" y="2233"/>
                  </a:lnTo>
                  <a:lnTo>
                    <a:pt x="1376" y="2233"/>
                  </a:lnTo>
                  <a:lnTo>
                    <a:pt x="1342" y="2268"/>
                  </a:lnTo>
                  <a:lnTo>
                    <a:pt x="1376" y="2302"/>
                  </a:lnTo>
                  <a:lnTo>
                    <a:pt x="1342" y="2371"/>
                  </a:lnTo>
                  <a:lnTo>
                    <a:pt x="1342" y="2405"/>
                  </a:lnTo>
                  <a:lnTo>
                    <a:pt x="1306" y="2439"/>
                  </a:lnTo>
                  <a:lnTo>
                    <a:pt x="1272" y="2474"/>
                  </a:lnTo>
                  <a:lnTo>
                    <a:pt x="1239" y="2474"/>
                  </a:lnTo>
                  <a:lnTo>
                    <a:pt x="1239" y="2508"/>
                  </a:lnTo>
                  <a:lnTo>
                    <a:pt x="1204" y="2611"/>
                  </a:lnTo>
                  <a:lnTo>
                    <a:pt x="1204" y="2715"/>
                  </a:lnTo>
                  <a:lnTo>
                    <a:pt x="1204" y="2782"/>
                  </a:lnTo>
                  <a:lnTo>
                    <a:pt x="1169" y="2818"/>
                  </a:lnTo>
                  <a:lnTo>
                    <a:pt x="1135" y="2852"/>
                  </a:lnTo>
                  <a:lnTo>
                    <a:pt x="1066" y="2852"/>
                  </a:lnTo>
                  <a:lnTo>
                    <a:pt x="1032" y="2886"/>
                  </a:lnTo>
                  <a:lnTo>
                    <a:pt x="962" y="2920"/>
                  </a:lnTo>
                  <a:lnTo>
                    <a:pt x="895" y="2989"/>
                  </a:lnTo>
                  <a:lnTo>
                    <a:pt x="860" y="2989"/>
                  </a:lnTo>
                  <a:lnTo>
                    <a:pt x="860" y="3023"/>
                  </a:lnTo>
                  <a:lnTo>
                    <a:pt x="825" y="3161"/>
                  </a:lnTo>
                  <a:lnTo>
                    <a:pt x="825" y="3195"/>
                  </a:lnTo>
                  <a:lnTo>
                    <a:pt x="860" y="3195"/>
                  </a:lnTo>
                  <a:lnTo>
                    <a:pt x="928" y="3161"/>
                  </a:lnTo>
                  <a:lnTo>
                    <a:pt x="962" y="3126"/>
                  </a:lnTo>
                  <a:lnTo>
                    <a:pt x="998" y="3126"/>
                  </a:lnTo>
                  <a:lnTo>
                    <a:pt x="1032" y="3058"/>
                  </a:lnTo>
                  <a:lnTo>
                    <a:pt x="1066" y="3058"/>
                  </a:lnTo>
                  <a:lnTo>
                    <a:pt x="1101" y="3023"/>
                  </a:lnTo>
                  <a:lnTo>
                    <a:pt x="1135" y="3058"/>
                  </a:lnTo>
                  <a:lnTo>
                    <a:pt x="1135" y="3092"/>
                  </a:lnTo>
                  <a:lnTo>
                    <a:pt x="1204" y="3092"/>
                  </a:lnTo>
                  <a:lnTo>
                    <a:pt x="1239" y="3092"/>
                  </a:lnTo>
                  <a:lnTo>
                    <a:pt x="1272" y="3092"/>
                  </a:lnTo>
                  <a:lnTo>
                    <a:pt x="1342" y="3058"/>
                  </a:lnTo>
                  <a:lnTo>
                    <a:pt x="1376" y="3058"/>
                  </a:lnTo>
                  <a:lnTo>
                    <a:pt x="1445" y="2989"/>
                  </a:lnTo>
                  <a:lnTo>
                    <a:pt x="1445" y="2955"/>
                  </a:lnTo>
                  <a:lnTo>
                    <a:pt x="1479" y="2955"/>
                  </a:lnTo>
                  <a:lnTo>
                    <a:pt x="1513" y="2920"/>
                  </a:lnTo>
                  <a:lnTo>
                    <a:pt x="1548" y="2920"/>
                  </a:lnTo>
                  <a:lnTo>
                    <a:pt x="1583" y="2920"/>
                  </a:lnTo>
                  <a:lnTo>
                    <a:pt x="1616" y="2955"/>
                  </a:lnTo>
                  <a:lnTo>
                    <a:pt x="1651" y="2920"/>
                  </a:lnTo>
                  <a:lnTo>
                    <a:pt x="1686" y="2920"/>
                  </a:lnTo>
                  <a:lnTo>
                    <a:pt x="1720" y="2886"/>
                  </a:lnTo>
                  <a:lnTo>
                    <a:pt x="1755" y="2852"/>
                  </a:lnTo>
                  <a:lnTo>
                    <a:pt x="1823" y="2818"/>
                  </a:lnTo>
                  <a:lnTo>
                    <a:pt x="1892" y="2782"/>
                  </a:lnTo>
                  <a:lnTo>
                    <a:pt x="1927" y="2818"/>
                  </a:lnTo>
                  <a:lnTo>
                    <a:pt x="1960" y="2886"/>
                  </a:lnTo>
                  <a:lnTo>
                    <a:pt x="1960" y="2955"/>
                  </a:lnTo>
                  <a:lnTo>
                    <a:pt x="1927" y="3023"/>
                  </a:lnTo>
                  <a:lnTo>
                    <a:pt x="1892" y="3092"/>
                  </a:lnTo>
                  <a:lnTo>
                    <a:pt x="1892" y="3126"/>
                  </a:lnTo>
                  <a:lnTo>
                    <a:pt x="1857" y="3195"/>
                  </a:lnTo>
                  <a:lnTo>
                    <a:pt x="1823" y="3230"/>
                  </a:lnTo>
                  <a:lnTo>
                    <a:pt x="1789" y="3264"/>
                  </a:lnTo>
                  <a:lnTo>
                    <a:pt x="1755" y="3298"/>
                  </a:lnTo>
                  <a:lnTo>
                    <a:pt x="1720" y="3298"/>
                  </a:lnTo>
                  <a:lnTo>
                    <a:pt x="1686" y="3298"/>
                  </a:lnTo>
                  <a:lnTo>
                    <a:pt x="1686" y="3332"/>
                  </a:lnTo>
                  <a:lnTo>
                    <a:pt x="1720" y="3332"/>
                  </a:lnTo>
                  <a:lnTo>
                    <a:pt x="1720" y="3367"/>
                  </a:lnTo>
                  <a:lnTo>
                    <a:pt x="1755" y="3435"/>
                  </a:lnTo>
                  <a:lnTo>
                    <a:pt x="1789" y="3435"/>
                  </a:lnTo>
                  <a:lnTo>
                    <a:pt x="1857" y="3469"/>
                  </a:lnTo>
                  <a:lnTo>
                    <a:pt x="1823" y="3505"/>
                  </a:lnTo>
                  <a:lnTo>
                    <a:pt x="1823" y="3539"/>
                  </a:lnTo>
                  <a:lnTo>
                    <a:pt x="1789" y="3539"/>
                  </a:lnTo>
                  <a:lnTo>
                    <a:pt x="1755" y="3573"/>
                  </a:lnTo>
                  <a:lnTo>
                    <a:pt x="1720" y="3607"/>
                  </a:lnTo>
                  <a:lnTo>
                    <a:pt x="1686" y="3642"/>
                  </a:lnTo>
                  <a:lnTo>
                    <a:pt x="1651" y="3676"/>
                  </a:lnTo>
                  <a:lnTo>
                    <a:pt x="1616" y="3676"/>
                  </a:lnTo>
                  <a:lnTo>
                    <a:pt x="1583" y="3745"/>
                  </a:lnTo>
                  <a:lnTo>
                    <a:pt x="1548" y="3813"/>
                  </a:lnTo>
                  <a:lnTo>
                    <a:pt x="1548" y="3848"/>
                  </a:lnTo>
                  <a:lnTo>
                    <a:pt x="1548" y="3882"/>
                  </a:lnTo>
                  <a:lnTo>
                    <a:pt x="1548" y="3917"/>
                  </a:lnTo>
                  <a:lnTo>
                    <a:pt x="1513" y="3985"/>
                  </a:lnTo>
                  <a:lnTo>
                    <a:pt x="1513" y="4019"/>
                  </a:lnTo>
                  <a:lnTo>
                    <a:pt x="1513" y="4089"/>
                  </a:lnTo>
                  <a:lnTo>
                    <a:pt x="1513" y="4122"/>
                  </a:lnTo>
                  <a:lnTo>
                    <a:pt x="1479" y="4122"/>
                  </a:lnTo>
                  <a:lnTo>
                    <a:pt x="1445" y="4122"/>
                  </a:lnTo>
                  <a:lnTo>
                    <a:pt x="1410" y="4122"/>
                  </a:lnTo>
                  <a:lnTo>
                    <a:pt x="1479" y="4226"/>
                  </a:lnTo>
                  <a:lnTo>
                    <a:pt x="1410" y="4260"/>
                  </a:lnTo>
                  <a:lnTo>
                    <a:pt x="1376" y="4295"/>
                  </a:lnTo>
                  <a:lnTo>
                    <a:pt x="1342" y="4329"/>
                  </a:lnTo>
                  <a:lnTo>
                    <a:pt x="1306" y="4329"/>
                  </a:lnTo>
                  <a:lnTo>
                    <a:pt x="1272" y="4329"/>
                  </a:lnTo>
                  <a:lnTo>
                    <a:pt x="1204" y="4329"/>
                  </a:lnTo>
                  <a:lnTo>
                    <a:pt x="1169" y="4295"/>
                  </a:lnTo>
                  <a:lnTo>
                    <a:pt x="1101" y="4260"/>
                  </a:lnTo>
                  <a:lnTo>
                    <a:pt x="1066" y="4226"/>
                  </a:lnTo>
                  <a:lnTo>
                    <a:pt x="1032" y="4157"/>
                  </a:lnTo>
                  <a:lnTo>
                    <a:pt x="1032" y="4122"/>
                  </a:lnTo>
                  <a:lnTo>
                    <a:pt x="998" y="4019"/>
                  </a:lnTo>
                  <a:lnTo>
                    <a:pt x="962" y="3951"/>
                  </a:lnTo>
                  <a:lnTo>
                    <a:pt x="895" y="3951"/>
                  </a:lnTo>
                  <a:lnTo>
                    <a:pt x="825" y="3917"/>
                  </a:lnTo>
                  <a:lnTo>
                    <a:pt x="825" y="3882"/>
                  </a:lnTo>
                  <a:lnTo>
                    <a:pt x="791" y="3882"/>
                  </a:lnTo>
                  <a:lnTo>
                    <a:pt x="756" y="3882"/>
                  </a:lnTo>
                  <a:lnTo>
                    <a:pt x="722" y="3848"/>
                  </a:lnTo>
                  <a:lnTo>
                    <a:pt x="654" y="3848"/>
                  </a:lnTo>
                  <a:lnTo>
                    <a:pt x="618" y="3813"/>
                  </a:lnTo>
                  <a:lnTo>
                    <a:pt x="584" y="3813"/>
                  </a:lnTo>
                  <a:lnTo>
                    <a:pt x="551" y="3779"/>
                  </a:lnTo>
                  <a:lnTo>
                    <a:pt x="551" y="3813"/>
                  </a:lnTo>
                  <a:lnTo>
                    <a:pt x="551" y="3848"/>
                  </a:lnTo>
                  <a:lnTo>
                    <a:pt x="584" y="3882"/>
                  </a:lnTo>
                  <a:lnTo>
                    <a:pt x="618" y="3951"/>
                  </a:lnTo>
                  <a:lnTo>
                    <a:pt x="654" y="3985"/>
                  </a:lnTo>
                  <a:lnTo>
                    <a:pt x="688" y="4019"/>
                  </a:lnTo>
                  <a:lnTo>
                    <a:pt x="722" y="4019"/>
                  </a:lnTo>
                  <a:lnTo>
                    <a:pt x="722" y="4054"/>
                  </a:lnTo>
                  <a:lnTo>
                    <a:pt x="722" y="4089"/>
                  </a:lnTo>
                  <a:lnTo>
                    <a:pt x="722" y="4122"/>
                  </a:lnTo>
                  <a:lnTo>
                    <a:pt x="722" y="4226"/>
                  </a:lnTo>
                  <a:lnTo>
                    <a:pt x="722" y="4260"/>
                  </a:lnTo>
                  <a:lnTo>
                    <a:pt x="722" y="4295"/>
                  </a:lnTo>
                  <a:lnTo>
                    <a:pt x="688" y="4397"/>
                  </a:lnTo>
                  <a:lnTo>
                    <a:pt x="688" y="4433"/>
                  </a:lnTo>
                  <a:lnTo>
                    <a:pt x="654" y="4466"/>
                  </a:lnTo>
                  <a:lnTo>
                    <a:pt x="618" y="4466"/>
                  </a:lnTo>
                  <a:lnTo>
                    <a:pt x="584" y="4433"/>
                  </a:lnTo>
                  <a:lnTo>
                    <a:pt x="551" y="4433"/>
                  </a:lnTo>
                  <a:lnTo>
                    <a:pt x="481" y="4433"/>
                  </a:lnTo>
                  <a:lnTo>
                    <a:pt x="447" y="4397"/>
                  </a:lnTo>
                  <a:lnTo>
                    <a:pt x="447" y="4363"/>
                  </a:lnTo>
                  <a:lnTo>
                    <a:pt x="481" y="4329"/>
                  </a:lnTo>
                  <a:lnTo>
                    <a:pt x="516" y="4329"/>
                  </a:lnTo>
                  <a:lnTo>
                    <a:pt x="584" y="4329"/>
                  </a:lnTo>
                  <a:lnTo>
                    <a:pt x="551" y="4295"/>
                  </a:lnTo>
                  <a:lnTo>
                    <a:pt x="481" y="4226"/>
                  </a:lnTo>
                  <a:lnTo>
                    <a:pt x="447" y="4226"/>
                  </a:lnTo>
                  <a:lnTo>
                    <a:pt x="447" y="4192"/>
                  </a:lnTo>
                  <a:lnTo>
                    <a:pt x="481" y="4157"/>
                  </a:lnTo>
                  <a:lnTo>
                    <a:pt x="481" y="4122"/>
                  </a:lnTo>
                  <a:lnTo>
                    <a:pt x="516" y="4089"/>
                  </a:lnTo>
                  <a:lnTo>
                    <a:pt x="551" y="4054"/>
                  </a:lnTo>
                  <a:lnTo>
                    <a:pt x="516" y="4019"/>
                  </a:lnTo>
                  <a:lnTo>
                    <a:pt x="516" y="3985"/>
                  </a:lnTo>
                  <a:lnTo>
                    <a:pt x="516" y="3951"/>
                  </a:lnTo>
                  <a:lnTo>
                    <a:pt x="516" y="3917"/>
                  </a:lnTo>
                  <a:lnTo>
                    <a:pt x="481" y="3917"/>
                  </a:lnTo>
                  <a:lnTo>
                    <a:pt x="447" y="3882"/>
                  </a:lnTo>
                  <a:lnTo>
                    <a:pt x="412" y="3882"/>
                  </a:lnTo>
                  <a:lnTo>
                    <a:pt x="378" y="3848"/>
                  </a:lnTo>
                  <a:lnTo>
                    <a:pt x="344" y="3848"/>
                  </a:lnTo>
                  <a:lnTo>
                    <a:pt x="309" y="3813"/>
                  </a:lnTo>
                  <a:lnTo>
                    <a:pt x="309" y="3779"/>
                  </a:lnTo>
                  <a:lnTo>
                    <a:pt x="309" y="3745"/>
                  </a:lnTo>
                  <a:lnTo>
                    <a:pt x="274" y="3745"/>
                  </a:lnTo>
                  <a:lnTo>
                    <a:pt x="274" y="3710"/>
                  </a:lnTo>
                  <a:lnTo>
                    <a:pt x="240" y="3676"/>
                  </a:lnTo>
                  <a:lnTo>
                    <a:pt x="206" y="3642"/>
                  </a:lnTo>
                  <a:lnTo>
                    <a:pt x="172" y="3607"/>
                  </a:lnTo>
                  <a:lnTo>
                    <a:pt x="172" y="3573"/>
                  </a:lnTo>
                  <a:lnTo>
                    <a:pt x="137" y="3573"/>
                  </a:lnTo>
                  <a:lnTo>
                    <a:pt x="137" y="3539"/>
                  </a:lnTo>
                  <a:lnTo>
                    <a:pt x="103" y="3573"/>
                  </a:lnTo>
                  <a:lnTo>
                    <a:pt x="103" y="3607"/>
                  </a:lnTo>
                  <a:lnTo>
                    <a:pt x="103" y="3642"/>
                  </a:lnTo>
                  <a:lnTo>
                    <a:pt x="68" y="3607"/>
                  </a:lnTo>
                  <a:close/>
                  <a:moveTo>
                    <a:pt x="1032" y="480"/>
                  </a:moveTo>
                  <a:lnTo>
                    <a:pt x="1101" y="413"/>
                  </a:lnTo>
                  <a:lnTo>
                    <a:pt x="1135" y="413"/>
                  </a:lnTo>
                  <a:lnTo>
                    <a:pt x="1169" y="378"/>
                  </a:lnTo>
                  <a:lnTo>
                    <a:pt x="1239" y="343"/>
                  </a:lnTo>
                  <a:lnTo>
                    <a:pt x="1306" y="309"/>
                  </a:lnTo>
                  <a:lnTo>
                    <a:pt x="1342" y="275"/>
                  </a:lnTo>
                  <a:lnTo>
                    <a:pt x="1376" y="275"/>
                  </a:lnTo>
                  <a:lnTo>
                    <a:pt x="1445" y="241"/>
                  </a:lnTo>
                  <a:lnTo>
                    <a:pt x="1513" y="206"/>
                  </a:lnTo>
                  <a:lnTo>
                    <a:pt x="1548" y="172"/>
                  </a:lnTo>
                  <a:lnTo>
                    <a:pt x="1548" y="137"/>
                  </a:lnTo>
                  <a:lnTo>
                    <a:pt x="1513" y="172"/>
                  </a:lnTo>
                  <a:lnTo>
                    <a:pt x="1479" y="172"/>
                  </a:lnTo>
                  <a:lnTo>
                    <a:pt x="1410" y="206"/>
                  </a:lnTo>
                  <a:lnTo>
                    <a:pt x="1342" y="206"/>
                  </a:lnTo>
                  <a:lnTo>
                    <a:pt x="1306" y="241"/>
                  </a:lnTo>
                  <a:lnTo>
                    <a:pt x="1239" y="275"/>
                  </a:lnTo>
                  <a:lnTo>
                    <a:pt x="1204" y="275"/>
                  </a:lnTo>
                  <a:lnTo>
                    <a:pt x="1169" y="309"/>
                  </a:lnTo>
                  <a:lnTo>
                    <a:pt x="1101" y="343"/>
                  </a:lnTo>
                  <a:lnTo>
                    <a:pt x="1066" y="343"/>
                  </a:lnTo>
                  <a:lnTo>
                    <a:pt x="1032" y="378"/>
                  </a:lnTo>
                  <a:lnTo>
                    <a:pt x="1032" y="413"/>
                  </a:lnTo>
                  <a:lnTo>
                    <a:pt x="1032" y="480"/>
                  </a:lnTo>
                  <a:close/>
                  <a:moveTo>
                    <a:pt x="1239" y="4397"/>
                  </a:moveTo>
                  <a:lnTo>
                    <a:pt x="1204" y="4397"/>
                  </a:lnTo>
                  <a:lnTo>
                    <a:pt x="1135" y="4397"/>
                  </a:lnTo>
                  <a:lnTo>
                    <a:pt x="1066" y="4397"/>
                  </a:lnTo>
                  <a:lnTo>
                    <a:pt x="1032" y="4397"/>
                  </a:lnTo>
                  <a:lnTo>
                    <a:pt x="998" y="4433"/>
                  </a:lnTo>
                  <a:lnTo>
                    <a:pt x="962" y="4433"/>
                  </a:lnTo>
                  <a:lnTo>
                    <a:pt x="998" y="4466"/>
                  </a:lnTo>
                  <a:lnTo>
                    <a:pt x="1032" y="4535"/>
                  </a:lnTo>
                  <a:lnTo>
                    <a:pt x="1066" y="4604"/>
                  </a:lnTo>
                  <a:lnTo>
                    <a:pt x="1066" y="4638"/>
                  </a:lnTo>
                  <a:lnTo>
                    <a:pt x="1101" y="4672"/>
                  </a:lnTo>
                  <a:lnTo>
                    <a:pt x="1101" y="4707"/>
                  </a:lnTo>
                  <a:lnTo>
                    <a:pt x="1135" y="4741"/>
                  </a:lnTo>
                  <a:lnTo>
                    <a:pt x="1169" y="4672"/>
                  </a:lnTo>
                  <a:lnTo>
                    <a:pt x="1169" y="4638"/>
                  </a:lnTo>
                  <a:lnTo>
                    <a:pt x="1169" y="4570"/>
                  </a:lnTo>
                  <a:lnTo>
                    <a:pt x="1204" y="4535"/>
                  </a:lnTo>
                  <a:lnTo>
                    <a:pt x="1239" y="4500"/>
                  </a:lnTo>
                  <a:lnTo>
                    <a:pt x="1306" y="4466"/>
                  </a:lnTo>
                  <a:lnTo>
                    <a:pt x="1342" y="4466"/>
                  </a:lnTo>
                  <a:lnTo>
                    <a:pt x="1376" y="4466"/>
                  </a:lnTo>
                  <a:lnTo>
                    <a:pt x="1376" y="4433"/>
                  </a:lnTo>
                  <a:lnTo>
                    <a:pt x="1342" y="4397"/>
                  </a:lnTo>
                  <a:lnTo>
                    <a:pt x="1306" y="4397"/>
                  </a:lnTo>
                  <a:lnTo>
                    <a:pt x="1239" y="4397"/>
                  </a:lnTo>
                  <a:close/>
                  <a:moveTo>
                    <a:pt x="722" y="4433"/>
                  </a:moveTo>
                  <a:lnTo>
                    <a:pt x="722" y="4466"/>
                  </a:lnTo>
                  <a:lnTo>
                    <a:pt x="756" y="4500"/>
                  </a:lnTo>
                  <a:lnTo>
                    <a:pt x="756" y="4466"/>
                  </a:lnTo>
                  <a:lnTo>
                    <a:pt x="791" y="4433"/>
                  </a:lnTo>
                  <a:lnTo>
                    <a:pt x="825" y="4433"/>
                  </a:lnTo>
                  <a:lnTo>
                    <a:pt x="825" y="4397"/>
                  </a:lnTo>
                  <a:lnTo>
                    <a:pt x="825" y="4363"/>
                  </a:lnTo>
                  <a:lnTo>
                    <a:pt x="791" y="4363"/>
                  </a:lnTo>
                  <a:lnTo>
                    <a:pt x="756" y="4397"/>
                  </a:lnTo>
                  <a:lnTo>
                    <a:pt x="722" y="4433"/>
                  </a:lnTo>
                  <a:close/>
                  <a:moveTo>
                    <a:pt x="895" y="4019"/>
                  </a:moveTo>
                  <a:lnTo>
                    <a:pt x="895" y="4089"/>
                  </a:lnTo>
                  <a:lnTo>
                    <a:pt x="860" y="4122"/>
                  </a:lnTo>
                  <a:lnTo>
                    <a:pt x="860" y="4192"/>
                  </a:lnTo>
                  <a:lnTo>
                    <a:pt x="860" y="4226"/>
                  </a:lnTo>
                  <a:lnTo>
                    <a:pt x="895" y="4260"/>
                  </a:lnTo>
                  <a:lnTo>
                    <a:pt x="928" y="4260"/>
                  </a:lnTo>
                  <a:lnTo>
                    <a:pt x="928" y="4226"/>
                  </a:lnTo>
                  <a:lnTo>
                    <a:pt x="928" y="4192"/>
                  </a:lnTo>
                  <a:lnTo>
                    <a:pt x="928" y="4122"/>
                  </a:lnTo>
                  <a:lnTo>
                    <a:pt x="928" y="4089"/>
                  </a:lnTo>
                  <a:lnTo>
                    <a:pt x="895" y="4089"/>
                  </a:lnTo>
                  <a:lnTo>
                    <a:pt x="895" y="4054"/>
                  </a:lnTo>
                  <a:lnTo>
                    <a:pt x="895" y="4019"/>
                  </a:lnTo>
                  <a:close/>
                  <a:moveTo>
                    <a:pt x="2477" y="3230"/>
                  </a:moveTo>
                  <a:lnTo>
                    <a:pt x="2511" y="3161"/>
                  </a:lnTo>
                  <a:lnTo>
                    <a:pt x="2546" y="3092"/>
                  </a:lnTo>
                  <a:lnTo>
                    <a:pt x="2580" y="3023"/>
                  </a:lnTo>
                  <a:lnTo>
                    <a:pt x="2580" y="2989"/>
                  </a:lnTo>
                  <a:lnTo>
                    <a:pt x="2615" y="2989"/>
                  </a:lnTo>
                  <a:lnTo>
                    <a:pt x="2683" y="2989"/>
                  </a:lnTo>
                  <a:lnTo>
                    <a:pt x="2718" y="2955"/>
                  </a:lnTo>
                  <a:lnTo>
                    <a:pt x="2753" y="2920"/>
                  </a:lnTo>
                  <a:lnTo>
                    <a:pt x="2753" y="2886"/>
                  </a:lnTo>
                  <a:lnTo>
                    <a:pt x="2787" y="2852"/>
                  </a:lnTo>
                  <a:lnTo>
                    <a:pt x="2821" y="2818"/>
                  </a:lnTo>
                  <a:lnTo>
                    <a:pt x="2856" y="2715"/>
                  </a:lnTo>
                  <a:lnTo>
                    <a:pt x="2856" y="2680"/>
                  </a:lnTo>
                  <a:lnTo>
                    <a:pt x="2890" y="2645"/>
                  </a:lnTo>
                  <a:lnTo>
                    <a:pt x="2890" y="2577"/>
                  </a:lnTo>
                  <a:lnTo>
                    <a:pt x="2856" y="2508"/>
                  </a:lnTo>
                  <a:lnTo>
                    <a:pt x="2959" y="2439"/>
                  </a:lnTo>
                  <a:lnTo>
                    <a:pt x="2993" y="2439"/>
                  </a:lnTo>
                  <a:lnTo>
                    <a:pt x="2993" y="2405"/>
                  </a:lnTo>
                  <a:lnTo>
                    <a:pt x="3027" y="2371"/>
                  </a:lnTo>
                  <a:lnTo>
                    <a:pt x="3027" y="2336"/>
                  </a:lnTo>
                  <a:lnTo>
                    <a:pt x="3027" y="2302"/>
                  </a:lnTo>
                  <a:lnTo>
                    <a:pt x="2993" y="2302"/>
                  </a:lnTo>
                  <a:lnTo>
                    <a:pt x="2959" y="2302"/>
                  </a:lnTo>
                  <a:lnTo>
                    <a:pt x="2924" y="2302"/>
                  </a:lnTo>
                  <a:lnTo>
                    <a:pt x="2890" y="2302"/>
                  </a:lnTo>
                  <a:lnTo>
                    <a:pt x="2856" y="2302"/>
                  </a:lnTo>
                  <a:lnTo>
                    <a:pt x="2821" y="2268"/>
                  </a:lnTo>
                  <a:lnTo>
                    <a:pt x="2787" y="2302"/>
                  </a:lnTo>
                  <a:lnTo>
                    <a:pt x="2753" y="2336"/>
                  </a:lnTo>
                  <a:lnTo>
                    <a:pt x="2718" y="2371"/>
                  </a:lnTo>
                  <a:lnTo>
                    <a:pt x="2683" y="2371"/>
                  </a:lnTo>
                  <a:lnTo>
                    <a:pt x="2683" y="2405"/>
                  </a:lnTo>
                  <a:lnTo>
                    <a:pt x="2683" y="2474"/>
                  </a:lnTo>
                  <a:lnTo>
                    <a:pt x="2649" y="2508"/>
                  </a:lnTo>
                  <a:lnTo>
                    <a:pt x="2649" y="2543"/>
                  </a:lnTo>
                  <a:lnTo>
                    <a:pt x="2615" y="2577"/>
                  </a:lnTo>
                  <a:lnTo>
                    <a:pt x="2615" y="2645"/>
                  </a:lnTo>
                  <a:lnTo>
                    <a:pt x="2580" y="2715"/>
                  </a:lnTo>
                  <a:lnTo>
                    <a:pt x="2580" y="2748"/>
                  </a:lnTo>
                  <a:lnTo>
                    <a:pt x="2546" y="2818"/>
                  </a:lnTo>
                  <a:lnTo>
                    <a:pt x="2511" y="2818"/>
                  </a:lnTo>
                  <a:lnTo>
                    <a:pt x="2374" y="2818"/>
                  </a:lnTo>
                  <a:lnTo>
                    <a:pt x="2305" y="2852"/>
                  </a:lnTo>
                  <a:lnTo>
                    <a:pt x="2271" y="2818"/>
                  </a:lnTo>
                  <a:lnTo>
                    <a:pt x="2236" y="2852"/>
                  </a:lnTo>
                  <a:lnTo>
                    <a:pt x="2236" y="2818"/>
                  </a:lnTo>
                  <a:lnTo>
                    <a:pt x="2236" y="2782"/>
                  </a:lnTo>
                  <a:lnTo>
                    <a:pt x="2236" y="2715"/>
                  </a:lnTo>
                  <a:lnTo>
                    <a:pt x="2202" y="2715"/>
                  </a:lnTo>
                  <a:lnTo>
                    <a:pt x="2167" y="2748"/>
                  </a:lnTo>
                  <a:lnTo>
                    <a:pt x="2133" y="2748"/>
                  </a:lnTo>
                  <a:lnTo>
                    <a:pt x="2133" y="2818"/>
                  </a:lnTo>
                  <a:lnTo>
                    <a:pt x="2133" y="2886"/>
                  </a:lnTo>
                  <a:lnTo>
                    <a:pt x="2099" y="2920"/>
                  </a:lnTo>
                  <a:lnTo>
                    <a:pt x="2064" y="2989"/>
                  </a:lnTo>
                  <a:lnTo>
                    <a:pt x="2030" y="3023"/>
                  </a:lnTo>
                  <a:lnTo>
                    <a:pt x="2030" y="3092"/>
                  </a:lnTo>
                  <a:lnTo>
                    <a:pt x="1995" y="3126"/>
                  </a:lnTo>
                  <a:lnTo>
                    <a:pt x="1995" y="3161"/>
                  </a:lnTo>
                  <a:lnTo>
                    <a:pt x="1995" y="3195"/>
                  </a:lnTo>
                  <a:lnTo>
                    <a:pt x="1995" y="3230"/>
                  </a:lnTo>
                  <a:lnTo>
                    <a:pt x="1995" y="3264"/>
                  </a:lnTo>
                  <a:lnTo>
                    <a:pt x="2030" y="3298"/>
                  </a:lnTo>
                  <a:lnTo>
                    <a:pt x="2030" y="3264"/>
                  </a:lnTo>
                  <a:lnTo>
                    <a:pt x="2064" y="3264"/>
                  </a:lnTo>
                  <a:lnTo>
                    <a:pt x="2064" y="3195"/>
                  </a:lnTo>
                  <a:lnTo>
                    <a:pt x="2099" y="3195"/>
                  </a:lnTo>
                  <a:lnTo>
                    <a:pt x="2133" y="3195"/>
                  </a:lnTo>
                  <a:lnTo>
                    <a:pt x="2133" y="3230"/>
                  </a:lnTo>
                  <a:lnTo>
                    <a:pt x="2133" y="3264"/>
                  </a:lnTo>
                  <a:lnTo>
                    <a:pt x="2133" y="3298"/>
                  </a:lnTo>
                  <a:lnTo>
                    <a:pt x="2202" y="3298"/>
                  </a:lnTo>
                  <a:lnTo>
                    <a:pt x="2202" y="3264"/>
                  </a:lnTo>
                  <a:lnTo>
                    <a:pt x="2202" y="3230"/>
                  </a:lnTo>
                  <a:lnTo>
                    <a:pt x="2236" y="3195"/>
                  </a:lnTo>
                  <a:lnTo>
                    <a:pt x="2271" y="3195"/>
                  </a:lnTo>
                  <a:lnTo>
                    <a:pt x="2339" y="3126"/>
                  </a:lnTo>
                  <a:lnTo>
                    <a:pt x="2339" y="3161"/>
                  </a:lnTo>
                  <a:lnTo>
                    <a:pt x="2305" y="3264"/>
                  </a:lnTo>
                  <a:lnTo>
                    <a:pt x="2339" y="3264"/>
                  </a:lnTo>
                  <a:lnTo>
                    <a:pt x="2374" y="3298"/>
                  </a:lnTo>
                  <a:lnTo>
                    <a:pt x="2408" y="3298"/>
                  </a:lnTo>
                  <a:lnTo>
                    <a:pt x="2443" y="3298"/>
                  </a:lnTo>
                  <a:lnTo>
                    <a:pt x="2443" y="3264"/>
                  </a:lnTo>
                  <a:lnTo>
                    <a:pt x="2477" y="3264"/>
                  </a:lnTo>
                  <a:lnTo>
                    <a:pt x="2477" y="3230"/>
                  </a:lnTo>
                  <a:close/>
                  <a:moveTo>
                    <a:pt x="2959" y="2543"/>
                  </a:moveTo>
                  <a:lnTo>
                    <a:pt x="2959" y="2577"/>
                  </a:lnTo>
                  <a:lnTo>
                    <a:pt x="2993" y="2577"/>
                  </a:lnTo>
                  <a:lnTo>
                    <a:pt x="2993" y="2611"/>
                  </a:lnTo>
                  <a:lnTo>
                    <a:pt x="2993" y="2577"/>
                  </a:lnTo>
                  <a:lnTo>
                    <a:pt x="3027" y="2577"/>
                  </a:lnTo>
                  <a:lnTo>
                    <a:pt x="3027" y="2543"/>
                  </a:lnTo>
                  <a:lnTo>
                    <a:pt x="3027" y="2508"/>
                  </a:lnTo>
                  <a:lnTo>
                    <a:pt x="2993" y="2508"/>
                  </a:lnTo>
                  <a:lnTo>
                    <a:pt x="2959" y="2508"/>
                  </a:lnTo>
                  <a:lnTo>
                    <a:pt x="2959" y="2543"/>
                  </a:lnTo>
                  <a:close/>
                  <a:moveTo>
                    <a:pt x="3819" y="2371"/>
                  </a:moveTo>
                  <a:lnTo>
                    <a:pt x="3785" y="2371"/>
                  </a:lnTo>
                  <a:lnTo>
                    <a:pt x="3751" y="2405"/>
                  </a:lnTo>
                  <a:lnTo>
                    <a:pt x="3751" y="2439"/>
                  </a:lnTo>
                  <a:lnTo>
                    <a:pt x="3751" y="2474"/>
                  </a:lnTo>
                  <a:lnTo>
                    <a:pt x="3715" y="2439"/>
                  </a:lnTo>
                  <a:lnTo>
                    <a:pt x="3681" y="2405"/>
                  </a:lnTo>
                  <a:lnTo>
                    <a:pt x="3648" y="2371"/>
                  </a:lnTo>
                  <a:lnTo>
                    <a:pt x="3578" y="2336"/>
                  </a:lnTo>
                  <a:lnTo>
                    <a:pt x="3544" y="2336"/>
                  </a:lnTo>
                  <a:lnTo>
                    <a:pt x="3509" y="2336"/>
                  </a:lnTo>
                  <a:lnTo>
                    <a:pt x="3475" y="2336"/>
                  </a:lnTo>
                  <a:lnTo>
                    <a:pt x="3475" y="2371"/>
                  </a:lnTo>
                  <a:lnTo>
                    <a:pt x="3441" y="2371"/>
                  </a:lnTo>
                  <a:lnTo>
                    <a:pt x="3407" y="2336"/>
                  </a:lnTo>
                  <a:lnTo>
                    <a:pt x="3371" y="2336"/>
                  </a:lnTo>
                  <a:lnTo>
                    <a:pt x="3337" y="2336"/>
                  </a:lnTo>
                  <a:lnTo>
                    <a:pt x="3304" y="2336"/>
                  </a:lnTo>
                  <a:lnTo>
                    <a:pt x="3304" y="2371"/>
                  </a:lnTo>
                  <a:lnTo>
                    <a:pt x="3304" y="2405"/>
                  </a:lnTo>
                  <a:lnTo>
                    <a:pt x="3304" y="2508"/>
                  </a:lnTo>
                  <a:lnTo>
                    <a:pt x="3371" y="2474"/>
                  </a:lnTo>
                  <a:lnTo>
                    <a:pt x="3407" y="2508"/>
                  </a:lnTo>
                  <a:lnTo>
                    <a:pt x="3475" y="2543"/>
                  </a:lnTo>
                  <a:lnTo>
                    <a:pt x="3681" y="2543"/>
                  </a:lnTo>
                  <a:lnTo>
                    <a:pt x="3751" y="2577"/>
                  </a:lnTo>
                  <a:lnTo>
                    <a:pt x="3785" y="2577"/>
                  </a:lnTo>
                  <a:lnTo>
                    <a:pt x="3888" y="2645"/>
                  </a:lnTo>
                  <a:lnTo>
                    <a:pt x="3922" y="2645"/>
                  </a:lnTo>
                  <a:lnTo>
                    <a:pt x="3957" y="2645"/>
                  </a:lnTo>
                  <a:lnTo>
                    <a:pt x="3957" y="2474"/>
                  </a:lnTo>
                  <a:lnTo>
                    <a:pt x="3957" y="2439"/>
                  </a:lnTo>
                  <a:lnTo>
                    <a:pt x="3957" y="2405"/>
                  </a:lnTo>
                  <a:lnTo>
                    <a:pt x="3922" y="2405"/>
                  </a:lnTo>
                  <a:lnTo>
                    <a:pt x="3888" y="2405"/>
                  </a:lnTo>
                  <a:lnTo>
                    <a:pt x="3819" y="2405"/>
                  </a:lnTo>
                  <a:lnTo>
                    <a:pt x="3819" y="2371"/>
                  </a:lnTo>
                  <a:close/>
                  <a:moveTo>
                    <a:pt x="3097" y="2268"/>
                  </a:moveTo>
                  <a:lnTo>
                    <a:pt x="3062" y="2474"/>
                  </a:lnTo>
                  <a:lnTo>
                    <a:pt x="3097" y="2508"/>
                  </a:lnTo>
                  <a:lnTo>
                    <a:pt x="3165" y="2508"/>
                  </a:lnTo>
                  <a:lnTo>
                    <a:pt x="3200" y="2474"/>
                  </a:lnTo>
                  <a:lnTo>
                    <a:pt x="3234" y="2405"/>
                  </a:lnTo>
                  <a:lnTo>
                    <a:pt x="3234" y="2371"/>
                  </a:lnTo>
                  <a:lnTo>
                    <a:pt x="3234" y="2336"/>
                  </a:lnTo>
                  <a:lnTo>
                    <a:pt x="3234" y="2302"/>
                  </a:lnTo>
                  <a:lnTo>
                    <a:pt x="3268" y="2268"/>
                  </a:lnTo>
                  <a:lnTo>
                    <a:pt x="3304" y="2233"/>
                  </a:lnTo>
                  <a:lnTo>
                    <a:pt x="3337" y="2199"/>
                  </a:lnTo>
                  <a:lnTo>
                    <a:pt x="3371" y="2165"/>
                  </a:lnTo>
                  <a:lnTo>
                    <a:pt x="3371" y="2131"/>
                  </a:lnTo>
                  <a:lnTo>
                    <a:pt x="3337" y="2165"/>
                  </a:lnTo>
                  <a:lnTo>
                    <a:pt x="3304" y="2165"/>
                  </a:lnTo>
                  <a:lnTo>
                    <a:pt x="3268" y="2165"/>
                  </a:lnTo>
                  <a:lnTo>
                    <a:pt x="3234" y="2165"/>
                  </a:lnTo>
                  <a:lnTo>
                    <a:pt x="3165" y="2199"/>
                  </a:lnTo>
                  <a:lnTo>
                    <a:pt x="3097" y="2233"/>
                  </a:lnTo>
                  <a:lnTo>
                    <a:pt x="3097" y="2268"/>
                  </a:lnTo>
                  <a:close/>
                  <a:moveTo>
                    <a:pt x="3544" y="2233"/>
                  </a:moveTo>
                  <a:lnTo>
                    <a:pt x="3578" y="2268"/>
                  </a:lnTo>
                  <a:lnTo>
                    <a:pt x="3612" y="2268"/>
                  </a:lnTo>
                  <a:lnTo>
                    <a:pt x="3648" y="2268"/>
                  </a:lnTo>
                  <a:lnTo>
                    <a:pt x="3681" y="2302"/>
                  </a:lnTo>
                  <a:lnTo>
                    <a:pt x="3715" y="2302"/>
                  </a:lnTo>
                  <a:lnTo>
                    <a:pt x="3751" y="2302"/>
                  </a:lnTo>
                  <a:lnTo>
                    <a:pt x="3785" y="2302"/>
                  </a:lnTo>
                  <a:lnTo>
                    <a:pt x="3819" y="2302"/>
                  </a:lnTo>
                  <a:lnTo>
                    <a:pt x="3819" y="2268"/>
                  </a:lnTo>
                  <a:lnTo>
                    <a:pt x="3819" y="2233"/>
                  </a:lnTo>
                  <a:lnTo>
                    <a:pt x="3785" y="2233"/>
                  </a:lnTo>
                  <a:lnTo>
                    <a:pt x="3785" y="2199"/>
                  </a:lnTo>
                  <a:lnTo>
                    <a:pt x="3715" y="2199"/>
                  </a:lnTo>
                  <a:lnTo>
                    <a:pt x="3715" y="2165"/>
                  </a:lnTo>
                  <a:lnTo>
                    <a:pt x="3681" y="2165"/>
                  </a:lnTo>
                  <a:lnTo>
                    <a:pt x="3612" y="2199"/>
                  </a:lnTo>
                  <a:lnTo>
                    <a:pt x="3578" y="2199"/>
                  </a:lnTo>
                  <a:lnTo>
                    <a:pt x="3544" y="2233"/>
                  </a:lnTo>
                  <a:close/>
                  <a:moveTo>
                    <a:pt x="3441" y="2131"/>
                  </a:moveTo>
                  <a:lnTo>
                    <a:pt x="3441" y="2199"/>
                  </a:lnTo>
                  <a:lnTo>
                    <a:pt x="3475" y="2199"/>
                  </a:lnTo>
                  <a:lnTo>
                    <a:pt x="3509" y="2165"/>
                  </a:lnTo>
                  <a:lnTo>
                    <a:pt x="3509" y="2131"/>
                  </a:lnTo>
                  <a:lnTo>
                    <a:pt x="3475" y="2131"/>
                  </a:lnTo>
                  <a:lnTo>
                    <a:pt x="3441" y="2131"/>
                  </a:lnTo>
                  <a:close/>
                  <a:moveTo>
                    <a:pt x="3509" y="2027"/>
                  </a:moveTo>
                  <a:lnTo>
                    <a:pt x="3509" y="1993"/>
                  </a:lnTo>
                  <a:lnTo>
                    <a:pt x="3509" y="2027"/>
                  </a:lnTo>
                  <a:lnTo>
                    <a:pt x="3475" y="2061"/>
                  </a:lnTo>
                  <a:lnTo>
                    <a:pt x="3578" y="2095"/>
                  </a:lnTo>
                  <a:lnTo>
                    <a:pt x="3578" y="2061"/>
                  </a:lnTo>
                  <a:lnTo>
                    <a:pt x="3612" y="2061"/>
                  </a:lnTo>
                  <a:lnTo>
                    <a:pt x="3544" y="2027"/>
                  </a:lnTo>
                  <a:lnTo>
                    <a:pt x="3509" y="2027"/>
                  </a:lnTo>
                  <a:close/>
                  <a:moveTo>
                    <a:pt x="3097" y="2095"/>
                  </a:moveTo>
                  <a:lnTo>
                    <a:pt x="3097" y="2131"/>
                  </a:lnTo>
                  <a:lnTo>
                    <a:pt x="3097" y="2165"/>
                  </a:lnTo>
                  <a:lnTo>
                    <a:pt x="3131" y="2165"/>
                  </a:lnTo>
                  <a:lnTo>
                    <a:pt x="3165" y="2131"/>
                  </a:lnTo>
                  <a:lnTo>
                    <a:pt x="3131" y="2095"/>
                  </a:lnTo>
                  <a:lnTo>
                    <a:pt x="3097" y="2095"/>
                  </a:lnTo>
                  <a:close/>
                  <a:moveTo>
                    <a:pt x="3027" y="2095"/>
                  </a:moveTo>
                  <a:lnTo>
                    <a:pt x="3027" y="2131"/>
                  </a:lnTo>
                  <a:lnTo>
                    <a:pt x="2959" y="2095"/>
                  </a:lnTo>
                  <a:lnTo>
                    <a:pt x="2924" y="2095"/>
                  </a:lnTo>
                  <a:lnTo>
                    <a:pt x="2924" y="2165"/>
                  </a:lnTo>
                  <a:lnTo>
                    <a:pt x="2924" y="2199"/>
                  </a:lnTo>
                  <a:lnTo>
                    <a:pt x="2959" y="2199"/>
                  </a:lnTo>
                  <a:lnTo>
                    <a:pt x="2993" y="2199"/>
                  </a:lnTo>
                  <a:lnTo>
                    <a:pt x="3027" y="2233"/>
                  </a:lnTo>
                  <a:lnTo>
                    <a:pt x="3027" y="2165"/>
                  </a:lnTo>
                  <a:lnTo>
                    <a:pt x="3027" y="2095"/>
                  </a:lnTo>
                  <a:close/>
                  <a:moveTo>
                    <a:pt x="3371" y="1958"/>
                  </a:moveTo>
                  <a:lnTo>
                    <a:pt x="3304" y="1958"/>
                  </a:lnTo>
                  <a:lnTo>
                    <a:pt x="3268" y="1993"/>
                  </a:lnTo>
                  <a:lnTo>
                    <a:pt x="3234" y="1993"/>
                  </a:lnTo>
                  <a:lnTo>
                    <a:pt x="3200" y="2061"/>
                  </a:lnTo>
                  <a:lnTo>
                    <a:pt x="3234" y="2061"/>
                  </a:lnTo>
                  <a:lnTo>
                    <a:pt x="3268" y="2095"/>
                  </a:lnTo>
                  <a:lnTo>
                    <a:pt x="3304" y="2095"/>
                  </a:lnTo>
                  <a:lnTo>
                    <a:pt x="3304" y="2061"/>
                  </a:lnTo>
                  <a:lnTo>
                    <a:pt x="3337" y="2027"/>
                  </a:lnTo>
                  <a:lnTo>
                    <a:pt x="3371" y="1958"/>
                  </a:lnTo>
                  <a:close/>
                  <a:moveTo>
                    <a:pt x="3681" y="1924"/>
                  </a:moveTo>
                  <a:lnTo>
                    <a:pt x="3648" y="1924"/>
                  </a:lnTo>
                  <a:lnTo>
                    <a:pt x="3612" y="1958"/>
                  </a:lnTo>
                  <a:lnTo>
                    <a:pt x="3578" y="1958"/>
                  </a:lnTo>
                  <a:lnTo>
                    <a:pt x="3544" y="1924"/>
                  </a:lnTo>
                  <a:lnTo>
                    <a:pt x="3578" y="1890"/>
                  </a:lnTo>
                  <a:lnTo>
                    <a:pt x="3612" y="1855"/>
                  </a:lnTo>
                  <a:lnTo>
                    <a:pt x="3648" y="1890"/>
                  </a:lnTo>
                  <a:lnTo>
                    <a:pt x="3681" y="1924"/>
                  </a:lnTo>
                  <a:close/>
                  <a:moveTo>
                    <a:pt x="3612" y="1580"/>
                  </a:moveTo>
                  <a:lnTo>
                    <a:pt x="3612" y="1615"/>
                  </a:lnTo>
                  <a:lnTo>
                    <a:pt x="3578" y="1649"/>
                  </a:lnTo>
                  <a:lnTo>
                    <a:pt x="3578" y="1683"/>
                  </a:lnTo>
                  <a:lnTo>
                    <a:pt x="3612" y="1683"/>
                  </a:lnTo>
                  <a:lnTo>
                    <a:pt x="3612" y="1717"/>
                  </a:lnTo>
                  <a:lnTo>
                    <a:pt x="3648" y="1787"/>
                  </a:lnTo>
                  <a:lnTo>
                    <a:pt x="3681" y="1717"/>
                  </a:lnTo>
                  <a:lnTo>
                    <a:pt x="3715" y="1683"/>
                  </a:lnTo>
                  <a:lnTo>
                    <a:pt x="3681" y="1683"/>
                  </a:lnTo>
                  <a:lnTo>
                    <a:pt x="3681" y="1649"/>
                  </a:lnTo>
                  <a:lnTo>
                    <a:pt x="3648" y="1649"/>
                  </a:lnTo>
                  <a:lnTo>
                    <a:pt x="3648" y="1615"/>
                  </a:lnTo>
                  <a:lnTo>
                    <a:pt x="3648" y="1580"/>
                  </a:lnTo>
                  <a:lnTo>
                    <a:pt x="3612" y="1580"/>
                  </a:lnTo>
                  <a:close/>
                  <a:moveTo>
                    <a:pt x="3371" y="1683"/>
                  </a:moveTo>
                  <a:lnTo>
                    <a:pt x="3337" y="1649"/>
                  </a:lnTo>
                  <a:lnTo>
                    <a:pt x="3337" y="1683"/>
                  </a:lnTo>
                  <a:lnTo>
                    <a:pt x="3337" y="1717"/>
                  </a:lnTo>
                  <a:lnTo>
                    <a:pt x="3337" y="1752"/>
                  </a:lnTo>
                  <a:lnTo>
                    <a:pt x="3304" y="1787"/>
                  </a:lnTo>
                  <a:lnTo>
                    <a:pt x="3268" y="1787"/>
                  </a:lnTo>
                  <a:lnTo>
                    <a:pt x="3268" y="1821"/>
                  </a:lnTo>
                  <a:lnTo>
                    <a:pt x="3304" y="1855"/>
                  </a:lnTo>
                  <a:lnTo>
                    <a:pt x="3304" y="1890"/>
                  </a:lnTo>
                  <a:lnTo>
                    <a:pt x="3337" y="1855"/>
                  </a:lnTo>
                  <a:lnTo>
                    <a:pt x="3371" y="1855"/>
                  </a:lnTo>
                  <a:lnTo>
                    <a:pt x="3441" y="1855"/>
                  </a:lnTo>
                  <a:lnTo>
                    <a:pt x="3441" y="1821"/>
                  </a:lnTo>
                  <a:lnTo>
                    <a:pt x="3475" y="1821"/>
                  </a:lnTo>
                  <a:lnTo>
                    <a:pt x="3509" y="1787"/>
                  </a:lnTo>
                  <a:lnTo>
                    <a:pt x="3509" y="1752"/>
                  </a:lnTo>
                  <a:lnTo>
                    <a:pt x="3509" y="1717"/>
                  </a:lnTo>
                  <a:lnTo>
                    <a:pt x="3509" y="1683"/>
                  </a:lnTo>
                  <a:lnTo>
                    <a:pt x="3441" y="1717"/>
                  </a:lnTo>
                  <a:lnTo>
                    <a:pt x="3407" y="1717"/>
                  </a:lnTo>
                  <a:lnTo>
                    <a:pt x="3371" y="1683"/>
                  </a:lnTo>
                  <a:close/>
                  <a:moveTo>
                    <a:pt x="2993" y="1924"/>
                  </a:moveTo>
                  <a:lnTo>
                    <a:pt x="2959" y="1924"/>
                  </a:lnTo>
                  <a:lnTo>
                    <a:pt x="2924" y="1958"/>
                  </a:lnTo>
                  <a:lnTo>
                    <a:pt x="2890" y="1958"/>
                  </a:lnTo>
                  <a:lnTo>
                    <a:pt x="2856" y="1993"/>
                  </a:lnTo>
                  <a:lnTo>
                    <a:pt x="2890" y="1993"/>
                  </a:lnTo>
                  <a:lnTo>
                    <a:pt x="2924" y="2027"/>
                  </a:lnTo>
                  <a:lnTo>
                    <a:pt x="2924" y="2061"/>
                  </a:lnTo>
                  <a:lnTo>
                    <a:pt x="2993" y="2027"/>
                  </a:lnTo>
                  <a:lnTo>
                    <a:pt x="3062" y="2061"/>
                  </a:lnTo>
                  <a:lnTo>
                    <a:pt x="3097" y="2061"/>
                  </a:lnTo>
                  <a:lnTo>
                    <a:pt x="3097" y="2027"/>
                  </a:lnTo>
                  <a:lnTo>
                    <a:pt x="3097" y="1993"/>
                  </a:lnTo>
                  <a:lnTo>
                    <a:pt x="3097" y="1958"/>
                  </a:lnTo>
                  <a:lnTo>
                    <a:pt x="3062" y="1924"/>
                  </a:lnTo>
                  <a:lnTo>
                    <a:pt x="2993" y="1924"/>
                  </a:lnTo>
                  <a:close/>
                  <a:moveTo>
                    <a:pt x="2924" y="1374"/>
                  </a:moveTo>
                  <a:lnTo>
                    <a:pt x="2890" y="1408"/>
                  </a:lnTo>
                  <a:lnTo>
                    <a:pt x="2856" y="1408"/>
                  </a:lnTo>
                  <a:lnTo>
                    <a:pt x="2821" y="1443"/>
                  </a:lnTo>
                  <a:lnTo>
                    <a:pt x="2787" y="1478"/>
                  </a:lnTo>
                  <a:lnTo>
                    <a:pt x="2753" y="1478"/>
                  </a:lnTo>
                  <a:lnTo>
                    <a:pt x="2753" y="1511"/>
                  </a:lnTo>
                  <a:lnTo>
                    <a:pt x="2753" y="1615"/>
                  </a:lnTo>
                  <a:lnTo>
                    <a:pt x="2753" y="1683"/>
                  </a:lnTo>
                  <a:lnTo>
                    <a:pt x="2718" y="1717"/>
                  </a:lnTo>
                  <a:lnTo>
                    <a:pt x="2718" y="1752"/>
                  </a:lnTo>
                  <a:lnTo>
                    <a:pt x="2683" y="1752"/>
                  </a:lnTo>
                  <a:lnTo>
                    <a:pt x="2683" y="1787"/>
                  </a:lnTo>
                  <a:lnTo>
                    <a:pt x="2683" y="1821"/>
                  </a:lnTo>
                  <a:lnTo>
                    <a:pt x="2718" y="1821"/>
                  </a:lnTo>
                  <a:lnTo>
                    <a:pt x="2718" y="1855"/>
                  </a:lnTo>
                  <a:lnTo>
                    <a:pt x="2753" y="1821"/>
                  </a:lnTo>
                  <a:lnTo>
                    <a:pt x="2787" y="1787"/>
                  </a:lnTo>
                  <a:lnTo>
                    <a:pt x="2821" y="1787"/>
                  </a:lnTo>
                  <a:lnTo>
                    <a:pt x="3131" y="1855"/>
                  </a:lnTo>
                  <a:lnTo>
                    <a:pt x="3131" y="1787"/>
                  </a:lnTo>
                  <a:lnTo>
                    <a:pt x="3165" y="1752"/>
                  </a:lnTo>
                  <a:lnTo>
                    <a:pt x="3165" y="1717"/>
                  </a:lnTo>
                  <a:lnTo>
                    <a:pt x="3165" y="1683"/>
                  </a:lnTo>
                  <a:lnTo>
                    <a:pt x="3165" y="1649"/>
                  </a:lnTo>
                  <a:lnTo>
                    <a:pt x="3200" y="1649"/>
                  </a:lnTo>
                  <a:lnTo>
                    <a:pt x="3234" y="1615"/>
                  </a:lnTo>
                  <a:lnTo>
                    <a:pt x="3234" y="1580"/>
                  </a:lnTo>
                  <a:lnTo>
                    <a:pt x="3200" y="1546"/>
                  </a:lnTo>
                  <a:lnTo>
                    <a:pt x="3200" y="1511"/>
                  </a:lnTo>
                  <a:lnTo>
                    <a:pt x="3165" y="1478"/>
                  </a:lnTo>
                  <a:lnTo>
                    <a:pt x="3131" y="1478"/>
                  </a:lnTo>
                  <a:lnTo>
                    <a:pt x="3131" y="1443"/>
                  </a:lnTo>
                  <a:lnTo>
                    <a:pt x="3062" y="1443"/>
                  </a:lnTo>
                  <a:lnTo>
                    <a:pt x="3062" y="1478"/>
                  </a:lnTo>
                  <a:lnTo>
                    <a:pt x="3027" y="1511"/>
                  </a:lnTo>
                  <a:lnTo>
                    <a:pt x="2993" y="1546"/>
                  </a:lnTo>
                  <a:lnTo>
                    <a:pt x="2959" y="1546"/>
                  </a:lnTo>
                  <a:lnTo>
                    <a:pt x="2924" y="1546"/>
                  </a:lnTo>
                  <a:lnTo>
                    <a:pt x="2890" y="1511"/>
                  </a:lnTo>
                  <a:lnTo>
                    <a:pt x="2924" y="1511"/>
                  </a:lnTo>
                  <a:lnTo>
                    <a:pt x="2924" y="1478"/>
                  </a:lnTo>
                  <a:lnTo>
                    <a:pt x="2959" y="1443"/>
                  </a:lnTo>
                  <a:lnTo>
                    <a:pt x="2993" y="1374"/>
                  </a:lnTo>
                  <a:lnTo>
                    <a:pt x="2959" y="1374"/>
                  </a:lnTo>
                  <a:lnTo>
                    <a:pt x="2924" y="1374"/>
                  </a:lnTo>
                  <a:close/>
                  <a:moveTo>
                    <a:pt x="3371" y="1271"/>
                  </a:moveTo>
                  <a:lnTo>
                    <a:pt x="3371" y="1305"/>
                  </a:lnTo>
                  <a:lnTo>
                    <a:pt x="3304" y="1305"/>
                  </a:lnTo>
                  <a:lnTo>
                    <a:pt x="3268" y="1305"/>
                  </a:lnTo>
                  <a:lnTo>
                    <a:pt x="3200" y="1305"/>
                  </a:lnTo>
                  <a:lnTo>
                    <a:pt x="3165" y="1305"/>
                  </a:lnTo>
                  <a:lnTo>
                    <a:pt x="3200" y="1340"/>
                  </a:lnTo>
                  <a:lnTo>
                    <a:pt x="3234" y="1408"/>
                  </a:lnTo>
                  <a:lnTo>
                    <a:pt x="3268" y="1478"/>
                  </a:lnTo>
                  <a:lnTo>
                    <a:pt x="3268" y="1511"/>
                  </a:lnTo>
                  <a:lnTo>
                    <a:pt x="3304" y="1546"/>
                  </a:lnTo>
                  <a:lnTo>
                    <a:pt x="3304" y="1580"/>
                  </a:lnTo>
                  <a:lnTo>
                    <a:pt x="3337" y="1615"/>
                  </a:lnTo>
                  <a:lnTo>
                    <a:pt x="3407" y="1580"/>
                  </a:lnTo>
                  <a:lnTo>
                    <a:pt x="3475" y="1580"/>
                  </a:lnTo>
                  <a:lnTo>
                    <a:pt x="3509" y="1580"/>
                  </a:lnTo>
                  <a:lnTo>
                    <a:pt x="3509" y="1546"/>
                  </a:lnTo>
                  <a:lnTo>
                    <a:pt x="3509" y="1478"/>
                  </a:lnTo>
                  <a:lnTo>
                    <a:pt x="3475" y="1443"/>
                  </a:lnTo>
                  <a:lnTo>
                    <a:pt x="3475" y="1408"/>
                  </a:lnTo>
                  <a:lnTo>
                    <a:pt x="3407" y="1340"/>
                  </a:lnTo>
                  <a:lnTo>
                    <a:pt x="3371" y="1271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57" name="Freeform 74"/>
            <p:cNvSpPr>
              <a:spLocks noChangeArrowheads="1"/>
            </p:cNvSpPr>
            <p:nvPr/>
          </p:nvSpPr>
          <p:spPr bwMode="auto">
            <a:xfrm>
              <a:off x="1831" y="847"/>
              <a:ext cx="834" cy="1012"/>
            </a:xfrm>
            <a:custGeom>
              <a:avLst/>
              <a:gdLst>
                <a:gd name="T0" fmla="*/ 8 w 3682"/>
                <a:gd name="T1" fmla="*/ 771 h 4467"/>
                <a:gd name="T2" fmla="*/ 62 w 3682"/>
                <a:gd name="T3" fmla="*/ 771 h 4467"/>
                <a:gd name="T4" fmla="*/ 86 w 3682"/>
                <a:gd name="T5" fmla="*/ 685 h 4467"/>
                <a:gd name="T6" fmla="*/ 86 w 3682"/>
                <a:gd name="T7" fmla="*/ 623 h 4467"/>
                <a:gd name="T8" fmla="*/ 125 w 3682"/>
                <a:gd name="T9" fmla="*/ 568 h 4467"/>
                <a:gd name="T10" fmla="*/ 125 w 3682"/>
                <a:gd name="T11" fmla="*/ 475 h 4467"/>
                <a:gd name="T12" fmla="*/ 148 w 3682"/>
                <a:gd name="T13" fmla="*/ 366 h 4467"/>
                <a:gd name="T14" fmla="*/ 171 w 3682"/>
                <a:gd name="T15" fmla="*/ 257 h 4467"/>
                <a:gd name="T16" fmla="*/ 210 w 3682"/>
                <a:gd name="T17" fmla="*/ 156 h 4467"/>
                <a:gd name="T18" fmla="*/ 249 w 3682"/>
                <a:gd name="T19" fmla="*/ 117 h 4467"/>
                <a:gd name="T20" fmla="*/ 359 w 3682"/>
                <a:gd name="T21" fmla="*/ 47 h 4467"/>
                <a:gd name="T22" fmla="*/ 436 w 3682"/>
                <a:gd name="T23" fmla="*/ 39 h 4467"/>
                <a:gd name="T24" fmla="*/ 483 w 3682"/>
                <a:gd name="T25" fmla="*/ 55 h 4467"/>
                <a:gd name="T26" fmla="*/ 538 w 3682"/>
                <a:gd name="T27" fmla="*/ 47 h 4467"/>
                <a:gd name="T28" fmla="*/ 662 w 3682"/>
                <a:gd name="T29" fmla="*/ 16 h 4467"/>
                <a:gd name="T30" fmla="*/ 756 w 3682"/>
                <a:gd name="T31" fmla="*/ 55 h 4467"/>
                <a:gd name="T32" fmla="*/ 826 w 3682"/>
                <a:gd name="T33" fmla="*/ 140 h 4467"/>
                <a:gd name="T34" fmla="*/ 756 w 3682"/>
                <a:gd name="T35" fmla="*/ 187 h 4467"/>
                <a:gd name="T36" fmla="*/ 733 w 3682"/>
                <a:gd name="T37" fmla="*/ 249 h 4467"/>
                <a:gd name="T38" fmla="*/ 701 w 3682"/>
                <a:gd name="T39" fmla="*/ 273 h 4467"/>
                <a:gd name="T40" fmla="*/ 631 w 3682"/>
                <a:gd name="T41" fmla="*/ 319 h 4467"/>
                <a:gd name="T42" fmla="*/ 608 w 3682"/>
                <a:gd name="T43" fmla="*/ 350 h 4467"/>
                <a:gd name="T44" fmla="*/ 600 w 3682"/>
                <a:gd name="T45" fmla="*/ 381 h 4467"/>
                <a:gd name="T46" fmla="*/ 569 w 3682"/>
                <a:gd name="T47" fmla="*/ 444 h 4467"/>
                <a:gd name="T48" fmla="*/ 592 w 3682"/>
                <a:gd name="T49" fmla="*/ 475 h 4467"/>
                <a:gd name="T50" fmla="*/ 639 w 3682"/>
                <a:gd name="T51" fmla="*/ 483 h 4467"/>
                <a:gd name="T52" fmla="*/ 569 w 3682"/>
                <a:gd name="T53" fmla="*/ 514 h 4467"/>
                <a:gd name="T54" fmla="*/ 584 w 3682"/>
                <a:gd name="T55" fmla="*/ 553 h 4467"/>
                <a:gd name="T56" fmla="*/ 522 w 3682"/>
                <a:gd name="T57" fmla="*/ 568 h 4467"/>
                <a:gd name="T58" fmla="*/ 475 w 3682"/>
                <a:gd name="T59" fmla="*/ 537 h 4467"/>
                <a:gd name="T60" fmla="*/ 382 w 3682"/>
                <a:gd name="T61" fmla="*/ 490 h 4467"/>
                <a:gd name="T62" fmla="*/ 319 w 3682"/>
                <a:gd name="T63" fmla="*/ 506 h 4467"/>
                <a:gd name="T64" fmla="*/ 288 w 3682"/>
                <a:gd name="T65" fmla="*/ 560 h 4467"/>
                <a:gd name="T66" fmla="*/ 257 w 3682"/>
                <a:gd name="T67" fmla="*/ 646 h 4467"/>
                <a:gd name="T68" fmla="*/ 187 w 3682"/>
                <a:gd name="T69" fmla="*/ 716 h 4467"/>
                <a:gd name="T70" fmla="*/ 241 w 3682"/>
                <a:gd name="T71" fmla="*/ 693 h 4467"/>
                <a:gd name="T72" fmla="*/ 304 w 3682"/>
                <a:gd name="T73" fmla="*/ 693 h 4467"/>
                <a:gd name="T74" fmla="*/ 359 w 3682"/>
                <a:gd name="T75" fmla="*/ 662 h 4467"/>
                <a:gd name="T76" fmla="*/ 429 w 3682"/>
                <a:gd name="T77" fmla="*/ 630 h 4467"/>
                <a:gd name="T78" fmla="*/ 421 w 3682"/>
                <a:gd name="T79" fmla="*/ 724 h 4467"/>
                <a:gd name="T80" fmla="*/ 390 w 3682"/>
                <a:gd name="T81" fmla="*/ 755 h 4467"/>
                <a:gd name="T82" fmla="*/ 405 w 3682"/>
                <a:gd name="T83" fmla="*/ 802 h 4467"/>
                <a:gd name="T84" fmla="*/ 351 w 3682"/>
                <a:gd name="T85" fmla="*/ 864 h 4467"/>
                <a:gd name="T86" fmla="*/ 343 w 3682"/>
                <a:gd name="T87" fmla="*/ 934 h 4467"/>
                <a:gd name="T88" fmla="*/ 304 w 3682"/>
                <a:gd name="T89" fmla="*/ 981 h 4467"/>
                <a:gd name="T90" fmla="*/ 234 w 3682"/>
                <a:gd name="T91" fmla="*/ 942 h 4467"/>
                <a:gd name="T92" fmla="*/ 179 w 3682"/>
                <a:gd name="T93" fmla="*/ 879 h 4467"/>
                <a:gd name="T94" fmla="*/ 125 w 3682"/>
                <a:gd name="T95" fmla="*/ 864 h 4467"/>
                <a:gd name="T96" fmla="*/ 164 w 3682"/>
                <a:gd name="T97" fmla="*/ 918 h 4467"/>
                <a:gd name="T98" fmla="*/ 156 w 3682"/>
                <a:gd name="T99" fmla="*/ 1004 h 4467"/>
                <a:gd name="T100" fmla="*/ 101 w 3682"/>
                <a:gd name="T101" fmla="*/ 988 h 4467"/>
                <a:gd name="T102" fmla="*/ 101 w 3682"/>
                <a:gd name="T103" fmla="*/ 950 h 4467"/>
                <a:gd name="T104" fmla="*/ 117 w 3682"/>
                <a:gd name="T105" fmla="*/ 895 h 4467"/>
                <a:gd name="T106" fmla="*/ 70 w 3682"/>
                <a:gd name="T107" fmla="*/ 864 h 4467"/>
                <a:gd name="T108" fmla="*/ 39 w 3682"/>
                <a:gd name="T109" fmla="*/ 817 h 4467"/>
                <a:gd name="T110" fmla="*/ 15 w 3682"/>
                <a:gd name="T111" fmla="*/ 817 h 446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82" h="4467">
                  <a:moveTo>
                    <a:pt x="68" y="3607"/>
                  </a:moveTo>
                  <a:lnTo>
                    <a:pt x="34" y="3607"/>
                  </a:lnTo>
                  <a:lnTo>
                    <a:pt x="0" y="3539"/>
                  </a:lnTo>
                  <a:lnTo>
                    <a:pt x="0" y="3469"/>
                  </a:lnTo>
                  <a:lnTo>
                    <a:pt x="0" y="3435"/>
                  </a:lnTo>
                  <a:lnTo>
                    <a:pt x="0" y="3402"/>
                  </a:lnTo>
                  <a:lnTo>
                    <a:pt x="34" y="3402"/>
                  </a:lnTo>
                  <a:lnTo>
                    <a:pt x="34" y="3367"/>
                  </a:lnTo>
                  <a:lnTo>
                    <a:pt x="68" y="3367"/>
                  </a:lnTo>
                  <a:lnTo>
                    <a:pt x="137" y="3402"/>
                  </a:lnTo>
                  <a:lnTo>
                    <a:pt x="206" y="3435"/>
                  </a:lnTo>
                  <a:lnTo>
                    <a:pt x="240" y="3435"/>
                  </a:lnTo>
                  <a:lnTo>
                    <a:pt x="274" y="3435"/>
                  </a:lnTo>
                  <a:lnTo>
                    <a:pt x="274" y="3402"/>
                  </a:lnTo>
                  <a:lnTo>
                    <a:pt x="274" y="3367"/>
                  </a:lnTo>
                  <a:lnTo>
                    <a:pt x="309" y="3298"/>
                  </a:lnTo>
                  <a:lnTo>
                    <a:pt x="274" y="3195"/>
                  </a:lnTo>
                  <a:lnTo>
                    <a:pt x="240" y="3161"/>
                  </a:lnTo>
                  <a:lnTo>
                    <a:pt x="274" y="3126"/>
                  </a:lnTo>
                  <a:lnTo>
                    <a:pt x="309" y="3092"/>
                  </a:lnTo>
                  <a:lnTo>
                    <a:pt x="378" y="3023"/>
                  </a:lnTo>
                  <a:lnTo>
                    <a:pt x="481" y="2955"/>
                  </a:lnTo>
                  <a:lnTo>
                    <a:pt x="481" y="2920"/>
                  </a:lnTo>
                  <a:lnTo>
                    <a:pt x="516" y="2886"/>
                  </a:lnTo>
                  <a:lnTo>
                    <a:pt x="481" y="2886"/>
                  </a:lnTo>
                  <a:lnTo>
                    <a:pt x="481" y="2852"/>
                  </a:lnTo>
                  <a:lnTo>
                    <a:pt x="378" y="2782"/>
                  </a:lnTo>
                  <a:lnTo>
                    <a:pt x="378" y="2748"/>
                  </a:lnTo>
                  <a:lnTo>
                    <a:pt x="344" y="2680"/>
                  </a:lnTo>
                  <a:lnTo>
                    <a:pt x="378" y="2645"/>
                  </a:lnTo>
                  <a:lnTo>
                    <a:pt x="412" y="2611"/>
                  </a:lnTo>
                  <a:lnTo>
                    <a:pt x="447" y="2577"/>
                  </a:lnTo>
                  <a:lnTo>
                    <a:pt x="516" y="2543"/>
                  </a:lnTo>
                  <a:lnTo>
                    <a:pt x="516" y="2508"/>
                  </a:lnTo>
                  <a:lnTo>
                    <a:pt x="551" y="2508"/>
                  </a:lnTo>
                  <a:lnTo>
                    <a:pt x="584" y="2474"/>
                  </a:lnTo>
                  <a:lnTo>
                    <a:pt x="618" y="2439"/>
                  </a:lnTo>
                  <a:lnTo>
                    <a:pt x="618" y="2371"/>
                  </a:lnTo>
                  <a:lnTo>
                    <a:pt x="618" y="2336"/>
                  </a:lnTo>
                  <a:lnTo>
                    <a:pt x="584" y="2302"/>
                  </a:lnTo>
                  <a:lnTo>
                    <a:pt x="551" y="2268"/>
                  </a:lnTo>
                  <a:lnTo>
                    <a:pt x="551" y="2095"/>
                  </a:lnTo>
                  <a:lnTo>
                    <a:pt x="584" y="1958"/>
                  </a:lnTo>
                  <a:lnTo>
                    <a:pt x="584" y="1890"/>
                  </a:lnTo>
                  <a:lnTo>
                    <a:pt x="584" y="1787"/>
                  </a:lnTo>
                  <a:lnTo>
                    <a:pt x="618" y="1752"/>
                  </a:lnTo>
                  <a:lnTo>
                    <a:pt x="618" y="1717"/>
                  </a:lnTo>
                  <a:lnTo>
                    <a:pt x="618" y="1683"/>
                  </a:lnTo>
                  <a:lnTo>
                    <a:pt x="654" y="1615"/>
                  </a:lnTo>
                  <a:lnTo>
                    <a:pt x="654" y="1580"/>
                  </a:lnTo>
                  <a:lnTo>
                    <a:pt x="688" y="1478"/>
                  </a:lnTo>
                  <a:lnTo>
                    <a:pt x="688" y="1443"/>
                  </a:lnTo>
                  <a:lnTo>
                    <a:pt x="722" y="1340"/>
                  </a:lnTo>
                  <a:lnTo>
                    <a:pt x="722" y="1237"/>
                  </a:lnTo>
                  <a:lnTo>
                    <a:pt x="756" y="1167"/>
                  </a:lnTo>
                  <a:lnTo>
                    <a:pt x="756" y="1134"/>
                  </a:lnTo>
                  <a:lnTo>
                    <a:pt x="791" y="1030"/>
                  </a:lnTo>
                  <a:lnTo>
                    <a:pt x="791" y="996"/>
                  </a:lnTo>
                  <a:lnTo>
                    <a:pt x="825" y="962"/>
                  </a:lnTo>
                  <a:lnTo>
                    <a:pt x="825" y="893"/>
                  </a:lnTo>
                  <a:lnTo>
                    <a:pt x="895" y="791"/>
                  </a:lnTo>
                  <a:lnTo>
                    <a:pt x="895" y="721"/>
                  </a:lnTo>
                  <a:lnTo>
                    <a:pt x="928" y="687"/>
                  </a:lnTo>
                  <a:lnTo>
                    <a:pt x="928" y="653"/>
                  </a:lnTo>
                  <a:lnTo>
                    <a:pt x="962" y="618"/>
                  </a:lnTo>
                  <a:lnTo>
                    <a:pt x="962" y="584"/>
                  </a:lnTo>
                  <a:lnTo>
                    <a:pt x="962" y="550"/>
                  </a:lnTo>
                  <a:lnTo>
                    <a:pt x="998" y="550"/>
                  </a:lnTo>
                  <a:lnTo>
                    <a:pt x="1066" y="516"/>
                  </a:lnTo>
                  <a:lnTo>
                    <a:pt x="1101" y="516"/>
                  </a:lnTo>
                  <a:lnTo>
                    <a:pt x="1101" y="480"/>
                  </a:lnTo>
                  <a:lnTo>
                    <a:pt x="1135" y="447"/>
                  </a:lnTo>
                  <a:lnTo>
                    <a:pt x="1306" y="378"/>
                  </a:lnTo>
                  <a:lnTo>
                    <a:pt x="1376" y="343"/>
                  </a:lnTo>
                  <a:lnTo>
                    <a:pt x="1445" y="309"/>
                  </a:lnTo>
                  <a:lnTo>
                    <a:pt x="1548" y="241"/>
                  </a:lnTo>
                  <a:lnTo>
                    <a:pt x="1583" y="206"/>
                  </a:lnTo>
                  <a:lnTo>
                    <a:pt x="1651" y="241"/>
                  </a:lnTo>
                  <a:lnTo>
                    <a:pt x="1686" y="206"/>
                  </a:lnTo>
                  <a:lnTo>
                    <a:pt x="1755" y="206"/>
                  </a:lnTo>
                  <a:lnTo>
                    <a:pt x="1823" y="241"/>
                  </a:lnTo>
                  <a:lnTo>
                    <a:pt x="1857" y="206"/>
                  </a:lnTo>
                  <a:lnTo>
                    <a:pt x="1892" y="206"/>
                  </a:lnTo>
                  <a:lnTo>
                    <a:pt x="1927" y="172"/>
                  </a:lnTo>
                  <a:lnTo>
                    <a:pt x="2030" y="172"/>
                  </a:lnTo>
                  <a:lnTo>
                    <a:pt x="2030" y="137"/>
                  </a:lnTo>
                  <a:lnTo>
                    <a:pt x="2030" y="172"/>
                  </a:lnTo>
                  <a:lnTo>
                    <a:pt x="2064" y="172"/>
                  </a:lnTo>
                  <a:lnTo>
                    <a:pt x="2064" y="206"/>
                  </a:lnTo>
                  <a:lnTo>
                    <a:pt x="2099" y="206"/>
                  </a:lnTo>
                  <a:lnTo>
                    <a:pt x="2133" y="241"/>
                  </a:lnTo>
                  <a:lnTo>
                    <a:pt x="2167" y="241"/>
                  </a:lnTo>
                  <a:lnTo>
                    <a:pt x="2202" y="241"/>
                  </a:lnTo>
                  <a:lnTo>
                    <a:pt x="2236" y="241"/>
                  </a:lnTo>
                  <a:lnTo>
                    <a:pt x="2236" y="206"/>
                  </a:lnTo>
                  <a:lnTo>
                    <a:pt x="2271" y="241"/>
                  </a:lnTo>
                  <a:lnTo>
                    <a:pt x="2305" y="206"/>
                  </a:lnTo>
                  <a:lnTo>
                    <a:pt x="2374" y="206"/>
                  </a:lnTo>
                  <a:lnTo>
                    <a:pt x="2408" y="206"/>
                  </a:lnTo>
                  <a:lnTo>
                    <a:pt x="2546" y="206"/>
                  </a:lnTo>
                  <a:lnTo>
                    <a:pt x="2787" y="172"/>
                  </a:lnTo>
                  <a:lnTo>
                    <a:pt x="2787" y="104"/>
                  </a:lnTo>
                  <a:lnTo>
                    <a:pt x="2787" y="69"/>
                  </a:lnTo>
                  <a:lnTo>
                    <a:pt x="2821" y="69"/>
                  </a:lnTo>
                  <a:lnTo>
                    <a:pt x="2924" y="69"/>
                  </a:lnTo>
                  <a:lnTo>
                    <a:pt x="3027" y="69"/>
                  </a:lnTo>
                  <a:lnTo>
                    <a:pt x="3097" y="69"/>
                  </a:lnTo>
                  <a:lnTo>
                    <a:pt x="3131" y="0"/>
                  </a:lnTo>
                  <a:lnTo>
                    <a:pt x="3234" y="104"/>
                  </a:lnTo>
                  <a:lnTo>
                    <a:pt x="3268" y="137"/>
                  </a:lnTo>
                  <a:lnTo>
                    <a:pt x="3304" y="172"/>
                  </a:lnTo>
                  <a:lnTo>
                    <a:pt x="3337" y="241"/>
                  </a:lnTo>
                  <a:lnTo>
                    <a:pt x="3441" y="343"/>
                  </a:lnTo>
                  <a:lnTo>
                    <a:pt x="3475" y="378"/>
                  </a:lnTo>
                  <a:lnTo>
                    <a:pt x="3509" y="413"/>
                  </a:lnTo>
                  <a:lnTo>
                    <a:pt x="3509" y="447"/>
                  </a:lnTo>
                  <a:lnTo>
                    <a:pt x="3578" y="516"/>
                  </a:lnTo>
                  <a:lnTo>
                    <a:pt x="3612" y="584"/>
                  </a:lnTo>
                  <a:lnTo>
                    <a:pt x="3648" y="618"/>
                  </a:lnTo>
                  <a:lnTo>
                    <a:pt x="3681" y="653"/>
                  </a:lnTo>
                  <a:lnTo>
                    <a:pt x="3578" y="687"/>
                  </a:lnTo>
                  <a:lnTo>
                    <a:pt x="3544" y="721"/>
                  </a:lnTo>
                  <a:lnTo>
                    <a:pt x="3475" y="721"/>
                  </a:lnTo>
                  <a:lnTo>
                    <a:pt x="3407" y="756"/>
                  </a:lnTo>
                  <a:lnTo>
                    <a:pt x="3371" y="791"/>
                  </a:lnTo>
                  <a:lnTo>
                    <a:pt x="3337" y="824"/>
                  </a:lnTo>
                  <a:lnTo>
                    <a:pt x="3337" y="859"/>
                  </a:lnTo>
                  <a:lnTo>
                    <a:pt x="3304" y="893"/>
                  </a:lnTo>
                  <a:lnTo>
                    <a:pt x="3268" y="928"/>
                  </a:lnTo>
                  <a:lnTo>
                    <a:pt x="3234" y="996"/>
                  </a:lnTo>
                  <a:lnTo>
                    <a:pt x="3200" y="1030"/>
                  </a:lnTo>
                  <a:lnTo>
                    <a:pt x="3234" y="1030"/>
                  </a:lnTo>
                  <a:lnTo>
                    <a:pt x="3234" y="1100"/>
                  </a:lnTo>
                  <a:lnTo>
                    <a:pt x="3234" y="1065"/>
                  </a:lnTo>
                  <a:lnTo>
                    <a:pt x="3200" y="1065"/>
                  </a:lnTo>
                  <a:lnTo>
                    <a:pt x="3165" y="1100"/>
                  </a:lnTo>
                  <a:lnTo>
                    <a:pt x="3131" y="1100"/>
                  </a:lnTo>
                  <a:lnTo>
                    <a:pt x="3062" y="1100"/>
                  </a:lnTo>
                  <a:lnTo>
                    <a:pt x="3097" y="1167"/>
                  </a:lnTo>
                  <a:lnTo>
                    <a:pt x="3097" y="1203"/>
                  </a:lnTo>
                  <a:lnTo>
                    <a:pt x="3062" y="1203"/>
                  </a:lnTo>
                  <a:lnTo>
                    <a:pt x="3027" y="1237"/>
                  </a:lnTo>
                  <a:lnTo>
                    <a:pt x="2993" y="1271"/>
                  </a:lnTo>
                  <a:lnTo>
                    <a:pt x="2924" y="1305"/>
                  </a:lnTo>
                  <a:lnTo>
                    <a:pt x="2856" y="1374"/>
                  </a:lnTo>
                  <a:lnTo>
                    <a:pt x="2821" y="1374"/>
                  </a:lnTo>
                  <a:lnTo>
                    <a:pt x="2787" y="1408"/>
                  </a:lnTo>
                  <a:lnTo>
                    <a:pt x="2753" y="1374"/>
                  </a:lnTo>
                  <a:lnTo>
                    <a:pt x="2718" y="1340"/>
                  </a:lnTo>
                  <a:lnTo>
                    <a:pt x="2718" y="1374"/>
                  </a:lnTo>
                  <a:lnTo>
                    <a:pt x="2683" y="1408"/>
                  </a:lnTo>
                  <a:lnTo>
                    <a:pt x="2683" y="1443"/>
                  </a:lnTo>
                  <a:lnTo>
                    <a:pt x="2649" y="1478"/>
                  </a:lnTo>
                  <a:lnTo>
                    <a:pt x="2683" y="1546"/>
                  </a:lnTo>
                  <a:lnTo>
                    <a:pt x="2649" y="1546"/>
                  </a:lnTo>
                  <a:lnTo>
                    <a:pt x="2615" y="1546"/>
                  </a:lnTo>
                  <a:lnTo>
                    <a:pt x="2580" y="1546"/>
                  </a:lnTo>
                  <a:lnTo>
                    <a:pt x="2580" y="1580"/>
                  </a:lnTo>
                  <a:lnTo>
                    <a:pt x="2580" y="1615"/>
                  </a:lnTo>
                  <a:lnTo>
                    <a:pt x="2615" y="1615"/>
                  </a:lnTo>
                  <a:lnTo>
                    <a:pt x="2649" y="1683"/>
                  </a:lnTo>
                  <a:lnTo>
                    <a:pt x="2615" y="1752"/>
                  </a:lnTo>
                  <a:lnTo>
                    <a:pt x="2580" y="1787"/>
                  </a:lnTo>
                  <a:lnTo>
                    <a:pt x="2546" y="1855"/>
                  </a:lnTo>
                  <a:lnTo>
                    <a:pt x="2511" y="1855"/>
                  </a:lnTo>
                  <a:lnTo>
                    <a:pt x="2511" y="1890"/>
                  </a:lnTo>
                  <a:lnTo>
                    <a:pt x="2511" y="1924"/>
                  </a:lnTo>
                  <a:lnTo>
                    <a:pt x="2511" y="1958"/>
                  </a:lnTo>
                  <a:lnTo>
                    <a:pt x="2477" y="1993"/>
                  </a:lnTo>
                  <a:lnTo>
                    <a:pt x="2443" y="2027"/>
                  </a:lnTo>
                  <a:lnTo>
                    <a:pt x="2408" y="2061"/>
                  </a:lnTo>
                  <a:lnTo>
                    <a:pt x="2443" y="2095"/>
                  </a:lnTo>
                  <a:lnTo>
                    <a:pt x="2477" y="2095"/>
                  </a:lnTo>
                  <a:lnTo>
                    <a:pt x="2546" y="2095"/>
                  </a:lnTo>
                  <a:lnTo>
                    <a:pt x="2615" y="2095"/>
                  </a:lnTo>
                  <a:lnTo>
                    <a:pt x="2649" y="2095"/>
                  </a:lnTo>
                  <a:lnTo>
                    <a:pt x="2649" y="2061"/>
                  </a:lnTo>
                  <a:lnTo>
                    <a:pt x="2683" y="2061"/>
                  </a:lnTo>
                  <a:lnTo>
                    <a:pt x="2753" y="2061"/>
                  </a:lnTo>
                  <a:lnTo>
                    <a:pt x="2787" y="2061"/>
                  </a:lnTo>
                  <a:lnTo>
                    <a:pt x="2821" y="2095"/>
                  </a:lnTo>
                  <a:lnTo>
                    <a:pt x="2821" y="2131"/>
                  </a:lnTo>
                  <a:lnTo>
                    <a:pt x="2821" y="2165"/>
                  </a:lnTo>
                  <a:lnTo>
                    <a:pt x="2787" y="2165"/>
                  </a:lnTo>
                  <a:lnTo>
                    <a:pt x="2753" y="2199"/>
                  </a:lnTo>
                  <a:lnTo>
                    <a:pt x="2649" y="2199"/>
                  </a:lnTo>
                  <a:lnTo>
                    <a:pt x="2580" y="2233"/>
                  </a:lnTo>
                  <a:lnTo>
                    <a:pt x="2546" y="2268"/>
                  </a:lnTo>
                  <a:lnTo>
                    <a:pt x="2511" y="2268"/>
                  </a:lnTo>
                  <a:lnTo>
                    <a:pt x="2546" y="2302"/>
                  </a:lnTo>
                  <a:lnTo>
                    <a:pt x="2511" y="2302"/>
                  </a:lnTo>
                  <a:lnTo>
                    <a:pt x="2477" y="2336"/>
                  </a:lnTo>
                  <a:lnTo>
                    <a:pt x="2477" y="2371"/>
                  </a:lnTo>
                  <a:lnTo>
                    <a:pt x="2511" y="2371"/>
                  </a:lnTo>
                  <a:lnTo>
                    <a:pt x="2615" y="2405"/>
                  </a:lnTo>
                  <a:lnTo>
                    <a:pt x="2580" y="2439"/>
                  </a:lnTo>
                  <a:lnTo>
                    <a:pt x="2580" y="2474"/>
                  </a:lnTo>
                  <a:lnTo>
                    <a:pt x="2546" y="2474"/>
                  </a:lnTo>
                  <a:lnTo>
                    <a:pt x="2511" y="2474"/>
                  </a:lnTo>
                  <a:lnTo>
                    <a:pt x="2477" y="2474"/>
                  </a:lnTo>
                  <a:lnTo>
                    <a:pt x="2443" y="2474"/>
                  </a:lnTo>
                  <a:lnTo>
                    <a:pt x="2408" y="2508"/>
                  </a:lnTo>
                  <a:lnTo>
                    <a:pt x="2305" y="2508"/>
                  </a:lnTo>
                  <a:lnTo>
                    <a:pt x="2305" y="2439"/>
                  </a:lnTo>
                  <a:lnTo>
                    <a:pt x="2271" y="2405"/>
                  </a:lnTo>
                  <a:lnTo>
                    <a:pt x="2271" y="2371"/>
                  </a:lnTo>
                  <a:lnTo>
                    <a:pt x="2236" y="2336"/>
                  </a:lnTo>
                  <a:lnTo>
                    <a:pt x="2167" y="2371"/>
                  </a:lnTo>
                  <a:lnTo>
                    <a:pt x="2133" y="2371"/>
                  </a:lnTo>
                  <a:lnTo>
                    <a:pt x="2099" y="2371"/>
                  </a:lnTo>
                  <a:lnTo>
                    <a:pt x="2064" y="2371"/>
                  </a:lnTo>
                  <a:lnTo>
                    <a:pt x="2064" y="2336"/>
                  </a:lnTo>
                  <a:lnTo>
                    <a:pt x="2030" y="2336"/>
                  </a:lnTo>
                  <a:lnTo>
                    <a:pt x="1995" y="2268"/>
                  </a:lnTo>
                  <a:lnTo>
                    <a:pt x="1927" y="2233"/>
                  </a:lnTo>
                  <a:lnTo>
                    <a:pt x="1892" y="2199"/>
                  </a:lnTo>
                  <a:lnTo>
                    <a:pt x="1686" y="2165"/>
                  </a:lnTo>
                  <a:lnTo>
                    <a:pt x="1651" y="2165"/>
                  </a:lnTo>
                  <a:lnTo>
                    <a:pt x="1583" y="2131"/>
                  </a:lnTo>
                  <a:lnTo>
                    <a:pt x="1548" y="2131"/>
                  </a:lnTo>
                  <a:lnTo>
                    <a:pt x="1513" y="2165"/>
                  </a:lnTo>
                  <a:lnTo>
                    <a:pt x="1513" y="2199"/>
                  </a:lnTo>
                  <a:lnTo>
                    <a:pt x="1479" y="2199"/>
                  </a:lnTo>
                  <a:lnTo>
                    <a:pt x="1410" y="2233"/>
                  </a:lnTo>
                  <a:lnTo>
                    <a:pt x="1376" y="2233"/>
                  </a:lnTo>
                  <a:lnTo>
                    <a:pt x="1342" y="2268"/>
                  </a:lnTo>
                  <a:lnTo>
                    <a:pt x="1376" y="2302"/>
                  </a:lnTo>
                  <a:lnTo>
                    <a:pt x="1342" y="2371"/>
                  </a:lnTo>
                  <a:lnTo>
                    <a:pt x="1342" y="2405"/>
                  </a:lnTo>
                  <a:lnTo>
                    <a:pt x="1306" y="2439"/>
                  </a:lnTo>
                  <a:lnTo>
                    <a:pt x="1272" y="2474"/>
                  </a:lnTo>
                  <a:lnTo>
                    <a:pt x="1239" y="2474"/>
                  </a:lnTo>
                  <a:lnTo>
                    <a:pt x="1239" y="2508"/>
                  </a:lnTo>
                  <a:lnTo>
                    <a:pt x="1204" y="2611"/>
                  </a:lnTo>
                  <a:lnTo>
                    <a:pt x="1204" y="2715"/>
                  </a:lnTo>
                  <a:lnTo>
                    <a:pt x="1204" y="2782"/>
                  </a:lnTo>
                  <a:lnTo>
                    <a:pt x="1169" y="2818"/>
                  </a:lnTo>
                  <a:lnTo>
                    <a:pt x="1135" y="2852"/>
                  </a:lnTo>
                  <a:lnTo>
                    <a:pt x="1066" y="2852"/>
                  </a:lnTo>
                  <a:lnTo>
                    <a:pt x="1032" y="2886"/>
                  </a:lnTo>
                  <a:lnTo>
                    <a:pt x="962" y="2920"/>
                  </a:lnTo>
                  <a:lnTo>
                    <a:pt x="895" y="2989"/>
                  </a:lnTo>
                  <a:lnTo>
                    <a:pt x="860" y="2989"/>
                  </a:lnTo>
                  <a:lnTo>
                    <a:pt x="860" y="3023"/>
                  </a:lnTo>
                  <a:lnTo>
                    <a:pt x="825" y="3161"/>
                  </a:lnTo>
                  <a:lnTo>
                    <a:pt x="825" y="3195"/>
                  </a:lnTo>
                  <a:lnTo>
                    <a:pt x="860" y="3195"/>
                  </a:lnTo>
                  <a:lnTo>
                    <a:pt x="928" y="3161"/>
                  </a:lnTo>
                  <a:lnTo>
                    <a:pt x="962" y="3126"/>
                  </a:lnTo>
                  <a:lnTo>
                    <a:pt x="998" y="3126"/>
                  </a:lnTo>
                  <a:lnTo>
                    <a:pt x="1032" y="3058"/>
                  </a:lnTo>
                  <a:lnTo>
                    <a:pt x="1066" y="3058"/>
                  </a:lnTo>
                  <a:lnTo>
                    <a:pt x="1101" y="3023"/>
                  </a:lnTo>
                  <a:lnTo>
                    <a:pt x="1135" y="3058"/>
                  </a:lnTo>
                  <a:lnTo>
                    <a:pt x="1135" y="3092"/>
                  </a:lnTo>
                  <a:lnTo>
                    <a:pt x="1204" y="3092"/>
                  </a:lnTo>
                  <a:lnTo>
                    <a:pt x="1239" y="3092"/>
                  </a:lnTo>
                  <a:lnTo>
                    <a:pt x="1272" y="3092"/>
                  </a:lnTo>
                  <a:lnTo>
                    <a:pt x="1342" y="3058"/>
                  </a:lnTo>
                  <a:lnTo>
                    <a:pt x="1376" y="3058"/>
                  </a:lnTo>
                  <a:lnTo>
                    <a:pt x="1445" y="2989"/>
                  </a:lnTo>
                  <a:lnTo>
                    <a:pt x="1445" y="2955"/>
                  </a:lnTo>
                  <a:lnTo>
                    <a:pt x="1479" y="2955"/>
                  </a:lnTo>
                  <a:lnTo>
                    <a:pt x="1513" y="2920"/>
                  </a:lnTo>
                  <a:lnTo>
                    <a:pt x="1548" y="2920"/>
                  </a:lnTo>
                  <a:lnTo>
                    <a:pt x="1583" y="2920"/>
                  </a:lnTo>
                  <a:lnTo>
                    <a:pt x="1616" y="2955"/>
                  </a:lnTo>
                  <a:lnTo>
                    <a:pt x="1651" y="2920"/>
                  </a:lnTo>
                  <a:lnTo>
                    <a:pt x="1686" y="2920"/>
                  </a:lnTo>
                  <a:lnTo>
                    <a:pt x="1720" y="2886"/>
                  </a:lnTo>
                  <a:lnTo>
                    <a:pt x="1755" y="2852"/>
                  </a:lnTo>
                  <a:lnTo>
                    <a:pt x="1823" y="2818"/>
                  </a:lnTo>
                  <a:lnTo>
                    <a:pt x="1892" y="2782"/>
                  </a:lnTo>
                  <a:lnTo>
                    <a:pt x="1927" y="2818"/>
                  </a:lnTo>
                  <a:lnTo>
                    <a:pt x="1960" y="2886"/>
                  </a:lnTo>
                  <a:lnTo>
                    <a:pt x="1960" y="2955"/>
                  </a:lnTo>
                  <a:lnTo>
                    <a:pt x="1927" y="3023"/>
                  </a:lnTo>
                  <a:lnTo>
                    <a:pt x="1892" y="3092"/>
                  </a:lnTo>
                  <a:lnTo>
                    <a:pt x="1892" y="3126"/>
                  </a:lnTo>
                  <a:lnTo>
                    <a:pt x="1857" y="3195"/>
                  </a:lnTo>
                  <a:lnTo>
                    <a:pt x="1823" y="3230"/>
                  </a:lnTo>
                  <a:lnTo>
                    <a:pt x="1789" y="3264"/>
                  </a:lnTo>
                  <a:lnTo>
                    <a:pt x="1755" y="3298"/>
                  </a:lnTo>
                  <a:lnTo>
                    <a:pt x="1720" y="3298"/>
                  </a:lnTo>
                  <a:lnTo>
                    <a:pt x="1686" y="3298"/>
                  </a:lnTo>
                  <a:lnTo>
                    <a:pt x="1686" y="3332"/>
                  </a:lnTo>
                  <a:lnTo>
                    <a:pt x="1720" y="3332"/>
                  </a:lnTo>
                  <a:lnTo>
                    <a:pt x="1720" y="3367"/>
                  </a:lnTo>
                  <a:lnTo>
                    <a:pt x="1755" y="3435"/>
                  </a:lnTo>
                  <a:lnTo>
                    <a:pt x="1789" y="3435"/>
                  </a:lnTo>
                  <a:lnTo>
                    <a:pt x="1857" y="3469"/>
                  </a:lnTo>
                  <a:lnTo>
                    <a:pt x="1823" y="3505"/>
                  </a:lnTo>
                  <a:lnTo>
                    <a:pt x="1823" y="3539"/>
                  </a:lnTo>
                  <a:lnTo>
                    <a:pt x="1789" y="3539"/>
                  </a:lnTo>
                  <a:lnTo>
                    <a:pt x="1755" y="3573"/>
                  </a:lnTo>
                  <a:lnTo>
                    <a:pt x="1720" y="3607"/>
                  </a:lnTo>
                  <a:lnTo>
                    <a:pt x="1686" y="3642"/>
                  </a:lnTo>
                  <a:lnTo>
                    <a:pt x="1651" y="3676"/>
                  </a:lnTo>
                  <a:lnTo>
                    <a:pt x="1616" y="3676"/>
                  </a:lnTo>
                  <a:lnTo>
                    <a:pt x="1583" y="3745"/>
                  </a:lnTo>
                  <a:lnTo>
                    <a:pt x="1548" y="3813"/>
                  </a:lnTo>
                  <a:lnTo>
                    <a:pt x="1548" y="3848"/>
                  </a:lnTo>
                  <a:lnTo>
                    <a:pt x="1548" y="3882"/>
                  </a:lnTo>
                  <a:lnTo>
                    <a:pt x="1548" y="3917"/>
                  </a:lnTo>
                  <a:lnTo>
                    <a:pt x="1513" y="3985"/>
                  </a:lnTo>
                  <a:lnTo>
                    <a:pt x="1513" y="4019"/>
                  </a:lnTo>
                  <a:lnTo>
                    <a:pt x="1513" y="4089"/>
                  </a:lnTo>
                  <a:lnTo>
                    <a:pt x="1513" y="4122"/>
                  </a:lnTo>
                  <a:lnTo>
                    <a:pt x="1479" y="4122"/>
                  </a:lnTo>
                  <a:lnTo>
                    <a:pt x="1445" y="4122"/>
                  </a:lnTo>
                  <a:lnTo>
                    <a:pt x="1410" y="4122"/>
                  </a:lnTo>
                  <a:lnTo>
                    <a:pt x="1479" y="4226"/>
                  </a:lnTo>
                  <a:lnTo>
                    <a:pt x="1410" y="4260"/>
                  </a:lnTo>
                  <a:lnTo>
                    <a:pt x="1376" y="4295"/>
                  </a:lnTo>
                  <a:lnTo>
                    <a:pt x="1342" y="4329"/>
                  </a:lnTo>
                  <a:lnTo>
                    <a:pt x="1306" y="4329"/>
                  </a:lnTo>
                  <a:lnTo>
                    <a:pt x="1272" y="4329"/>
                  </a:lnTo>
                  <a:lnTo>
                    <a:pt x="1204" y="4329"/>
                  </a:lnTo>
                  <a:lnTo>
                    <a:pt x="1169" y="4295"/>
                  </a:lnTo>
                  <a:lnTo>
                    <a:pt x="1101" y="4260"/>
                  </a:lnTo>
                  <a:lnTo>
                    <a:pt x="1066" y="4226"/>
                  </a:lnTo>
                  <a:lnTo>
                    <a:pt x="1032" y="4157"/>
                  </a:lnTo>
                  <a:lnTo>
                    <a:pt x="1032" y="4122"/>
                  </a:lnTo>
                  <a:lnTo>
                    <a:pt x="998" y="4019"/>
                  </a:lnTo>
                  <a:lnTo>
                    <a:pt x="962" y="3951"/>
                  </a:lnTo>
                  <a:lnTo>
                    <a:pt x="895" y="3951"/>
                  </a:lnTo>
                  <a:lnTo>
                    <a:pt x="825" y="3917"/>
                  </a:lnTo>
                  <a:lnTo>
                    <a:pt x="825" y="3882"/>
                  </a:lnTo>
                  <a:lnTo>
                    <a:pt x="791" y="3882"/>
                  </a:lnTo>
                  <a:lnTo>
                    <a:pt x="756" y="3882"/>
                  </a:lnTo>
                  <a:lnTo>
                    <a:pt x="722" y="3848"/>
                  </a:lnTo>
                  <a:lnTo>
                    <a:pt x="654" y="3848"/>
                  </a:lnTo>
                  <a:lnTo>
                    <a:pt x="618" y="3813"/>
                  </a:lnTo>
                  <a:lnTo>
                    <a:pt x="584" y="3813"/>
                  </a:lnTo>
                  <a:lnTo>
                    <a:pt x="551" y="3779"/>
                  </a:lnTo>
                  <a:lnTo>
                    <a:pt x="551" y="3813"/>
                  </a:lnTo>
                  <a:lnTo>
                    <a:pt x="551" y="3848"/>
                  </a:lnTo>
                  <a:lnTo>
                    <a:pt x="584" y="3882"/>
                  </a:lnTo>
                  <a:lnTo>
                    <a:pt x="618" y="3951"/>
                  </a:lnTo>
                  <a:lnTo>
                    <a:pt x="654" y="3985"/>
                  </a:lnTo>
                  <a:lnTo>
                    <a:pt x="688" y="4019"/>
                  </a:lnTo>
                  <a:lnTo>
                    <a:pt x="722" y="4019"/>
                  </a:lnTo>
                  <a:lnTo>
                    <a:pt x="722" y="4054"/>
                  </a:lnTo>
                  <a:lnTo>
                    <a:pt x="722" y="4089"/>
                  </a:lnTo>
                  <a:lnTo>
                    <a:pt x="722" y="4122"/>
                  </a:lnTo>
                  <a:lnTo>
                    <a:pt x="722" y="4226"/>
                  </a:lnTo>
                  <a:lnTo>
                    <a:pt x="722" y="4260"/>
                  </a:lnTo>
                  <a:lnTo>
                    <a:pt x="722" y="4295"/>
                  </a:lnTo>
                  <a:lnTo>
                    <a:pt x="688" y="4397"/>
                  </a:lnTo>
                  <a:lnTo>
                    <a:pt x="688" y="4433"/>
                  </a:lnTo>
                  <a:lnTo>
                    <a:pt x="654" y="4466"/>
                  </a:lnTo>
                  <a:lnTo>
                    <a:pt x="618" y="4466"/>
                  </a:lnTo>
                  <a:lnTo>
                    <a:pt x="584" y="4433"/>
                  </a:lnTo>
                  <a:lnTo>
                    <a:pt x="551" y="4433"/>
                  </a:lnTo>
                  <a:lnTo>
                    <a:pt x="481" y="4433"/>
                  </a:lnTo>
                  <a:lnTo>
                    <a:pt x="447" y="4397"/>
                  </a:lnTo>
                  <a:lnTo>
                    <a:pt x="447" y="4363"/>
                  </a:lnTo>
                  <a:lnTo>
                    <a:pt x="481" y="4329"/>
                  </a:lnTo>
                  <a:lnTo>
                    <a:pt x="516" y="4329"/>
                  </a:lnTo>
                  <a:lnTo>
                    <a:pt x="584" y="4329"/>
                  </a:lnTo>
                  <a:lnTo>
                    <a:pt x="551" y="4295"/>
                  </a:lnTo>
                  <a:lnTo>
                    <a:pt x="481" y="4226"/>
                  </a:lnTo>
                  <a:lnTo>
                    <a:pt x="447" y="4226"/>
                  </a:lnTo>
                  <a:lnTo>
                    <a:pt x="447" y="4192"/>
                  </a:lnTo>
                  <a:lnTo>
                    <a:pt x="481" y="4157"/>
                  </a:lnTo>
                  <a:lnTo>
                    <a:pt x="481" y="4122"/>
                  </a:lnTo>
                  <a:lnTo>
                    <a:pt x="516" y="4089"/>
                  </a:lnTo>
                  <a:lnTo>
                    <a:pt x="551" y="4054"/>
                  </a:lnTo>
                  <a:lnTo>
                    <a:pt x="516" y="4019"/>
                  </a:lnTo>
                  <a:lnTo>
                    <a:pt x="516" y="3985"/>
                  </a:lnTo>
                  <a:lnTo>
                    <a:pt x="516" y="3951"/>
                  </a:lnTo>
                  <a:lnTo>
                    <a:pt x="516" y="3917"/>
                  </a:lnTo>
                  <a:lnTo>
                    <a:pt x="481" y="3917"/>
                  </a:lnTo>
                  <a:lnTo>
                    <a:pt x="447" y="3882"/>
                  </a:lnTo>
                  <a:lnTo>
                    <a:pt x="412" y="3882"/>
                  </a:lnTo>
                  <a:lnTo>
                    <a:pt x="378" y="3848"/>
                  </a:lnTo>
                  <a:lnTo>
                    <a:pt x="344" y="3848"/>
                  </a:lnTo>
                  <a:lnTo>
                    <a:pt x="309" y="3813"/>
                  </a:lnTo>
                  <a:lnTo>
                    <a:pt x="309" y="3779"/>
                  </a:lnTo>
                  <a:lnTo>
                    <a:pt x="309" y="3745"/>
                  </a:lnTo>
                  <a:lnTo>
                    <a:pt x="274" y="3745"/>
                  </a:lnTo>
                  <a:lnTo>
                    <a:pt x="274" y="3710"/>
                  </a:lnTo>
                  <a:lnTo>
                    <a:pt x="240" y="3676"/>
                  </a:lnTo>
                  <a:lnTo>
                    <a:pt x="206" y="3642"/>
                  </a:lnTo>
                  <a:lnTo>
                    <a:pt x="172" y="3607"/>
                  </a:lnTo>
                  <a:lnTo>
                    <a:pt x="172" y="3573"/>
                  </a:lnTo>
                  <a:lnTo>
                    <a:pt x="137" y="3573"/>
                  </a:lnTo>
                  <a:lnTo>
                    <a:pt x="137" y="3539"/>
                  </a:lnTo>
                  <a:lnTo>
                    <a:pt x="103" y="3573"/>
                  </a:lnTo>
                  <a:lnTo>
                    <a:pt x="103" y="3607"/>
                  </a:lnTo>
                  <a:lnTo>
                    <a:pt x="103" y="3642"/>
                  </a:lnTo>
                  <a:lnTo>
                    <a:pt x="68" y="360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8" name="Freeform 75"/>
            <p:cNvSpPr>
              <a:spLocks noChangeArrowheads="1"/>
            </p:cNvSpPr>
            <p:nvPr/>
          </p:nvSpPr>
          <p:spPr bwMode="auto">
            <a:xfrm>
              <a:off x="2065" y="878"/>
              <a:ext cx="116" cy="77"/>
            </a:xfrm>
            <a:custGeom>
              <a:avLst/>
              <a:gdLst>
                <a:gd name="T0" fmla="*/ 0 w 517"/>
                <a:gd name="T1" fmla="*/ 77 h 344"/>
                <a:gd name="T2" fmla="*/ 15 w 517"/>
                <a:gd name="T3" fmla="*/ 62 h 344"/>
                <a:gd name="T4" fmla="*/ 23 w 517"/>
                <a:gd name="T5" fmla="*/ 62 h 344"/>
                <a:gd name="T6" fmla="*/ 31 w 517"/>
                <a:gd name="T7" fmla="*/ 54 h 344"/>
                <a:gd name="T8" fmla="*/ 46 w 517"/>
                <a:gd name="T9" fmla="*/ 46 h 344"/>
                <a:gd name="T10" fmla="*/ 61 w 517"/>
                <a:gd name="T11" fmla="*/ 39 h 344"/>
                <a:gd name="T12" fmla="*/ 70 w 517"/>
                <a:gd name="T13" fmla="*/ 31 h 344"/>
                <a:gd name="T14" fmla="*/ 77 w 517"/>
                <a:gd name="T15" fmla="*/ 31 h 344"/>
                <a:gd name="T16" fmla="*/ 93 w 517"/>
                <a:gd name="T17" fmla="*/ 23 h 344"/>
                <a:gd name="T18" fmla="*/ 108 w 517"/>
                <a:gd name="T19" fmla="*/ 15 h 344"/>
                <a:gd name="T20" fmla="*/ 116 w 517"/>
                <a:gd name="T21" fmla="*/ 8 h 344"/>
                <a:gd name="T22" fmla="*/ 116 w 517"/>
                <a:gd name="T23" fmla="*/ 0 h 344"/>
                <a:gd name="T24" fmla="*/ 108 w 517"/>
                <a:gd name="T25" fmla="*/ 8 h 344"/>
                <a:gd name="T26" fmla="*/ 100 w 517"/>
                <a:gd name="T27" fmla="*/ 8 h 344"/>
                <a:gd name="T28" fmla="*/ 85 w 517"/>
                <a:gd name="T29" fmla="*/ 15 h 344"/>
                <a:gd name="T30" fmla="*/ 70 w 517"/>
                <a:gd name="T31" fmla="*/ 15 h 344"/>
                <a:gd name="T32" fmla="*/ 61 w 517"/>
                <a:gd name="T33" fmla="*/ 23 h 344"/>
                <a:gd name="T34" fmla="*/ 46 w 517"/>
                <a:gd name="T35" fmla="*/ 31 h 344"/>
                <a:gd name="T36" fmla="*/ 39 w 517"/>
                <a:gd name="T37" fmla="*/ 31 h 344"/>
                <a:gd name="T38" fmla="*/ 31 w 517"/>
                <a:gd name="T39" fmla="*/ 39 h 344"/>
                <a:gd name="T40" fmla="*/ 15 w 517"/>
                <a:gd name="T41" fmla="*/ 46 h 344"/>
                <a:gd name="T42" fmla="*/ 8 w 517"/>
                <a:gd name="T43" fmla="*/ 46 h 344"/>
                <a:gd name="T44" fmla="*/ 0 w 517"/>
                <a:gd name="T45" fmla="*/ 54 h 344"/>
                <a:gd name="T46" fmla="*/ 0 w 517"/>
                <a:gd name="T47" fmla="*/ 62 h 344"/>
                <a:gd name="T48" fmla="*/ 0 w 517"/>
                <a:gd name="T49" fmla="*/ 77 h 3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17" h="344">
                  <a:moveTo>
                    <a:pt x="0" y="343"/>
                  </a:moveTo>
                  <a:lnTo>
                    <a:pt x="69" y="275"/>
                  </a:lnTo>
                  <a:lnTo>
                    <a:pt x="103" y="275"/>
                  </a:lnTo>
                  <a:lnTo>
                    <a:pt x="137" y="241"/>
                  </a:lnTo>
                  <a:lnTo>
                    <a:pt x="207" y="206"/>
                  </a:lnTo>
                  <a:lnTo>
                    <a:pt x="274" y="172"/>
                  </a:lnTo>
                  <a:lnTo>
                    <a:pt x="310" y="138"/>
                  </a:lnTo>
                  <a:lnTo>
                    <a:pt x="344" y="138"/>
                  </a:lnTo>
                  <a:lnTo>
                    <a:pt x="413" y="104"/>
                  </a:lnTo>
                  <a:lnTo>
                    <a:pt x="481" y="69"/>
                  </a:lnTo>
                  <a:lnTo>
                    <a:pt x="516" y="34"/>
                  </a:lnTo>
                  <a:lnTo>
                    <a:pt x="516" y="0"/>
                  </a:lnTo>
                  <a:lnTo>
                    <a:pt x="481" y="34"/>
                  </a:lnTo>
                  <a:lnTo>
                    <a:pt x="447" y="34"/>
                  </a:lnTo>
                  <a:lnTo>
                    <a:pt x="378" y="69"/>
                  </a:lnTo>
                  <a:lnTo>
                    <a:pt x="310" y="69"/>
                  </a:lnTo>
                  <a:lnTo>
                    <a:pt x="274" y="104"/>
                  </a:lnTo>
                  <a:lnTo>
                    <a:pt x="207" y="138"/>
                  </a:lnTo>
                  <a:lnTo>
                    <a:pt x="172" y="138"/>
                  </a:lnTo>
                  <a:lnTo>
                    <a:pt x="137" y="172"/>
                  </a:lnTo>
                  <a:lnTo>
                    <a:pt x="69" y="206"/>
                  </a:lnTo>
                  <a:lnTo>
                    <a:pt x="34" y="206"/>
                  </a:lnTo>
                  <a:lnTo>
                    <a:pt x="0" y="241"/>
                  </a:lnTo>
                  <a:lnTo>
                    <a:pt x="0" y="275"/>
                  </a:lnTo>
                  <a:lnTo>
                    <a:pt x="0" y="34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9" name="Freeform 76"/>
            <p:cNvSpPr>
              <a:spLocks noChangeArrowheads="1"/>
            </p:cNvSpPr>
            <p:nvPr/>
          </p:nvSpPr>
          <p:spPr bwMode="auto">
            <a:xfrm>
              <a:off x="2049" y="1844"/>
              <a:ext cx="93" cy="77"/>
            </a:xfrm>
            <a:custGeom>
              <a:avLst/>
              <a:gdLst>
                <a:gd name="T0" fmla="*/ 62 w 415"/>
                <a:gd name="T1" fmla="*/ 0 h 345"/>
                <a:gd name="T2" fmla="*/ 54 w 415"/>
                <a:gd name="T3" fmla="*/ 0 h 345"/>
                <a:gd name="T4" fmla="*/ 39 w 415"/>
                <a:gd name="T5" fmla="*/ 0 h 345"/>
                <a:gd name="T6" fmla="*/ 23 w 415"/>
                <a:gd name="T7" fmla="*/ 0 h 345"/>
                <a:gd name="T8" fmla="*/ 16 w 415"/>
                <a:gd name="T9" fmla="*/ 0 h 345"/>
                <a:gd name="T10" fmla="*/ 8 w 415"/>
                <a:gd name="T11" fmla="*/ 8 h 345"/>
                <a:gd name="T12" fmla="*/ 0 w 415"/>
                <a:gd name="T13" fmla="*/ 8 h 345"/>
                <a:gd name="T14" fmla="*/ 8 w 415"/>
                <a:gd name="T15" fmla="*/ 15 h 345"/>
                <a:gd name="T16" fmla="*/ 16 w 415"/>
                <a:gd name="T17" fmla="*/ 31 h 345"/>
                <a:gd name="T18" fmla="*/ 23 w 415"/>
                <a:gd name="T19" fmla="*/ 46 h 345"/>
                <a:gd name="T20" fmla="*/ 23 w 415"/>
                <a:gd name="T21" fmla="*/ 54 h 345"/>
                <a:gd name="T22" fmla="*/ 31 w 415"/>
                <a:gd name="T23" fmla="*/ 61 h 345"/>
                <a:gd name="T24" fmla="*/ 31 w 415"/>
                <a:gd name="T25" fmla="*/ 69 h 345"/>
                <a:gd name="T26" fmla="*/ 39 w 415"/>
                <a:gd name="T27" fmla="*/ 77 h 345"/>
                <a:gd name="T28" fmla="*/ 46 w 415"/>
                <a:gd name="T29" fmla="*/ 61 h 345"/>
                <a:gd name="T30" fmla="*/ 46 w 415"/>
                <a:gd name="T31" fmla="*/ 54 h 345"/>
                <a:gd name="T32" fmla="*/ 46 w 415"/>
                <a:gd name="T33" fmla="*/ 38 h 345"/>
                <a:gd name="T34" fmla="*/ 54 w 415"/>
                <a:gd name="T35" fmla="*/ 31 h 345"/>
                <a:gd name="T36" fmla="*/ 62 w 415"/>
                <a:gd name="T37" fmla="*/ 23 h 345"/>
                <a:gd name="T38" fmla="*/ 77 w 415"/>
                <a:gd name="T39" fmla="*/ 15 h 345"/>
                <a:gd name="T40" fmla="*/ 85 w 415"/>
                <a:gd name="T41" fmla="*/ 15 h 345"/>
                <a:gd name="T42" fmla="*/ 93 w 415"/>
                <a:gd name="T43" fmla="*/ 15 h 345"/>
                <a:gd name="T44" fmla="*/ 93 w 415"/>
                <a:gd name="T45" fmla="*/ 8 h 345"/>
                <a:gd name="T46" fmla="*/ 85 w 415"/>
                <a:gd name="T47" fmla="*/ 0 h 345"/>
                <a:gd name="T48" fmla="*/ 77 w 415"/>
                <a:gd name="T49" fmla="*/ 0 h 345"/>
                <a:gd name="T50" fmla="*/ 62 w 415"/>
                <a:gd name="T51" fmla="*/ 0 h 3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15" h="345">
                  <a:moveTo>
                    <a:pt x="276" y="0"/>
                  </a:moveTo>
                  <a:lnTo>
                    <a:pt x="242" y="0"/>
                  </a:lnTo>
                  <a:lnTo>
                    <a:pt x="172" y="0"/>
                  </a:lnTo>
                  <a:lnTo>
                    <a:pt x="104" y="0"/>
                  </a:lnTo>
                  <a:lnTo>
                    <a:pt x="70" y="0"/>
                  </a:lnTo>
                  <a:lnTo>
                    <a:pt x="35" y="35"/>
                  </a:lnTo>
                  <a:lnTo>
                    <a:pt x="0" y="35"/>
                  </a:lnTo>
                  <a:lnTo>
                    <a:pt x="35" y="69"/>
                  </a:lnTo>
                  <a:lnTo>
                    <a:pt x="70" y="137"/>
                  </a:lnTo>
                  <a:lnTo>
                    <a:pt x="104" y="207"/>
                  </a:lnTo>
                  <a:lnTo>
                    <a:pt x="104" y="240"/>
                  </a:lnTo>
                  <a:lnTo>
                    <a:pt x="138" y="274"/>
                  </a:lnTo>
                  <a:lnTo>
                    <a:pt x="138" y="310"/>
                  </a:lnTo>
                  <a:lnTo>
                    <a:pt x="172" y="344"/>
                  </a:lnTo>
                  <a:lnTo>
                    <a:pt x="207" y="274"/>
                  </a:lnTo>
                  <a:lnTo>
                    <a:pt x="207" y="240"/>
                  </a:lnTo>
                  <a:lnTo>
                    <a:pt x="207" y="172"/>
                  </a:lnTo>
                  <a:lnTo>
                    <a:pt x="242" y="137"/>
                  </a:lnTo>
                  <a:lnTo>
                    <a:pt x="276" y="103"/>
                  </a:lnTo>
                  <a:lnTo>
                    <a:pt x="344" y="69"/>
                  </a:lnTo>
                  <a:lnTo>
                    <a:pt x="379" y="69"/>
                  </a:lnTo>
                  <a:lnTo>
                    <a:pt x="414" y="69"/>
                  </a:lnTo>
                  <a:lnTo>
                    <a:pt x="414" y="35"/>
                  </a:lnTo>
                  <a:lnTo>
                    <a:pt x="379" y="0"/>
                  </a:lnTo>
                  <a:lnTo>
                    <a:pt x="344" y="0"/>
                  </a:lnTo>
                  <a:lnTo>
                    <a:pt x="276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0" name="Freeform 77"/>
            <p:cNvSpPr>
              <a:spLocks noChangeArrowheads="1"/>
            </p:cNvSpPr>
            <p:nvPr/>
          </p:nvSpPr>
          <p:spPr bwMode="auto">
            <a:xfrm>
              <a:off x="1995" y="1836"/>
              <a:ext cx="23" cy="30"/>
            </a:xfrm>
            <a:custGeom>
              <a:avLst/>
              <a:gdLst>
                <a:gd name="T0" fmla="*/ 0 w 104"/>
                <a:gd name="T1" fmla="*/ 15 h 138"/>
                <a:gd name="T2" fmla="*/ 0 w 104"/>
                <a:gd name="T3" fmla="*/ 22 h 138"/>
                <a:gd name="T4" fmla="*/ 7 w 104"/>
                <a:gd name="T5" fmla="*/ 30 h 138"/>
                <a:gd name="T6" fmla="*/ 7 w 104"/>
                <a:gd name="T7" fmla="*/ 22 h 138"/>
                <a:gd name="T8" fmla="*/ 15 w 104"/>
                <a:gd name="T9" fmla="*/ 15 h 138"/>
                <a:gd name="T10" fmla="*/ 23 w 104"/>
                <a:gd name="T11" fmla="*/ 15 h 138"/>
                <a:gd name="T12" fmla="*/ 23 w 104"/>
                <a:gd name="T13" fmla="*/ 7 h 138"/>
                <a:gd name="T14" fmla="*/ 23 w 104"/>
                <a:gd name="T15" fmla="*/ 0 h 138"/>
                <a:gd name="T16" fmla="*/ 15 w 104"/>
                <a:gd name="T17" fmla="*/ 0 h 138"/>
                <a:gd name="T18" fmla="*/ 7 w 104"/>
                <a:gd name="T19" fmla="*/ 7 h 138"/>
                <a:gd name="T20" fmla="*/ 0 w 104"/>
                <a:gd name="T21" fmla="*/ 15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38">
                  <a:moveTo>
                    <a:pt x="0" y="70"/>
                  </a:moveTo>
                  <a:lnTo>
                    <a:pt x="0" y="103"/>
                  </a:lnTo>
                  <a:lnTo>
                    <a:pt x="33" y="137"/>
                  </a:lnTo>
                  <a:lnTo>
                    <a:pt x="33" y="103"/>
                  </a:lnTo>
                  <a:lnTo>
                    <a:pt x="69" y="70"/>
                  </a:lnTo>
                  <a:lnTo>
                    <a:pt x="103" y="70"/>
                  </a:lnTo>
                  <a:lnTo>
                    <a:pt x="103" y="34"/>
                  </a:lnTo>
                  <a:lnTo>
                    <a:pt x="103" y="0"/>
                  </a:lnTo>
                  <a:lnTo>
                    <a:pt x="69" y="0"/>
                  </a:lnTo>
                  <a:lnTo>
                    <a:pt x="33" y="34"/>
                  </a:lnTo>
                  <a:lnTo>
                    <a:pt x="0" y="7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1" name="Freeform 78"/>
            <p:cNvSpPr>
              <a:spLocks noChangeArrowheads="1"/>
            </p:cNvSpPr>
            <p:nvPr/>
          </p:nvSpPr>
          <p:spPr bwMode="auto">
            <a:xfrm>
              <a:off x="2026" y="1758"/>
              <a:ext cx="15" cy="54"/>
            </a:xfrm>
            <a:custGeom>
              <a:avLst/>
              <a:gdLst>
                <a:gd name="T0" fmla="*/ 8 w 70"/>
                <a:gd name="T1" fmla="*/ 0 h 242"/>
                <a:gd name="T2" fmla="*/ 8 w 70"/>
                <a:gd name="T3" fmla="*/ 16 h 242"/>
                <a:gd name="T4" fmla="*/ 0 w 70"/>
                <a:gd name="T5" fmla="*/ 23 h 242"/>
                <a:gd name="T6" fmla="*/ 0 w 70"/>
                <a:gd name="T7" fmla="*/ 38 h 242"/>
                <a:gd name="T8" fmla="*/ 0 w 70"/>
                <a:gd name="T9" fmla="*/ 46 h 242"/>
                <a:gd name="T10" fmla="*/ 8 w 70"/>
                <a:gd name="T11" fmla="*/ 54 h 242"/>
                <a:gd name="T12" fmla="*/ 15 w 70"/>
                <a:gd name="T13" fmla="*/ 54 h 242"/>
                <a:gd name="T14" fmla="*/ 15 w 70"/>
                <a:gd name="T15" fmla="*/ 46 h 242"/>
                <a:gd name="T16" fmla="*/ 15 w 70"/>
                <a:gd name="T17" fmla="*/ 38 h 242"/>
                <a:gd name="T18" fmla="*/ 15 w 70"/>
                <a:gd name="T19" fmla="*/ 23 h 242"/>
                <a:gd name="T20" fmla="*/ 15 w 70"/>
                <a:gd name="T21" fmla="*/ 16 h 242"/>
                <a:gd name="T22" fmla="*/ 8 w 70"/>
                <a:gd name="T23" fmla="*/ 16 h 242"/>
                <a:gd name="T24" fmla="*/ 8 w 70"/>
                <a:gd name="T25" fmla="*/ 8 h 242"/>
                <a:gd name="T26" fmla="*/ 8 w 70"/>
                <a:gd name="T27" fmla="*/ 0 h 2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0" h="242">
                  <a:moveTo>
                    <a:pt x="35" y="0"/>
                  </a:moveTo>
                  <a:lnTo>
                    <a:pt x="35" y="70"/>
                  </a:lnTo>
                  <a:lnTo>
                    <a:pt x="0" y="103"/>
                  </a:lnTo>
                  <a:lnTo>
                    <a:pt x="0" y="172"/>
                  </a:lnTo>
                  <a:lnTo>
                    <a:pt x="0" y="207"/>
                  </a:lnTo>
                  <a:lnTo>
                    <a:pt x="35" y="241"/>
                  </a:lnTo>
                  <a:lnTo>
                    <a:pt x="69" y="241"/>
                  </a:lnTo>
                  <a:lnTo>
                    <a:pt x="69" y="207"/>
                  </a:lnTo>
                  <a:lnTo>
                    <a:pt x="69" y="172"/>
                  </a:lnTo>
                  <a:lnTo>
                    <a:pt x="69" y="103"/>
                  </a:lnTo>
                  <a:lnTo>
                    <a:pt x="69" y="70"/>
                  </a:lnTo>
                  <a:lnTo>
                    <a:pt x="35" y="70"/>
                  </a:lnTo>
                  <a:lnTo>
                    <a:pt x="35" y="35"/>
                  </a:lnTo>
                  <a:lnTo>
                    <a:pt x="35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2" name="Freeform 79"/>
            <p:cNvSpPr>
              <a:spLocks noChangeArrowheads="1"/>
            </p:cNvSpPr>
            <p:nvPr/>
          </p:nvSpPr>
          <p:spPr bwMode="auto">
            <a:xfrm>
              <a:off x="2283" y="1361"/>
              <a:ext cx="233" cy="233"/>
            </a:xfrm>
            <a:custGeom>
              <a:avLst/>
              <a:gdLst>
                <a:gd name="T0" fmla="*/ 116 w 1033"/>
                <a:gd name="T1" fmla="*/ 202 h 1031"/>
                <a:gd name="T2" fmla="*/ 132 w 1033"/>
                <a:gd name="T3" fmla="*/ 171 h 1031"/>
                <a:gd name="T4" fmla="*/ 140 w 1033"/>
                <a:gd name="T5" fmla="*/ 163 h 1031"/>
                <a:gd name="T6" fmla="*/ 163 w 1033"/>
                <a:gd name="T7" fmla="*/ 155 h 1031"/>
                <a:gd name="T8" fmla="*/ 171 w 1033"/>
                <a:gd name="T9" fmla="*/ 140 h 1031"/>
                <a:gd name="T10" fmla="*/ 186 w 1033"/>
                <a:gd name="T11" fmla="*/ 124 h 1031"/>
                <a:gd name="T12" fmla="*/ 194 w 1033"/>
                <a:gd name="T13" fmla="*/ 93 h 1031"/>
                <a:gd name="T14" fmla="*/ 202 w 1033"/>
                <a:gd name="T15" fmla="*/ 70 h 1031"/>
                <a:gd name="T16" fmla="*/ 217 w 1033"/>
                <a:gd name="T17" fmla="*/ 39 h 1031"/>
                <a:gd name="T18" fmla="*/ 225 w 1033"/>
                <a:gd name="T19" fmla="*/ 31 h 1031"/>
                <a:gd name="T20" fmla="*/ 233 w 1033"/>
                <a:gd name="T21" fmla="*/ 16 h 1031"/>
                <a:gd name="T22" fmla="*/ 225 w 1033"/>
                <a:gd name="T23" fmla="*/ 8 h 1031"/>
                <a:gd name="T24" fmla="*/ 210 w 1033"/>
                <a:gd name="T25" fmla="*/ 8 h 1031"/>
                <a:gd name="T26" fmla="*/ 194 w 1033"/>
                <a:gd name="T27" fmla="*/ 8 h 1031"/>
                <a:gd name="T28" fmla="*/ 179 w 1033"/>
                <a:gd name="T29" fmla="*/ 8 h 1031"/>
                <a:gd name="T30" fmla="*/ 163 w 1033"/>
                <a:gd name="T31" fmla="*/ 23 h 1031"/>
                <a:gd name="T32" fmla="*/ 155 w 1033"/>
                <a:gd name="T33" fmla="*/ 31 h 1031"/>
                <a:gd name="T34" fmla="*/ 148 w 1033"/>
                <a:gd name="T35" fmla="*/ 54 h 1031"/>
                <a:gd name="T36" fmla="*/ 140 w 1033"/>
                <a:gd name="T37" fmla="*/ 70 h 1031"/>
                <a:gd name="T38" fmla="*/ 132 w 1033"/>
                <a:gd name="T39" fmla="*/ 101 h 1031"/>
                <a:gd name="T40" fmla="*/ 124 w 1033"/>
                <a:gd name="T41" fmla="*/ 124 h 1031"/>
                <a:gd name="T42" fmla="*/ 85 w 1033"/>
                <a:gd name="T43" fmla="*/ 124 h 1031"/>
                <a:gd name="T44" fmla="*/ 62 w 1033"/>
                <a:gd name="T45" fmla="*/ 124 h 1031"/>
                <a:gd name="T46" fmla="*/ 54 w 1033"/>
                <a:gd name="T47" fmla="*/ 124 h 1031"/>
                <a:gd name="T48" fmla="*/ 54 w 1033"/>
                <a:gd name="T49" fmla="*/ 101 h 1031"/>
                <a:gd name="T50" fmla="*/ 39 w 1033"/>
                <a:gd name="T51" fmla="*/ 108 h 1031"/>
                <a:gd name="T52" fmla="*/ 31 w 1033"/>
                <a:gd name="T53" fmla="*/ 124 h 1031"/>
                <a:gd name="T54" fmla="*/ 23 w 1033"/>
                <a:gd name="T55" fmla="*/ 147 h 1031"/>
                <a:gd name="T56" fmla="*/ 8 w 1033"/>
                <a:gd name="T57" fmla="*/ 171 h 1031"/>
                <a:gd name="T58" fmla="*/ 0 w 1033"/>
                <a:gd name="T59" fmla="*/ 194 h 1031"/>
                <a:gd name="T60" fmla="*/ 0 w 1033"/>
                <a:gd name="T61" fmla="*/ 209 h 1031"/>
                <a:gd name="T62" fmla="*/ 0 w 1033"/>
                <a:gd name="T63" fmla="*/ 225 h 1031"/>
                <a:gd name="T64" fmla="*/ 8 w 1033"/>
                <a:gd name="T65" fmla="*/ 225 h 1031"/>
                <a:gd name="T66" fmla="*/ 16 w 1033"/>
                <a:gd name="T67" fmla="*/ 209 h 1031"/>
                <a:gd name="T68" fmla="*/ 31 w 1033"/>
                <a:gd name="T69" fmla="*/ 209 h 1031"/>
                <a:gd name="T70" fmla="*/ 31 w 1033"/>
                <a:gd name="T71" fmla="*/ 225 h 1031"/>
                <a:gd name="T72" fmla="*/ 47 w 1033"/>
                <a:gd name="T73" fmla="*/ 233 h 1031"/>
                <a:gd name="T74" fmla="*/ 47 w 1033"/>
                <a:gd name="T75" fmla="*/ 217 h 1031"/>
                <a:gd name="T76" fmla="*/ 62 w 1033"/>
                <a:gd name="T77" fmla="*/ 209 h 1031"/>
                <a:gd name="T78" fmla="*/ 78 w 1033"/>
                <a:gd name="T79" fmla="*/ 202 h 1031"/>
                <a:gd name="T80" fmla="*/ 78 w 1033"/>
                <a:gd name="T81" fmla="*/ 225 h 1031"/>
                <a:gd name="T82" fmla="*/ 93 w 1033"/>
                <a:gd name="T83" fmla="*/ 233 h 1031"/>
                <a:gd name="T84" fmla="*/ 101 w 1033"/>
                <a:gd name="T85" fmla="*/ 225 h 1031"/>
                <a:gd name="T86" fmla="*/ 108 w 1033"/>
                <a:gd name="T87" fmla="*/ 217 h 10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033" h="1031">
                  <a:moveTo>
                    <a:pt x="481" y="962"/>
                  </a:moveTo>
                  <a:lnTo>
                    <a:pt x="516" y="893"/>
                  </a:lnTo>
                  <a:lnTo>
                    <a:pt x="551" y="824"/>
                  </a:lnTo>
                  <a:lnTo>
                    <a:pt x="585" y="756"/>
                  </a:lnTo>
                  <a:lnTo>
                    <a:pt x="585" y="721"/>
                  </a:lnTo>
                  <a:lnTo>
                    <a:pt x="619" y="721"/>
                  </a:lnTo>
                  <a:lnTo>
                    <a:pt x="688" y="721"/>
                  </a:lnTo>
                  <a:lnTo>
                    <a:pt x="722" y="687"/>
                  </a:lnTo>
                  <a:lnTo>
                    <a:pt x="758" y="652"/>
                  </a:lnTo>
                  <a:lnTo>
                    <a:pt x="758" y="618"/>
                  </a:lnTo>
                  <a:lnTo>
                    <a:pt x="792" y="584"/>
                  </a:lnTo>
                  <a:lnTo>
                    <a:pt x="825" y="550"/>
                  </a:lnTo>
                  <a:lnTo>
                    <a:pt x="860" y="447"/>
                  </a:lnTo>
                  <a:lnTo>
                    <a:pt x="860" y="413"/>
                  </a:lnTo>
                  <a:lnTo>
                    <a:pt x="895" y="377"/>
                  </a:lnTo>
                  <a:lnTo>
                    <a:pt x="895" y="309"/>
                  </a:lnTo>
                  <a:lnTo>
                    <a:pt x="860" y="240"/>
                  </a:lnTo>
                  <a:lnTo>
                    <a:pt x="963" y="172"/>
                  </a:lnTo>
                  <a:lnTo>
                    <a:pt x="998" y="172"/>
                  </a:lnTo>
                  <a:lnTo>
                    <a:pt x="998" y="137"/>
                  </a:lnTo>
                  <a:lnTo>
                    <a:pt x="1032" y="103"/>
                  </a:lnTo>
                  <a:lnTo>
                    <a:pt x="1032" y="69"/>
                  </a:lnTo>
                  <a:lnTo>
                    <a:pt x="1032" y="34"/>
                  </a:lnTo>
                  <a:lnTo>
                    <a:pt x="998" y="34"/>
                  </a:lnTo>
                  <a:lnTo>
                    <a:pt x="963" y="34"/>
                  </a:lnTo>
                  <a:lnTo>
                    <a:pt x="929" y="34"/>
                  </a:lnTo>
                  <a:lnTo>
                    <a:pt x="895" y="34"/>
                  </a:lnTo>
                  <a:lnTo>
                    <a:pt x="860" y="34"/>
                  </a:lnTo>
                  <a:lnTo>
                    <a:pt x="825" y="0"/>
                  </a:lnTo>
                  <a:lnTo>
                    <a:pt x="792" y="34"/>
                  </a:lnTo>
                  <a:lnTo>
                    <a:pt x="758" y="69"/>
                  </a:lnTo>
                  <a:lnTo>
                    <a:pt x="722" y="103"/>
                  </a:lnTo>
                  <a:lnTo>
                    <a:pt x="688" y="103"/>
                  </a:lnTo>
                  <a:lnTo>
                    <a:pt x="688" y="137"/>
                  </a:lnTo>
                  <a:lnTo>
                    <a:pt x="688" y="206"/>
                  </a:lnTo>
                  <a:lnTo>
                    <a:pt x="654" y="240"/>
                  </a:lnTo>
                  <a:lnTo>
                    <a:pt x="654" y="275"/>
                  </a:lnTo>
                  <a:lnTo>
                    <a:pt x="619" y="309"/>
                  </a:lnTo>
                  <a:lnTo>
                    <a:pt x="619" y="377"/>
                  </a:lnTo>
                  <a:lnTo>
                    <a:pt x="585" y="447"/>
                  </a:lnTo>
                  <a:lnTo>
                    <a:pt x="585" y="480"/>
                  </a:lnTo>
                  <a:lnTo>
                    <a:pt x="551" y="550"/>
                  </a:lnTo>
                  <a:lnTo>
                    <a:pt x="516" y="550"/>
                  </a:lnTo>
                  <a:lnTo>
                    <a:pt x="378" y="550"/>
                  </a:lnTo>
                  <a:lnTo>
                    <a:pt x="310" y="584"/>
                  </a:lnTo>
                  <a:lnTo>
                    <a:pt x="275" y="550"/>
                  </a:lnTo>
                  <a:lnTo>
                    <a:pt x="241" y="584"/>
                  </a:lnTo>
                  <a:lnTo>
                    <a:pt x="241" y="550"/>
                  </a:lnTo>
                  <a:lnTo>
                    <a:pt x="241" y="515"/>
                  </a:lnTo>
                  <a:lnTo>
                    <a:pt x="241" y="447"/>
                  </a:lnTo>
                  <a:lnTo>
                    <a:pt x="207" y="447"/>
                  </a:lnTo>
                  <a:lnTo>
                    <a:pt x="172" y="480"/>
                  </a:lnTo>
                  <a:lnTo>
                    <a:pt x="137" y="480"/>
                  </a:lnTo>
                  <a:lnTo>
                    <a:pt x="137" y="550"/>
                  </a:lnTo>
                  <a:lnTo>
                    <a:pt x="137" y="618"/>
                  </a:lnTo>
                  <a:lnTo>
                    <a:pt x="104" y="652"/>
                  </a:lnTo>
                  <a:lnTo>
                    <a:pt x="69" y="721"/>
                  </a:lnTo>
                  <a:lnTo>
                    <a:pt x="34" y="756"/>
                  </a:lnTo>
                  <a:lnTo>
                    <a:pt x="34" y="824"/>
                  </a:lnTo>
                  <a:lnTo>
                    <a:pt x="0" y="859"/>
                  </a:lnTo>
                  <a:lnTo>
                    <a:pt x="0" y="893"/>
                  </a:lnTo>
                  <a:lnTo>
                    <a:pt x="0" y="927"/>
                  </a:lnTo>
                  <a:lnTo>
                    <a:pt x="0" y="962"/>
                  </a:lnTo>
                  <a:lnTo>
                    <a:pt x="0" y="996"/>
                  </a:lnTo>
                  <a:lnTo>
                    <a:pt x="34" y="1030"/>
                  </a:lnTo>
                  <a:lnTo>
                    <a:pt x="34" y="996"/>
                  </a:lnTo>
                  <a:lnTo>
                    <a:pt x="69" y="996"/>
                  </a:lnTo>
                  <a:lnTo>
                    <a:pt x="69" y="927"/>
                  </a:lnTo>
                  <a:lnTo>
                    <a:pt x="104" y="927"/>
                  </a:lnTo>
                  <a:lnTo>
                    <a:pt x="137" y="927"/>
                  </a:lnTo>
                  <a:lnTo>
                    <a:pt x="137" y="962"/>
                  </a:lnTo>
                  <a:lnTo>
                    <a:pt x="137" y="996"/>
                  </a:lnTo>
                  <a:lnTo>
                    <a:pt x="137" y="1030"/>
                  </a:lnTo>
                  <a:lnTo>
                    <a:pt x="207" y="1030"/>
                  </a:lnTo>
                  <a:lnTo>
                    <a:pt x="207" y="996"/>
                  </a:lnTo>
                  <a:lnTo>
                    <a:pt x="207" y="962"/>
                  </a:lnTo>
                  <a:lnTo>
                    <a:pt x="241" y="927"/>
                  </a:lnTo>
                  <a:lnTo>
                    <a:pt x="275" y="927"/>
                  </a:lnTo>
                  <a:lnTo>
                    <a:pt x="344" y="859"/>
                  </a:lnTo>
                  <a:lnTo>
                    <a:pt x="344" y="893"/>
                  </a:lnTo>
                  <a:lnTo>
                    <a:pt x="310" y="996"/>
                  </a:lnTo>
                  <a:lnTo>
                    <a:pt x="344" y="996"/>
                  </a:lnTo>
                  <a:lnTo>
                    <a:pt x="378" y="1030"/>
                  </a:lnTo>
                  <a:lnTo>
                    <a:pt x="413" y="1030"/>
                  </a:lnTo>
                  <a:lnTo>
                    <a:pt x="448" y="1030"/>
                  </a:lnTo>
                  <a:lnTo>
                    <a:pt x="448" y="996"/>
                  </a:lnTo>
                  <a:lnTo>
                    <a:pt x="481" y="996"/>
                  </a:lnTo>
                  <a:lnTo>
                    <a:pt x="481" y="96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3" name="Freeform 80"/>
            <p:cNvSpPr>
              <a:spLocks noChangeArrowheads="1"/>
            </p:cNvSpPr>
            <p:nvPr/>
          </p:nvSpPr>
          <p:spPr bwMode="auto">
            <a:xfrm>
              <a:off x="2502" y="1415"/>
              <a:ext cx="15" cy="23"/>
            </a:xfrm>
            <a:custGeom>
              <a:avLst/>
              <a:gdLst>
                <a:gd name="T0" fmla="*/ 0 w 70"/>
                <a:gd name="T1" fmla="*/ 8 h 104"/>
                <a:gd name="T2" fmla="*/ 0 w 70"/>
                <a:gd name="T3" fmla="*/ 15 h 104"/>
                <a:gd name="T4" fmla="*/ 7 w 70"/>
                <a:gd name="T5" fmla="*/ 15 h 104"/>
                <a:gd name="T6" fmla="*/ 7 w 70"/>
                <a:gd name="T7" fmla="*/ 23 h 104"/>
                <a:gd name="T8" fmla="*/ 7 w 70"/>
                <a:gd name="T9" fmla="*/ 15 h 104"/>
                <a:gd name="T10" fmla="*/ 15 w 70"/>
                <a:gd name="T11" fmla="*/ 15 h 104"/>
                <a:gd name="T12" fmla="*/ 15 w 70"/>
                <a:gd name="T13" fmla="*/ 8 h 104"/>
                <a:gd name="T14" fmla="*/ 15 w 70"/>
                <a:gd name="T15" fmla="*/ 0 h 104"/>
                <a:gd name="T16" fmla="*/ 7 w 70"/>
                <a:gd name="T17" fmla="*/ 0 h 104"/>
                <a:gd name="T18" fmla="*/ 0 w 70"/>
                <a:gd name="T19" fmla="*/ 0 h 104"/>
                <a:gd name="T20" fmla="*/ 0 w 70"/>
                <a:gd name="T21" fmla="*/ 8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" h="104">
                  <a:moveTo>
                    <a:pt x="0" y="35"/>
                  </a:moveTo>
                  <a:lnTo>
                    <a:pt x="0" y="69"/>
                  </a:lnTo>
                  <a:lnTo>
                    <a:pt x="34" y="69"/>
                  </a:lnTo>
                  <a:lnTo>
                    <a:pt x="34" y="103"/>
                  </a:lnTo>
                  <a:lnTo>
                    <a:pt x="34" y="69"/>
                  </a:lnTo>
                  <a:lnTo>
                    <a:pt x="69" y="69"/>
                  </a:lnTo>
                  <a:lnTo>
                    <a:pt x="69" y="35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4" name="Freeform 81"/>
            <p:cNvSpPr>
              <a:spLocks noChangeArrowheads="1"/>
            </p:cNvSpPr>
            <p:nvPr/>
          </p:nvSpPr>
          <p:spPr bwMode="auto">
            <a:xfrm>
              <a:off x="2580" y="1376"/>
              <a:ext cx="148" cy="69"/>
            </a:xfrm>
            <a:custGeom>
              <a:avLst/>
              <a:gdLst>
                <a:gd name="T0" fmla="*/ 117 w 655"/>
                <a:gd name="T1" fmla="*/ 8 h 310"/>
                <a:gd name="T2" fmla="*/ 109 w 655"/>
                <a:gd name="T3" fmla="*/ 8 h 310"/>
                <a:gd name="T4" fmla="*/ 101 w 655"/>
                <a:gd name="T5" fmla="*/ 15 h 310"/>
                <a:gd name="T6" fmla="*/ 101 w 655"/>
                <a:gd name="T7" fmla="*/ 23 h 310"/>
                <a:gd name="T8" fmla="*/ 101 w 655"/>
                <a:gd name="T9" fmla="*/ 30 h 310"/>
                <a:gd name="T10" fmla="*/ 93 w 655"/>
                <a:gd name="T11" fmla="*/ 23 h 310"/>
                <a:gd name="T12" fmla="*/ 85 w 655"/>
                <a:gd name="T13" fmla="*/ 15 h 310"/>
                <a:gd name="T14" fmla="*/ 78 w 655"/>
                <a:gd name="T15" fmla="*/ 8 h 310"/>
                <a:gd name="T16" fmla="*/ 62 w 655"/>
                <a:gd name="T17" fmla="*/ 0 h 310"/>
                <a:gd name="T18" fmla="*/ 54 w 655"/>
                <a:gd name="T19" fmla="*/ 0 h 310"/>
                <a:gd name="T20" fmla="*/ 46 w 655"/>
                <a:gd name="T21" fmla="*/ 0 h 310"/>
                <a:gd name="T22" fmla="*/ 39 w 655"/>
                <a:gd name="T23" fmla="*/ 0 h 310"/>
                <a:gd name="T24" fmla="*/ 39 w 655"/>
                <a:gd name="T25" fmla="*/ 8 h 310"/>
                <a:gd name="T26" fmla="*/ 31 w 655"/>
                <a:gd name="T27" fmla="*/ 8 h 310"/>
                <a:gd name="T28" fmla="*/ 23 w 655"/>
                <a:gd name="T29" fmla="*/ 0 h 310"/>
                <a:gd name="T30" fmla="*/ 15 w 655"/>
                <a:gd name="T31" fmla="*/ 0 h 310"/>
                <a:gd name="T32" fmla="*/ 7 w 655"/>
                <a:gd name="T33" fmla="*/ 0 h 310"/>
                <a:gd name="T34" fmla="*/ 0 w 655"/>
                <a:gd name="T35" fmla="*/ 0 h 310"/>
                <a:gd name="T36" fmla="*/ 0 w 655"/>
                <a:gd name="T37" fmla="*/ 8 h 310"/>
                <a:gd name="T38" fmla="*/ 0 w 655"/>
                <a:gd name="T39" fmla="*/ 15 h 310"/>
                <a:gd name="T40" fmla="*/ 0 w 655"/>
                <a:gd name="T41" fmla="*/ 38 h 310"/>
                <a:gd name="T42" fmla="*/ 15 w 655"/>
                <a:gd name="T43" fmla="*/ 30 h 310"/>
                <a:gd name="T44" fmla="*/ 23 w 655"/>
                <a:gd name="T45" fmla="*/ 38 h 310"/>
                <a:gd name="T46" fmla="*/ 39 w 655"/>
                <a:gd name="T47" fmla="*/ 46 h 310"/>
                <a:gd name="T48" fmla="*/ 85 w 655"/>
                <a:gd name="T49" fmla="*/ 46 h 310"/>
                <a:gd name="T50" fmla="*/ 101 w 655"/>
                <a:gd name="T51" fmla="*/ 53 h 310"/>
                <a:gd name="T52" fmla="*/ 109 w 655"/>
                <a:gd name="T53" fmla="*/ 53 h 310"/>
                <a:gd name="T54" fmla="*/ 132 w 655"/>
                <a:gd name="T55" fmla="*/ 69 h 310"/>
                <a:gd name="T56" fmla="*/ 140 w 655"/>
                <a:gd name="T57" fmla="*/ 69 h 310"/>
                <a:gd name="T58" fmla="*/ 148 w 655"/>
                <a:gd name="T59" fmla="*/ 69 h 310"/>
                <a:gd name="T60" fmla="*/ 148 w 655"/>
                <a:gd name="T61" fmla="*/ 30 h 310"/>
                <a:gd name="T62" fmla="*/ 148 w 655"/>
                <a:gd name="T63" fmla="*/ 23 h 310"/>
                <a:gd name="T64" fmla="*/ 148 w 655"/>
                <a:gd name="T65" fmla="*/ 15 h 310"/>
                <a:gd name="T66" fmla="*/ 140 w 655"/>
                <a:gd name="T67" fmla="*/ 15 h 310"/>
                <a:gd name="T68" fmla="*/ 132 w 655"/>
                <a:gd name="T69" fmla="*/ 15 h 310"/>
                <a:gd name="T70" fmla="*/ 117 w 655"/>
                <a:gd name="T71" fmla="*/ 15 h 310"/>
                <a:gd name="T72" fmla="*/ 117 w 655"/>
                <a:gd name="T73" fmla="*/ 8 h 3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55" h="310">
                  <a:moveTo>
                    <a:pt x="516" y="34"/>
                  </a:moveTo>
                  <a:lnTo>
                    <a:pt x="481" y="34"/>
                  </a:lnTo>
                  <a:lnTo>
                    <a:pt x="447" y="69"/>
                  </a:lnTo>
                  <a:lnTo>
                    <a:pt x="447" y="103"/>
                  </a:lnTo>
                  <a:lnTo>
                    <a:pt x="447" y="137"/>
                  </a:lnTo>
                  <a:lnTo>
                    <a:pt x="412" y="103"/>
                  </a:lnTo>
                  <a:lnTo>
                    <a:pt x="377" y="69"/>
                  </a:lnTo>
                  <a:lnTo>
                    <a:pt x="344" y="34"/>
                  </a:lnTo>
                  <a:lnTo>
                    <a:pt x="274" y="0"/>
                  </a:lnTo>
                  <a:lnTo>
                    <a:pt x="240" y="0"/>
                  </a:lnTo>
                  <a:lnTo>
                    <a:pt x="205" y="0"/>
                  </a:lnTo>
                  <a:lnTo>
                    <a:pt x="172" y="0"/>
                  </a:lnTo>
                  <a:lnTo>
                    <a:pt x="172" y="34"/>
                  </a:lnTo>
                  <a:lnTo>
                    <a:pt x="137" y="34"/>
                  </a:lnTo>
                  <a:lnTo>
                    <a:pt x="103" y="0"/>
                  </a:lnTo>
                  <a:lnTo>
                    <a:pt x="68" y="0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69"/>
                  </a:lnTo>
                  <a:lnTo>
                    <a:pt x="0" y="172"/>
                  </a:lnTo>
                  <a:lnTo>
                    <a:pt x="68" y="137"/>
                  </a:lnTo>
                  <a:lnTo>
                    <a:pt x="103" y="172"/>
                  </a:lnTo>
                  <a:lnTo>
                    <a:pt x="172" y="207"/>
                  </a:lnTo>
                  <a:lnTo>
                    <a:pt x="377" y="207"/>
                  </a:lnTo>
                  <a:lnTo>
                    <a:pt x="447" y="240"/>
                  </a:lnTo>
                  <a:lnTo>
                    <a:pt x="481" y="240"/>
                  </a:lnTo>
                  <a:lnTo>
                    <a:pt x="584" y="309"/>
                  </a:lnTo>
                  <a:lnTo>
                    <a:pt x="618" y="309"/>
                  </a:lnTo>
                  <a:lnTo>
                    <a:pt x="654" y="309"/>
                  </a:lnTo>
                  <a:lnTo>
                    <a:pt x="654" y="137"/>
                  </a:lnTo>
                  <a:lnTo>
                    <a:pt x="654" y="103"/>
                  </a:lnTo>
                  <a:lnTo>
                    <a:pt x="654" y="69"/>
                  </a:lnTo>
                  <a:lnTo>
                    <a:pt x="618" y="69"/>
                  </a:lnTo>
                  <a:lnTo>
                    <a:pt x="584" y="69"/>
                  </a:lnTo>
                  <a:lnTo>
                    <a:pt x="516" y="69"/>
                  </a:lnTo>
                  <a:lnTo>
                    <a:pt x="516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5" name="Freeform 82"/>
            <p:cNvSpPr>
              <a:spLocks noChangeArrowheads="1"/>
            </p:cNvSpPr>
            <p:nvPr/>
          </p:nvSpPr>
          <p:spPr bwMode="auto">
            <a:xfrm>
              <a:off x="2525" y="1330"/>
              <a:ext cx="70" cy="85"/>
            </a:xfrm>
            <a:custGeom>
              <a:avLst/>
              <a:gdLst>
                <a:gd name="T0" fmla="*/ 8 w 311"/>
                <a:gd name="T1" fmla="*/ 31 h 378"/>
                <a:gd name="T2" fmla="*/ 0 w 311"/>
                <a:gd name="T3" fmla="*/ 77 h 378"/>
                <a:gd name="T4" fmla="*/ 8 w 311"/>
                <a:gd name="T5" fmla="*/ 85 h 378"/>
                <a:gd name="T6" fmla="*/ 23 w 311"/>
                <a:gd name="T7" fmla="*/ 85 h 378"/>
                <a:gd name="T8" fmla="*/ 31 w 311"/>
                <a:gd name="T9" fmla="*/ 77 h 378"/>
                <a:gd name="T10" fmla="*/ 39 w 311"/>
                <a:gd name="T11" fmla="*/ 62 h 378"/>
                <a:gd name="T12" fmla="*/ 39 w 311"/>
                <a:gd name="T13" fmla="*/ 54 h 378"/>
                <a:gd name="T14" fmla="*/ 39 w 311"/>
                <a:gd name="T15" fmla="*/ 46 h 378"/>
                <a:gd name="T16" fmla="*/ 39 w 311"/>
                <a:gd name="T17" fmla="*/ 39 h 378"/>
                <a:gd name="T18" fmla="*/ 47 w 311"/>
                <a:gd name="T19" fmla="*/ 31 h 378"/>
                <a:gd name="T20" fmla="*/ 54 w 311"/>
                <a:gd name="T21" fmla="*/ 23 h 378"/>
                <a:gd name="T22" fmla="*/ 62 w 311"/>
                <a:gd name="T23" fmla="*/ 16 h 378"/>
                <a:gd name="T24" fmla="*/ 70 w 311"/>
                <a:gd name="T25" fmla="*/ 8 h 378"/>
                <a:gd name="T26" fmla="*/ 70 w 311"/>
                <a:gd name="T27" fmla="*/ 0 h 378"/>
                <a:gd name="T28" fmla="*/ 62 w 311"/>
                <a:gd name="T29" fmla="*/ 8 h 378"/>
                <a:gd name="T30" fmla="*/ 54 w 311"/>
                <a:gd name="T31" fmla="*/ 8 h 378"/>
                <a:gd name="T32" fmla="*/ 47 w 311"/>
                <a:gd name="T33" fmla="*/ 8 h 378"/>
                <a:gd name="T34" fmla="*/ 39 w 311"/>
                <a:gd name="T35" fmla="*/ 8 h 378"/>
                <a:gd name="T36" fmla="*/ 23 w 311"/>
                <a:gd name="T37" fmla="*/ 16 h 378"/>
                <a:gd name="T38" fmla="*/ 8 w 311"/>
                <a:gd name="T39" fmla="*/ 23 h 378"/>
                <a:gd name="T40" fmla="*/ 8 w 311"/>
                <a:gd name="T41" fmla="*/ 31 h 3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11" h="378">
                  <a:moveTo>
                    <a:pt x="35" y="137"/>
                  </a:moveTo>
                  <a:lnTo>
                    <a:pt x="0" y="343"/>
                  </a:lnTo>
                  <a:lnTo>
                    <a:pt x="35" y="377"/>
                  </a:lnTo>
                  <a:lnTo>
                    <a:pt x="103" y="377"/>
                  </a:lnTo>
                  <a:lnTo>
                    <a:pt x="138" y="343"/>
                  </a:lnTo>
                  <a:lnTo>
                    <a:pt x="172" y="274"/>
                  </a:lnTo>
                  <a:lnTo>
                    <a:pt x="172" y="240"/>
                  </a:lnTo>
                  <a:lnTo>
                    <a:pt x="172" y="206"/>
                  </a:lnTo>
                  <a:lnTo>
                    <a:pt x="172" y="172"/>
                  </a:lnTo>
                  <a:lnTo>
                    <a:pt x="207" y="137"/>
                  </a:lnTo>
                  <a:lnTo>
                    <a:pt x="242" y="102"/>
                  </a:lnTo>
                  <a:lnTo>
                    <a:pt x="275" y="69"/>
                  </a:lnTo>
                  <a:lnTo>
                    <a:pt x="310" y="34"/>
                  </a:lnTo>
                  <a:lnTo>
                    <a:pt x="310" y="0"/>
                  </a:lnTo>
                  <a:lnTo>
                    <a:pt x="275" y="34"/>
                  </a:lnTo>
                  <a:lnTo>
                    <a:pt x="242" y="34"/>
                  </a:lnTo>
                  <a:lnTo>
                    <a:pt x="207" y="34"/>
                  </a:lnTo>
                  <a:lnTo>
                    <a:pt x="172" y="34"/>
                  </a:lnTo>
                  <a:lnTo>
                    <a:pt x="103" y="69"/>
                  </a:lnTo>
                  <a:lnTo>
                    <a:pt x="35" y="102"/>
                  </a:lnTo>
                  <a:lnTo>
                    <a:pt x="35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6" name="Freeform 83"/>
            <p:cNvSpPr>
              <a:spLocks noChangeArrowheads="1"/>
            </p:cNvSpPr>
            <p:nvPr/>
          </p:nvSpPr>
          <p:spPr bwMode="auto">
            <a:xfrm>
              <a:off x="2635" y="1337"/>
              <a:ext cx="62" cy="30"/>
            </a:xfrm>
            <a:custGeom>
              <a:avLst/>
              <a:gdLst>
                <a:gd name="T0" fmla="*/ 0 w 276"/>
                <a:gd name="T1" fmla="*/ 15 h 138"/>
                <a:gd name="T2" fmla="*/ 8 w 276"/>
                <a:gd name="T3" fmla="*/ 22 h 138"/>
                <a:gd name="T4" fmla="*/ 16 w 276"/>
                <a:gd name="T5" fmla="*/ 22 h 138"/>
                <a:gd name="T6" fmla="*/ 23 w 276"/>
                <a:gd name="T7" fmla="*/ 22 h 138"/>
                <a:gd name="T8" fmla="*/ 31 w 276"/>
                <a:gd name="T9" fmla="*/ 30 h 138"/>
                <a:gd name="T10" fmla="*/ 39 w 276"/>
                <a:gd name="T11" fmla="*/ 30 h 138"/>
                <a:gd name="T12" fmla="*/ 47 w 276"/>
                <a:gd name="T13" fmla="*/ 30 h 138"/>
                <a:gd name="T14" fmla="*/ 54 w 276"/>
                <a:gd name="T15" fmla="*/ 30 h 138"/>
                <a:gd name="T16" fmla="*/ 62 w 276"/>
                <a:gd name="T17" fmla="*/ 30 h 138"/>
                <a:gd name="T18" fmla="*/ 62 w 276"/>
                <a:gd name="T19" fmla="*/ 22 h 138"/>
                <a:gd name="T20" fmla="*/ 62 w 276"/>
                <a:gd name="T21" fmla="*/ 15 h 138"/>
                <a:gd name="T22" fmla="*/ 54 w 276"/>
                <a:gd name="T23" fmla="*/ 15 h 138"/>
                <a:gd name="T24" fmla="*/ 54 w 276"/>
                <a:gd name="T25" fmla="*/ 7 h 138"/>
                <a:gd name="T26" fmla="*/ 39 w 276"/>
                <a:gd name="T27" fmla="*/ 7 h 138"/>
                <a:gd name="T28" fmla="*/ 39 w 276"/>
                <a:gd name="T29" fmla="*/ 0 h 138"/>
                <a:gd name="T30" fmla="*/ 31 w 276"/>
                <a:gd name="T31" fmla="*/ 0 h 138"/>
                <a:gd name="T32" fmla="*/ 16 w 276"/>
                <a:gd name="T33" fmla="*/ 7 h 138"/>
                <a:gd name="T34" fmla="*/ 8 w 276"/>
                <a:gd name="T35" fmla="*/ 7 h 138"/>
                <a:gd name="T36" fmla="*/ 0 w 276"/>
                <a:gd name="T37" fmla="*/ 15 h 1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6" h="138">
                  <a:moveTo>
                    <a:pt x="0" y="68"/>
                  </a:moveTo>
                  <a:lnTo>
                    <a:pt x="34" y="103"/>
                  </a:lnTo>
                  <a:lnTo>
                    <a:pt x="69" y="103"/>
                  </a:lnTo>
                  <a:lnTo>
                    <a:pt x="104" y="103"/>
                  </a:lnTo>
                  <a:lnTo>
                    <a:pt x="137" y="137"/>
                  </a:lnTo>
                  <a:lnTo>
                    <a:pt x="172" y="137"/>
                  </a:lnTo>
                  <a:lnTo>
                    <a:pt x="207" y="137"/>
                  </a:lnTo>
                  <a:lnTo>
                    <a:pt x="241" y="137"/>
                  </a:lnTo>
                  <a:lnTo>
                    <a:pt x="275" y="137"/>
                  </a:lnTo>
                  <a:lnTo>
                    <a:pt x="275" y="103"/>
                  </a:lnTo>
                  <a:lnTo>
                    <a:pt x="275" y="68"/>
                  </a:lnTo>
                  <a:lnTo>
                    <a:pt x="241" y="68"/>
                  </a:lnTo>
                  <a:lnTo>
                    <a:pt x="241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69" y="34"/>
                  </a:lnTo>
                  <a:lnTo>
                    <a:pt x="34" y="34"/>
                  </a:lnTo>
                  <a:lnTo>
                    <a:pt x="0" y="6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7" name="Freeform 84"/>
            <p:cNvSpPr>
              <a:spLocks noChangeArrowheads="1"/>
            </p:cNvSpPr>
            <p:nvPr/>
          </p:nvSpPr>
          <p:spPr bwMode="auto">
            <a:xfrm>
              <a:off x="2611" y="1330"/>
              <a:ext cx="15" cy="15"/>
            </a:xfrm>
            <a:custGeom>
              <a:avLst/>
              <a:gdLst>
                <a:gd name="T0" fmla="*/ 0 w 69"/>
                <a:gd name="T1" fmla="*/ 0 h 70"/>
                <a:gd name="T2" fmla="*/ 0 w 69"/>
                <a:gd name="T3" fmla="*/ 15 h 70"/>
                <a:gd name="T4" fmla="*/ 7 w 69"/>
                <a:gd name="T5" fmla="*/ 15 h 70"/>
                <a:gd name="T6" fmla="*/ 15 w 69"/>
                <a:gd name="T7" fmla="*/ 7 h 70"/>
                <a:gd name="T8" fmla="*/ 15 w 69"/>
                <a:gd name="T9" fmla="*/ 0 h 70"/>
                <a:gd name="T10" fmla="*/ 7 w 69"/>
                <a:gd name="T11" fmla="*/ 0 h 70"/>
                <a:gd name="T12" fmla="*/ 0 w 69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70">
                  <a:moveTo>
                    <a:pt x="0" y="0"/>
                  </a:moveTo>
                  <a:lnTo>
                    <a:pt x="0" y="69"/>
                  </a:lnTo>
                  <a:lnTo>
                    <a:pt x="34" y="69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8" name="Freeform 85"/>
            <p:cNvSpPr>
              <a:spLocks noChangeArrowheads="1"/>
            </p:cNvSpPr>
            <p:nvPr/>
          </p:nvSpPr>
          <p:spPr bwMode="auto">
            <a:xfrm>
              <a:off x="2619" y="1298"/>
              <a:ext cx="30" cy="22"/>
            </a:xfrm>
            <a:custGeom>
              <a:avLst/>
              <a:gdLst>
                <a:gd name="T0" fmla="*/ 7 w 138"/>
                <a:gd name="T1" fmla="*/ 7 h 103"/>
                <a:gd name="T2" fmla="*/ 7 w 138"/>
                <a:gd name="T3" fmla="*/ 0 h 103"/>
                <a:gd name="T4" fmla="*/ 7 w 138"/>
                <a:gd name="T5" fmla="*/ 7 h 103"/>
                <a:gd name="T6" fmla="*/ 0 w 138"/>
                <a:gd name="T7" fmla="*/ 15 h 103"/>
                <a:gd name="T8" fmla="*/ 22 w 138"/>
                <a:gd name="T9" fmla="*/ 22 h 103"/>
                <a:gd name="T10" fmla="*/ 22 w 138"/>
                <a:gd name="T11" fmla="*/ 15 h 103"/>
                <a:gd name="T12" fmla="*/ 30 w 138"/>
                <a:gd name="T13" fmla="*/ 15 h 103"/>
                <a:gd name="T14" fmla="*/ 15 w 138"/>
                <a:gd name="T15" fmla="*/ 7 h 103"/>
                <a:gd name="T16" fmla="*/ 7 w 138"/>
                <a:gd name="T17" fmla="*/ 7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8" h="103">
                  <a:moveTo>
                    <a:pt x="33" y="33"/>
                  </a:moveTo>
                  <a:lnTo>
                    <a:pt x="33" y="0"/>
                  </a:lnTo>
                  <a:lnTo>
                    <a:pt x="33" y="33"/>
                  </a:lnTo>
                  <a:lnTo>
                    <a:pt x="0" y="68"/>
                  </a:lnTo>
                  <a:lnTo>
                    <a:pt x="103" y="102"/>
                  </a:lnTo>
                  <a:lnTo>
                    <a:pt x="103" y="68"/>
                  </a:lnTo>
                  <a:lnTo>
                    <a:pt x="137" y="68"/>
                  </a:lnTo>
                  <a:lnTo>
                    <a:pt x="69" y="33"/>
                  </a:lnTo>
                  <a:lnTo>
                    <a:pt x="33" y="3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69" name="Freeform 86"/>
            <p:cNvSpPr>
              <a:spLocks noChangeArrowheads="1"/>
            </p:cNvSpPr>
            <p:nvPr/>
          </p:nvSpPr>
          <p:spPr bwMode="auto">
            <a:xfrm>
              <a:off x="2533" y="1322"/>
              <a:ext cx="15" cy="15"/>
            </a:xfrm>
            <a:custGeom>
              <a:avLst/>
              <a:gdLst>
                <a:gd name="T0" fmla="*/ 0 w 69"/>
                <a:gd name="T1" fmla="*/ 0 h 71"/>
                <a:gd name="T2" fmla="*/ 0 w 69"/>
                <a:gd name="T3" fmla="*/ 7 h 71"/>
                <a:gd name="T4" fmla="*/ 0 w 69"/>
                <a:gd name="T5" fmla="*/ 15 h 71"/>
                <a:gd name="T6" fmla="*/ 7 w 69"/>
                <a:gd name="T7" fmla="*/ 15 h 71"/>
                <a:gd name="T8" fmla="*/ 15 w 69"/>
                <a:gd name="T9" fmla="*/ 7 h 71"/>
                <a:gd name="T10" fmla="*/ 7 w 69"/>
                <a:gd name="T11" fmla="*/ 0 h 71"/>
                <a:gd name="T12" fmla="*/ 0 w 69"/>
                <a:gd name="T13" fmla="*/ 0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71">
                  <a:moveTo>
                    <a:pt x="0" y="0"/>
                  </a:moveTo>
                  <a:lnTo>
                    <a:pt x="0" y="35"/>
                  </a:lnTo>
                  <a:lnTo>
                    <a:pt x="0" y="70"/>
                  </a:lnTo>
                  <a:lnTo>
                    <a:pt x="34" y="70"/>
                  </a:lnTo>
                  <a:lnTo>
                    <a:pt x="68" y="35"/>
                  </a:ln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0" name="Freeform 87"/>
            <p:cNvSpPr>
              <a:spLocks noChangeArrowheads="1"/>
            </p:cNvSpPr>
            <p:nvPr/>
          </p:nvSpPr>
          <p:spPr bwMode="auto">
            <a:xfrm>
              <a:off x="2494" y="1322"/>
              <a:ext cx="23" cy="30"/>
            </a:xfrm>
            <a:custGeom>
              <a:avLst/>
              <a:gdLst>
                <a:gd name="T0" fmla="*/ 23 w 104"/>
                <a:gd name="T1" fmla="*/ 0 h 138"/>
                <a:gd name="T2" fmla="*/ 23 w 104"/>
                <a:gd name="T3" fmla="*/ 8 h 138"/>
                <a:gd name="T4" fmla="*/ 8 w 104"/>
                <a:gd name="T5" fmla="*/ 0 h 138"/>
                <a:gd name="T6" fmla="*/ 0 w 104"/>
                <a:gd name="T7" fmla="*/ 0 h 138"/>
                <a:gd name="T8" fmla="*/ 0 w 104"/>
                <a:gd name="T9" fmla="*/ 15 h 138"/>
                <a:gd name="T10" fmla="*/ 0 w 104"/>
                <a:gd name="T11" fmla="*/ 23 h 138"/>
                <a:gd name="T12" fmla="*/ 8 w 104"/>
                <a:gd name="T13" fmla="*/ 23 h 138"/>
                <a:gd name="T14" fmla="*/ 15 w 104"/>
                <a:gd name="T15" fmla="*/ 23 h 138"/>
                <a:gd name="T16" fmla="*/ 23 w 104"/>
                <a:gd name="T17" fmla="*/ 30 h 138"/>
                <a:gd name="T18" fmla="*/ 23 w 104"/>
                <a:gd name="T19" fmla="*/ 15 h 138"/>
                <a:gd name="T20" fmla="*/ 23 w 104"/>
                <a:gd name="T21" fmla="*/ 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38">
                  <a:moveTo>
                    <a:pt x="103" y="0"/>
                  </a:moveTo>
                  <a:lnTo>
                    <a:pt x="103" y="35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70"/>
                  </a:lnTo>
                  <a:lnTo>
                    <a:pt x="0" y="104"/>
                  </a:lnTo>
                  <a:lnTo>
                    <a:pt x="34" y="104"/>
                  </a:lnTo>
                  <a:lnTo>
                    <a:pt x="69" y="104"/>
                  </a:lnTo>
                  <a:lnTo>
                    <a:pt x="103" y="137"/>
                  </a:lnTo>
                  <a:lnTo>
                    <a:pt x="103" y="70"/>
                  </a:lnTo>
                  <a:lnTo>
                    <a:pt x="103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1" name="Freeform 88"/>
            <p:cNvSpPr>
              <a:spLocks noChangeArrowheads="1"/>
            </p:cNvSpPr>
            <p:nvPr/>
          </p:nvSpPr>
          <p:spPr bwMode="auto">
            <a:xfrm>
              <a:off x="2557" y="1291"/>
              <a:ext cx="38" cy="30"/>
            </a:xfrm>
            <a:custGeom>
              <a:avLst/>
              <a:gdLst>
                <a:gd name="T0" fmla="*/ 38 w 173"/>
                <a:gd name="T1" fmla="*/ 0 h 138"/>
                <a:gd name="T2" fmla="*/ 23 w 173"/>
                <a:gd name="T3" fmla="*/ 0 h 138"/>
                <a:gd name="T4" fmla="*/ 15 w 173"/>
                <a:gd name="T5" fmla="*/ 8 h 138"/>
                <a:gd name="T6" fmla="*/ 7 w 173"/>
                <a:gd name="T7" fmla="*/ 8 h 138"/>
                <a:gd name="T8" fmla="*/ 0 w 173"/>
                <a:gd name="T9" fmla="*/ 22 h 138"/>
                <a:gd name="T10" fmla="*/ 7 w 173"/>
                <a:gd name="T11" fmla="*/ 22 h 138"/>
                <a:gd name="T12" fmla="*/ 15 w 173"/>
                <a:gd name="T13" fmla="*/ 30 h 138"/>
                <a:gd name="T14" fmla="*/ 23 w 173"/>
                <a:gd name="T15" fmla="*/ 30 h 138"/>
                <a:gd name="T16" fmla="*/ 23 w 173"/>
                <a:gd name="T17" fmla="*/ 22 h 138"/>
                <a:gd name="T18" fmla="*/ 30 w 173"/>
                <a:gd name="T19" fmla="*/ 15 h 138"/>
                <a:gd name="T20" fmla="*/ 38 w 173"/>
                <a:gd name="T21" fmla="*/ 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3" h="138">
                  <a:moveTo>
                    <a:pt x="172" y="0"/>
                  </a:moveTo>
                  <a:lnTo>
                    <a:pt x="104" y="0"/>
                  </a:lnTo>
                  <a:lnTo>
                    <a:pt x="69" y="35"/>
                  </a:lnTo>
                  <a:lnTo>
                    <a:pt x="34" y="35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69" y="137"/>
                  </a:lnTo>
                  <a:lnTo>
                    <a:pt x="104" y="137"/>
                  </a:lnTo>
                  <a:lnTo>
                    <a:pt x="104" y="103"/>
                  </a:lnTo>
                  <a:lnTo>
                    <a:pt x="137" y="69"/>
                  </a:lnTo>
                  <a:lnTo>
                    <a:pt x="172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2" name="Freeform 89"/>
            <p:cNvSpPr>
              <a:spLocks noChangeArrowheads="1"/>
            </p:cNvSpPr>
            <p:nvPr/>
          </p:nvSpPr>
          <p:spPr bwMode="auto">
            <a:xfrm>
              <a:off x="2635" y="1267"/>
              <a:ext cx="30" cy="23"/>
            </a:xfrm>
            <a:custGeom>
              <a:avLst/>
              <a:gdLst>
                <a:gd name="T0" fmla="*/ 30 w 138"/>
                <a:gd name="T1" fmla="*/ 15 h 104"/>
                <a:gd name="T2" fmla="*/ 23 w 138"/>
                <a:gd name="T3" fmla="*/ 15 h 104"/>
                <a:gd name="T4" fmla="*/ 15 w 138"/>
                <a:gd name="T5" fmla="*/ 23 h 104"/>
                <a:gd name="T6" fmla="*/ 7 w 138"/>
                <a:gd name="T7" fmla="*/ 23 h 104"/>
                <a:gd name="T8" fmla="*/ 0 w 138"/>
                <a:gd name="T9" fmla="*/ 15 h 104"/>
                <a:gd name="T10" fmla="*/ 7 w 138"/>
                <a:gd name="T11" fmla="*/ 8 h 104"/>
                <a:gd name="T12" fmla="*/ 15 w 138"/>
                <a:gd name="T13" fmla="*/ 0 h 104"/>
                <a:gd name="T14" fmla="*/ 23 w 138"/>
                <a:gd name="T15" fmla="*/ 8 h 104"/>
                <a:gd name="T16" fmla="*/ 30 w 138"/>
                <a:gd name="T17" fmla="*/ 15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8" h="104">
                  <a:moveTo>
                    <a:pt x="137" y="69"/>
                  </a:moveTo>
                  <a:lnTo>
                    <a:pt x="104" y="69"/>
                  </a:lnTo>
                  <a:lnTo>
                    <a:pt x="69" y="103"/>
                  </a:lnTo>
                  <a:lnTo>
                    <a:pt x="34" y="103"/>
                  </a:lnTo>
                  <a:lnTo>
                    <a:pt x="0" y="69"/>
                  </a:lnTo>
                  <a:lnTo>
                    <a:pt x="34" y="34"/>
                  </a:lnTo>
                  <a:lnTo>
                    <a:pt x="69" y="0"/>
                  </a:lnTo>
                  <a:lnTo>
                    <a:pt x="104" y="34"/>
                  </a:lnTo>
                  <a:lnTo>
                    <a:pt x="137" y="6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3" name="Freeform 90"/>
            <p:cNvSpPr>
              <a:spLocks noChangeArrowheads="1"/>
            </p:cNvSpPr>
            <p:nvPr/>
          </p:nvSpPr>
          <p:spPr bwMode="auto">
            <a:xfrm>
              <a:off x="2642" y="1205"/>
              <a:ext cx="30" cy="46"/>
            </a:xfrm>
            <a:custGeom>
              <a:avLst/>
              <a:gdLst>
                <a:gd name="T0" fmla="*/ 7 w 138"/>
                <a:gd name="T1" fmla="*/ 0 h 208"/>
                <a:gd name="T2" fmla="*/ 7 w 138"/>
                <a:gd name="T3" fmla="*/ 8 h 208"/>
                <a:gd name="T4" fmla="*/ 0 w 138"/>
                <a:gd name="T5" fmla="*/ 15 h 208"/>
                <a:gd name="T6" fmla="*/ 0 w 138"/>
                <a:gd name="T7" fmla="*/ 23 h 208"/>
                <a:gd name="T8" fmla="*/ 7 w 138"/>
                <a:gd name="T9" fmla="*/ 23 h 208"/>
                <a:gd name="T10" fmla="*/ 7 w 138"/>
                <a:gd name="T11" fmla="*/ 30 h 208"/>
                <a:gd name="T12" fmla="*/ 15 w 138"/>
                <a:gd name="T13" fmla="*/ 46 h 208"/>
                <a:gd name="T14" fmla="*/ 22 w 138"/>
                <a:gd name="T15" fmla="*/ 30 h 208"/>
                <a:gd name="T16" fmla="*/ 30 w 138"/>
                <a:gd name="T17" fmla="*/ 23 h 208"/>
                <a:gd name="T18" fmla="*/ 22 w 138"/>
                <a:gd name="T19" fmla="*/ 23 h 208"/>
                <a:gd name="T20" fmla="*/ 22 w 138"/>
                <a:gd name="T21" fmla="*/ 15 h 208"/>
                <a:gd name="T22" fmla="*/ 15 w 138"/>
                <a:gd name="T23" fmla="*/ 15 h 208"/>
                <a:gd name="T24" fmla="*/ 15 w 138"/>
                <a:gd name="T25" fmla="*/ 8 h 208"/>
                <a:gd name="T26" fmla="*/ 15 w 138"/>
                <a:gd name="T27" fmla="*/ 0 h 208"/>
                <a:gd name="T28" fmla="*/ 7 w 138"/>
                <a:gd name="T29" fmla="*/ 0 h 2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8" h="208">
                  <a:moveTo>
                    <a:pt x="34" y="0"/>
                  </a:moveTo>
                  <a:lnTo>
                    <a:pt x="34" y="35"/>
                  </a:lnTo>
                  <a:lnTo>
                    <a:pt x="0" y="70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34" y="137"/>
                  </a:lnTo>
                  <a:lnTo>
                    <a:pt x="70" y="207"/>
                  </a:lnTo>
                  <a:lnTo>
                    <a:pt x="103" y="137"/>
                  </a:lnTo>
                  <a:lnTo>
                    <a:pt x="137" y="103"/>
                  </a:lnTo>
                  <a:lnTo>
                    <a:pt x="103" y="103"/>
                  </a:lnTo>
                  <a:lnTo>
                    <a:pt x="103" y="70"/>
                  </a:lnTo>
                  <a:lnTo>
                    <a:pt x="70" y="70"/>
                  </a:lnTo>
                  <a:lnTo>
                    <a:pt x="70" y="35"/>
                  </a:lnTo>
                  <a:lnTo>
                    <a:pt x="70" y="0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4" name="Freeform 91"/>
            <p:cNvSpPr>
              <a:spLocks noChangeArrowheads="1"/>
            </p:cNvSpPr>
            <p:nvPr/>
          </p:nvSpPr>
          <p:spPr bwMode="auto">
            <a:xfrm>
              <a:off x="2572" y="1220"/>
              <a:ext cx="54" cy="54"/>
            </a:xfrm>
            <a:custGeom>
              <a:avLst/>
              <a:gdLst>
                <a:gd name="T0" fmla="*/ 23 w 241"/>
                <a:gd name="T1" fmla="*/ 7 h 241"/>
                <a:gd name="T2" fmla="*/ 15 w 241"/>
                <a:gd name="T3" fmla="*/ 0 h 241"/>
                <a:gd name="T4" fmla="*/ 15 w 241"/>
                <a:gd name="T5" fmla="*/ 7 h 241"/>
                <a:gd name="T6" fmla="*/ 15 w 241"/>
                <a:gd name="T7" fmla="*/ 15 h 241"/>
                <a:gd name="T8" fmla="*/ 15 w 241"/>
                <a:gd name="T9" fmla="*/ 23 h 241"/>
                <a:gd name="T10" fmla="*/ 8 w 241"/>
                <a:gd name="T11" fmla="*/ 31 h 241"/>
                <a:gd name="T12" fmla="*/ 0 w 241"/>
                <a:gd name="T13" fmla="*/ 31 h 241"/>
                <a:gd name="T14" fmla="*/ 0 w 241"/>
                <a:gd name="T15" fmla="*/ 39 h 241"/>
                <a:gd name="T16" fmla="*/ 8 w 241"/>
                <a:gd name="T17" fmla="*/ 46 h 241"/>
                <a:gd name="T18" fmla="*/ 8 w 241"/>
                <a:gd name="T19" fmla="*/ 54 h 241"/>
                <a:gd name="T20" fmla="*/ 15 w 241"/>
                <a:gd name="T21" fmla="*/ 46 h 241"/>
                <a:gd name="T22" fmla="*/ 23 w 241"/>
                <a:gd name="T23" fmla="*/ 46 h 241"/>
                <a:gd name="T24" fmla="*/ 39 w 241"/>
                <a:gd name="T25" fmla="*/ 46 h 241"/>
                <a:gd name="T26" fmla="*/ 39 w 241"/>
                <a:gd name="T27" fmla="*/ 39 h 241"/>
                <a:gd name="T28" fmla="*/ 46 w 241"/>
                <a:gd name="T29" fmla="*/ 39 h 241"/>
                <a:gd name="T30" fmla="*/ 54 w 241"/>
                <a:gd name="T31" fmla="*/ 31 h 241"/>
                <a:gd name="T32" fmla="*/ 54 w 241"/>
                <a:gd name="T33" fmla="*/ 23 h 241"/>
                <a:gd name="T34" fmla="*/ 54 w 241"/>
                <a:gd name="T35" fmla="*/ 15 h 241"/>
                <a:gd name="T36" fmla="*/ 54 w 241"/>
                <a:gd name="T37" fmla="*/ 7 h 241"/>
                <a:gd name="T38" fmla="*/ 39 w 241"/>
                <a:gd name="T39" fmla="*/ 15 h 241"/>
                <a:gd name="T40" fmla="*/ 31 w 241"/>
                <a:gd name="T41" fmla="*/ 15 h 241"/>
                <a:gd name="T42" fmla="*/ 23 w 241"/>
                <a:gd name="T43" fmla="*/ 7 h 2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1" h="241">
                  <a:moveTo>
                    <a:pt x="103" y="33"/>
                  </a:moveTo>
                  <a:lnTo>
                    <a:pt x="69" y="0"/>
                  </a:lnTo>
                  <a:lnTo>
                    <a:pt x="69" y="33"/>
                  </a:lnTo>
                  <a:lnTo>
                    <a:pt x="69" y="68"/>
                  </a:lnTo>
                  <a:lnTo>
                    <a:pt x="69" y="103"/>
                  </a:lnTo>
                  <a:lnTo>
                    <a:pt x="35" y="137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35" y="206"/>
                  </a:lnTo>
                  <a:lnTo>
                    <a:pt x="35" y="240"/>
                  </a:lnTo>
                  <a:lnTo>
                    <a:pt x="69" y="206"/>
                  </a:lnTo>
                  <a:lnTo>
                    <a:pt x="103" y="206"/>
                  </a:lnTo>
                  <a:lnTo>
                    <a:pt x="172" y="206"/>
                  </a:lnTo>
                  <a:lnTo>
                    <a:pt x="172" y="172"/>
                  </a:lnTo>
                  <a:lnTo>
                    <a:pt x="207" y="172"/>
                  </a:lnTo>
                  <a:lnTo>
                    <a:pt x="240" y="137"/>
                  </a:lnTo>
                  <a:lnTo>
                    <a:pt x="240" y="103"/>
                  </a:lnTo>
                  <a:lnTo>
                    <a:pt x="240" y="68"/>
                  </a:lnTo>
                  <a:lnTo>
                    <a:pt x="240" y="33"/>
                  </a:lnTo>
                  <a:lnTo>
                    <a:pt x="172" y="68"/>
                  </a:lnTo>
                  <a:lnTo>
                    <a:pt x="138" y="68"/>
                  </a:lnTo>
                  <a:lnTo>
                    <a:pt x="103" y="3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5" name="Freeform 92"/>
            <p:cNvSpPr>
              <a:spLocks noChangeArrowheads="1"/>
            </p:cNvSpPr>
            <p:nvPr/>
          </p:nvSpPr>
          <p:spPr bwMode="auto">
            <a:xfrm>
              <a:off x="2479" y="1283"/>
              <a:ext cx="54" cy="30"/>
            </a:xfrm>
            <a:custGeom>
              <a:avLst/>
              <a:gdLst>
                <a:gd name="T0" fmla="*/ 31 w 242"/>
                <a:gd name="T1" fmla="*/ 0 h 138"/>
                <a:gd name="T2" fmla="*/ 23 w 242"/>
                <a:gd name="T3" fmla="*/ 0 h 138"/>
                <a:gd name="T4" fmla="*/ 15 w 242"/>
                <a:gd name="T5" fmla="*/ 7 h 138"/>
                <a:gd name="T6" fmla="*/ 8 w 242"/>
                <a:gd name="T7" fmla="*/ 7 h 138"/>
                <a:gd name="T8" fmla="*/ 0 w 242"/>
                <a:gd name="T9" fmla="*/ 15 h 138"/>
                <a:gd name="T10" fmla="*/ 8 w 242"/>
                <a:gd name="T11" fmla="*/ 15 h 138"/>
                <a:gd name="T12" fmla="*/ 15 w 242"/>
                <a:gd name="T13" fmla="*/ 22 h 138"/>
                <a:gd name="T14" fmla="*/ 15 w 242"/>
                <a:gd name="T15" fmla="*/ 30 h 138"/>
                <a:gd name="T16" fmla="*/ 31 w 242"/>
                <a:gd name="T17" fmla="*/ 22 h 138"/>
                <a:gd name="T18" fmla="*/ 46 w 242"/>
                <a:gd name="T19" fmla="*/ 30 h 138"/>
                <a:gd name="T20" fmla="*/ 54 w 242"/>
                <a:gd name="T21" fmla="*/ 30 h 138"/>
                <a:gd name="T22" fmla="*/ 54 w 242"/>
                <a:gd name="T23" fmla="*/ 22 h 138"/>
                <a:gd name="T24" fmla="*/ 54 w 242"/>
                <a:gd name="T25" fmla="*/ 15 h 138"/>
                <a:gd name="T26" fmla="*/ 54 w 242"/>
                <a:gd name="T27" fmla="*/ 7 h 138"/>
                <a:gd name="T28" fmla="*/ 46 w 242"/>
                <a:gd name="T29" fmla="*/ 0 h 138"/>
                <a:gd name="T30" fmla="*/ 31 w 242"/>
                <a:gd name="T31" fmla="*/ 0 h 1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2" h="138">
                  <a:moveTo>
                    <a:pt x="137" y="0"/>
                  </a:moveTo>
                  <a:lnTo>
                    <a:pt x="103" y="0"/>
                  </a:lnTo>
                  <a:lnTo>
                    <a:pt x="69" y="34"/>
                  </a:lnTo>
                  <a:lnTo>
                    <a:pt x="34" y="34"/>
                  </a:lnTo>
                  <a:lnTo>
                    <a:pt x="0" y="70"/>
                  </a:lnTo>
                  <a:lnTo>
                    <a:pt x="34" y="70"/>
                  </a:lnTo>
                  <a:lnTo>
                    <a:pt x="69" y="103"/>
                  </a:lnTo>
                  <a:lnTo>
                    <a:pt x="69" y="137"/>
                  </a:lnTo>
                  <a:lnTo>
                    <a:pt x="137" y="103"/>
                  </a:lnTo>
                  <a:lnTo>
                    <a:pt x="206" y="137"/>
                  </a:lnTo>
                  <a:lnTo>
                    <a:pt x="241" y="137"/>
                  </a:lnTo>
                  <a:lnTo>
                    <a:pt x="241" y="103"/>
                  </a:lnTo>
                  <a:lnTo>
                    <a:pt x="241" y="70"/>
                  </a:lnTo>
                  <a:lnTo>
                    <a:pt x="241" y="34"/>
                  </a:lnTo>
                  <a:lnTo>
                    <a:pt x="206" y="0"/>
                  </a:lnTo>
                  <a:lnTo>
                    <a:pt x="137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6" name="Freeform 93"/>
            <p:cNvSpPr>
              <a:spLocks noChangeArrowheads="1"/>
            </p:cNvSpPr>
            <p:nvPr/>
          </p:nvSpPr>
          <p:spPr bwMode="auto">
            <a:xfrm>
              <a:off x="2439" y="1158"/>
              <a:ext cx="124" cy="108"/>
            </a:xfrm>
            <a:custGeom>
              <a:avLst/>
              <a:gdLst>
                <a:gd name="T0" fmla="*/ 54 w 552"/>
                <a:gd name="T1" fmla="*/ 0 h 482"/>
                <a:gd name="T2" fmla="*/ 47 w 552"/>
                <a:gd name="T3" fmla="*/ 8 h 482"/>
                <a:gd name="T4" fmla="*/ 39 w 552"/>
                <a:gd name="T5" fmla="*/ 8 h 482"/>
                <a:gd name="T6" fmla="*/ 31 w 552"/>
                <a:gd name="T7" fmla="*/ 15 h 482"/>
                <a:gd name="T8" fmla="*/ 23 w 552"/>
                <a:gd name="T9" fmla="*/ 23 h 482"/>
                <a:gd name="T10" fmla="*/ 16 w 552"/>
                <a:gd name="T11" fmla="*/ 23 h 482"/>
                <a:gd name="T12" fmla="*/ 16 w 552"/>
                <a:gd name="T13" fmla="*/ 31 h 482"/>
                <a:gd name="T14" fmla="*/ 16 w 552"/>
                <a:gd name="T15" fmla="*/ 54 h 482"/>
                <a:gd name="T16" fmla="*/ 16 w 552"/>
                <a:gd name="T17" fmla="*/ 69 h 482"/>
                <a:gd name="T18" fmla="*/ 8 w 552"/>
                <a:gd name="T19" fmla="*/ 77 h 482"/>
                <a:gd name="T20" fmla="*/ 8 w 552"/>
                <a:gd name="T21" fmla="*/ 85 h 482"/>
                <a:gd name="T22" fmla="*/ 0 w 552"/>
                <a:gd name="T23" fmla="*/ 85 h 482"/>
                <a:gd name="T24" fmla="*/ 0 w 552"/>
                <a:gd name="T25" fmla="*/ 93 h 482"/>
                <a:gd name="T26" fmla="*/ 0 w 552"/>
                <a:gd name="T27" fmla="*/ 100 h 482"/>
                <a:gd name="T28" fmla="*/ 8 w 552"/>
                <a:gd name="T29" fmla="*/ 100 h 482"/>
                <a:gd name="T30" fmla="*/ 8 w 552"/>
                <a:gd name="T31" fmla="*/ 108 h 482"/>
                <a:gd name="T32" fmla="*/ 16 w 552"/>
                <a:gd name="T33" fmla="*/ 100 h 482"/>
                <a:gd name="T34" fmla="*/ 23 w 552"/>
                <a:gd name="T35" fmla="*/ 93 h 482"/>
                <a:gd name="T36" fmla="*/ 31 w 552"/>
                <a:gd name="T37" fmla="*/ 93 h 482"/>
                <a:gd name="T38" fmla="*/ 101 w 552"/>
                <a:gd name="T39" fmla="*/ 108 h 482"/>
                <a:gd name="T40" fmla="*/ 101 w 552"/>
                <a:gd name="T41" fmla="*/ 93 h 482"/>
                <a:gd name="T42" fmla="*/ 108 w 552"/>
                <a:gd name="T43" fmla="*/ 85 h 482"/>
                <a:gd name="T44" fmla="*/ 108 w 552"/>
                <a:gd name="T45" fmla="*/ 77 h 482"/>
                <a:gd name="T46" fmla="*/ 108 w 552"/>
                <a:gd name="T47" fmla="*/ 69 h 482"/>
                <a:gd name="T48" fmla="*/ 108 w 552"/>
                <a:gd name="T49" fmla="*/ 62 h 482"/>
                <a:gd name="T50" fmla="*/ 116 w 552"/>
                <a:gd name="T51" fmla="*/ 62 h 482"/>
                <a:gd name="T52" fmla="*/ 124 w 552"/>
                <a:gd name="T53" fmla="*/ 54 h 482"/>
                <a:gd name="T54" fmla="*/ 124 w 552"/>
                <a:gd name="T55" fmla="*/ 46 h 482"/>
                <a:gd name="T56" fmla="*/ 116 w 552"/>
                <a:gd name="T57" fmla="*/ 39 h 482"/>
                <a:gd name="T58" fmla="*/ 116 w 552"/>
                <a:gd name="T59" fmla="*/ 31 h 482"/>
                <a:gd name="T60" fmla="*/ 108 w 552"/>
                <a:gd name="T61" fmla="*/ 23 h 482"/>
                <a:gd name="T62" fmla="*/ 101 w 552"/>
                <a:gd name="T63" fmla="*/ 23 h 482"/>
                <a:gd name="T64" fmla="*/ 101 w 552"/>
                <a:gd name="T65" fmla="*/ 15 h 482"/>
                <a:gd name="T66" fmla="*/ 85 w 552"/>
                <a:gd name="T67" fmla="*/ 15 h 482"/>
                <a:gd name="T68" fmla="*/ 85 w 552"/>
                <a:gd name="T69" fmla="*/ 23 h 482"/>
                <a:gd name="T70" fmla="*/ 77 w 552"/>
                <a:gd name="T71" fmla="*/ 31 h 482"/>
                <a:gd name="T72" fmla="*/ 70 w 552"/>
                <a:gd name="T73" fmla="*/ 39 h 482"/>
                <a:gd name="T74" fmla="*/ 62 w 552"/>
                <a:gd name="T75" fmla="*/ 39 h 482"/>
                <a:gd name="T76" fmla="*/ 54 w 552"/>
                <a:gd name="T77" fmla="*/ 39 h 482"/>
                <a:gd name="T78" fmla="*/ 47 w 552"/>
                <a:gd name="T79" fmla="*/ 31 h 482"/>
                <a:gd name="T80" fmla="*/ 54 w 552"/>
                <a:gd name="T81" fmla="*/ 31 h 482"/>
                <a:gd name="T82" fmla="*/ 54 w 552"/>
                <a:gd name="T83" fmla="*/ 23 h 482"/>
                <a:gd name="T84" fmla="*/ 62 w 552"/>
                <a:gd name="T85" fmla="*/ 15 h 482"/>
                <a:gd name="T86" fmla="*/ 70 w 552"/>
                <a:gd name="T87" fmla="*/ 0 h 482"/>
                <a:gd name="T88" fmla="*/ 62 w 552"/>
                <a:gd name="T89" fmla="*/ 0 h 482"/>
                <a:gd name="T90" fmla="*/ 54 w 552"/>
                <a:gd name="T91" fmla="*/ 0 h 4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52" h="482">
                  <a:moveTo>
                    <a:pt x="241" y="0"/>
                  </a:moveTo>
                  <a:lnTo>
                    <a:pt x="207" y="34"/>
                  </a:lnTo>
                  <a:lnTo>
                    <a:pt x="172" y="34"/>
                  </a:lnTo>
                  <a:lnTo>
                    <a:pt x="137" y="69"/>
                  </a:lnTo>
                  <a:lnTo>
                    <a:pt x="104" y="104"/>
                  </a:lnTo>
                  <a:lnTo>
                    <a:pt x="70" y="104"/>
                  </a:lnTo>
                  <a:lnTo>
                    <a:pt x="70" y="137"/>
                  </a:lnTo>
                  <a:lnTo>
                    <a:pt x="70" y="241"/>
                  </a:lnTo>
                  <a:lnTo>
                    <a:pt x="70" y="309"/>
                  </a:lnTo>
                  <a:lnTo>
                    <a:pt x="34" y="343"/>
                  </a:lnTo>
                  <a:lnTo>
                    <a:pt x="34" y="378"/>
                  </a:lnTo>
                  <a:lnTo>
                    <a:pt x="0" y="378"/>
                  </a:lnTo>
                  <a:lnTo>
                    <a:pt x="0" y="413"/>
                  </a:lnTo>
                  <a:lnTo>
                    <a:pt x="0" y="447"/>
                  </a:lnTo>
                  <a:lnTo>
                    <a:pt x="34" y="447"/>
                  </a:lnTo>
                  <a:lnTo>
                    <a:pt x="34" y="481"/>
                  </a:lnTo>
                  <a:lnTo>
                    <a:pt x="70" y="447"/>
                  </a:lnTo>
                  <a:lnTo>
                    <a:pt x="104" y="413"/>
                  </a:lnTo>
                  <a:lnTo>
                    <a:pt x="137" y="413"/>
                  </a:lnTo>
                  <a:lnTo>
                    <a:pt x="448" y="481"/>
                  </a:lnTo>
                  <a:lnTo>
                    <a:pt x="448" y="413"/>
                  </a:lnTo>
                  <a:lnTo>
                    <a:pt x="481" y="378"/>
                  </a:lnTo>
                  <a:lnTo>
                    <a:pt x="481" y="343"/>
                  </a:lnTo>
                  <a:lnTo>
                    <a:pt x="481" y="309"/>
                  </a:lnTo>
                  <a:lnTo>
                    <a:pt x="481" y="275"/>
                  </a:lnTo>
                  <a:lnTo>
                    <a:pt x="516" y="275"/>
                  </a:lnTo>
                  <a:lnTo>
                    <a:pt x="551" y="241"/>
                  </a:lnTo>
                  <a:lnTo>
                    <a:pt x="551" y="206"/>
                  </a:lnTo>
                  <a:lnTo>
                    <a:pt x="516" y="172"/>
                  </a:lnTo>
                  <a:lnTo>
                    <a:pt x="516" y="137"/>
                  </a:lnTo>
                  <a:lnTo>
                    <a:pt x="481" y="104"/>
                  </a:lnTo>
                  <a:lnTo>
                    <a:pt x="448" y="104"/>
                  </a:lnTo>
                  <a:lnTo>
                    <a:pt x="448" y="69"/>
                  </a:lnTo>
                  <a:lnTo>
                    <a:pt x="378" y="69"/>
                  </a:lnTo>
                  <a:lnTo>
                    <a:pt x="378" y="104"/>
                  </a:lnTo>
                  <a:lnTo>
                    <a:pt x="344" y="137"/>
                  </a:lnTo>
                  <a:lnTo>
                    <a:pt x="310" y="172"/>
                  </a:lnTo>
                  <a:lnTo>
                    <a:pt x="275" y="172"/>
                  </a:lnTo>
                  <a:lnTo>
                    <a:pt x="241" y="172"/>
                  </a:lnTo>
                  <a:lnTo>
                    <a:pt x="207" y="137"/>
                  </a:lnTo>
                  <a:lnTo>
                    <a:pt x="241" y="137"/>
                  </a:lnTo>
                  <a:lnTo>
                    <a:pt x="241" y="104"/>
                  </a:lnTo>
                  <a:lnTo>
                    <a:pt x="275" y="69"/>
                  </a:lnTo>
                  <a:lnTo>
                    <a:pt x="310" y="0"/>
                  </a:lnTo>
                  <a:lnTo>
                    <a:pt x="275" y="0"/>
                  </a:lnTo>
                  <a:lnTo>
                    <a:pt x="241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7" name="Freeform 94"/>
            <p:cNvSpPr>
              <a:spLocks noChangeArrowheads="1"/>
            </p:cNvSpPr>
            <p:nvPr/>
          </p:nvSpPr>
          <p:spPr bwMode="auto">
            <a:xfrm>
              <a:off x="2549" y="1135"/>
              <a:ext cx="77" cy="77"/>
            </a:xfrm>
            <a:custGeom>
              <a:avLst/>
              <a:gdLst>
                <a:gd name="T0" fmla="*/ 46 w 345"/>
                <a:gd name="T1" fmla="*/ 0 h 345"/>
                <a:gd name="T2" fmla="*/ 46 w 345"/>
                <a:gd name="T3" fmla="*/ 8 h 345"/>
                <a:gd name="T4" fmla="*/ 31 w 345"/>
                <a:gd name="T5" fmla="*/ 8 h 345"/>
                <a:gd name="T6" fmla="*/ 23 w 345"/>
                <a:gd name="T7" fmla="*/ 8 h 345"/>
                <a:gd name="T8" fmla="*/ 8 w 345"/>
                <a:gd name="T9" fmla="*/ 8 h 345"/>
                <a:gd name="T10" fmla="*/ 0 w 345"/>
                <a:gd name="T11" fmla="*/ 8 h 345"/>
                <a:gd name="T12" fmla="*/ 8 w 345"/>
                <a:gd name="T13" fmla="*/ 15 h 345"/>
                <a:gd name="T14" fmla="*/ 16 w 345"/>
                <a:gd name="T15" fmla="*/ 31 h 345"/>
                <a:gd name="T16" fmla="*/ 23 w 345"/>
                <a:gd name="T17" fmla="*/ 46 h 345"/>
                <a:gd name="T18" fmla="*/ 23 w 345"/>
                <a:gd name="T19" fmla="*/ 54 h 345"/>
                <a:gd name="T20" fmla="*/ 31 w 345"/>
                <a:gd name="T21" fmla="*/ 61 h 345"/>
                <a:gd name="T22" fmla="*/ 31 w 345"/>
                <a:gd name="T23" fmla="*/ 69 h 345"/>
                <a:gd name="T24" fmla="*/ 38 w 345"/>
                <a:gd name="T25" fmla="*/ 77 h 345"/>
                <a:gd name="T26" fmla="*/ 54 w 345"/>
                <a:gd name="T27" fmla="*/ 69 h 345"/>
                <a:gd name="T28" fmla="*/ 69 w 345"/>
                <a:gd name="T29" fmla="*/ 69 h 345"/>
                <a:gd name="T30" fmla="*/ 77 w 345"/>
                <a:gd name="T31" fmla="*/ 69 h 345"/>
                <a:gd name="T32" fmla="*/ 77 w 345"/>
                <a:gd name="T33" fmla="*/ 61 h 345"/>
                <a:gd name="T34" fmla="*/ 77 w 345"/>
                <a:gd name="T35" fmla="*/ 46 h 345"/>
                <a:gd name="T36" fmla="*/ 69 w 345"/>
                <a:gd name="T37" fmla="*/ 38 h 345"/>
                <a:gd name="T38" fmla="*/ 69 w 345"/>
                <a:gd name="T39" fmla="*/ 31 h 345"/>
                <a:gd name="T40" fmla="*/ 54 w 345"/>
                <a:gd name="T41" fmla="*/ 15 h 345"/>
                <a:gd name="T42" fmla="*/ 46 w 345"/>
                <a:gd name="T43" fmla="*/ 0 h 34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45" h="345">
                  <a:moveTo>
                    <a:pt x="207" y="0"/>
                  </a:moveTo>
                  <a:lnTo>
                    <a:pt x="207" y="34"/>
                  </a:lnTo>
                  <a:lnTo>
                    <a:pt x="139" y="34"/>
                  </a:lnTo>
                  <a:lnTo>
                    <a:pt x="104" y="34"/>
                  </a:lnTo>
                  <a:lnTo>
                    <a:pt x="35" y="34"/>
                  </a:lnTo>
                  <a:lnTo>
                    <a:pt x="0" y="34"/>
                  </a:lnTo>
                  <a:lnTo>
                    <a:pt x="35" y="69"/>
                  </a:lnTo>
                  <a:lnTo>
                    <a:pt x="70" y="137"/>
                  </a:lnTo>
                  <a:lnTo>
                    <a:pt x="104" y="207"/>
                  </a:lnTo>
                  <a:lnTo>
                    <a:pt x="104" y="240"/>
                  </a:lnTo>
                  <a:lnTo>
                    <a:pt x="139" y="274"/>
                  </a:lnTo>
                  <a:lnTo>
                    <a:pt x="139" y="309"/>
                  </a:lnTo>
                  <a:lnTo>
                    <a:pt x="172" y="344"/>
                  </a:lnTo>
                  <a:lnTo>
                    <a:pt x="242" y="309"/>
                  </a:lnTo>
                  <a:lnTo>
                    <a:pt x="311" y="309"/>
                  </a:lnTo>
                  <a:lnTo>
                    <a:pt x="344" y="309"/>
                  </a:lnTo>
                  <a:lnTo>
                    <a:pt x="344" y="274"/>
                  </a:lnTo>
                  <a:lnTo>
                    <a:pt x="344" y="207"/>
                  </a:lnTo>
                  <a:lnTo>
                    <a:pt x="311" y="172"/>
                  </a:lnTo>
                  <a:lnTo>
                    <a:pt x="311" y="137"/>
                  </a:lnTo>
                  <a:lnTo>
                    <a:pt x="242" y="69"/>
                  </a:lnTo>
                  <a:lnTo>
                    <a:pt x="207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78" name="Freeform 95"/>
            <p:cNvSpPr>
              <a:spLocks noChangeArrowheads="1"/>
            </p:cNvSpPr>
            <p:nvPr/>
          </p:nvSpPr>
          <p:spPr bwMode="auto">
            <a:xfrm>
              <a:off x="2338" y="1438"/>
              <a:ext cx="460" cy="381"/>
            </a:xfrm>
            <a:custGeom>
              <a:avLst/>
              <a:gdLst>
                <a:gd name="T0" fmla="*/ 31 w 2031"/>
                <a:gd name="T1" fmla="*/ 272 h 1685"/>
                <a:gd name="T2" fmla="*/ 8 w 2031"/>
                <a:gd name="T3" fmla="*/ 318 h 1685"/>
                <a:gd name="T4" fmla="*/ 8 w 2031"/>
                <a:gd name="T5" fmla="*/ 373 h 1685"/>
                <a:gd name="T6" fmla="*/ 23 w 2031"/>
                <a:gd name="T7" fmla="*/ 373 h 1685"/>
                <a:gd name="T8" fmla="*/ 47 w 2031"/>
                <a:gd name="T9" fmla="*/ 357 h 1685"/>
                <a:gd name="T10" fmla="*/ 78 w 2031"/>
                <a:gd name="T11" fmla="*/ 334 h 1685"/>
                <a:gd name="T12" fmla="*/ 117 w 2031"/>
                <a:gd name="T13" fmla="*/ 327 h 1685"/>
                <a:gd name="T14" fmla="*/ 140 w 2031"/>
                <a:gd name="T15" fmla="*/ 318 h 1685"/>
                <a:gd name="T16" fmla="*/ 156 w 2031"/>
                <a:gd name="T17" fmla="*/ 334 h 1685"/>
                <a:gd name="T18" fmla="*/ 203 w 2031"/>
                <a:gd name="T19" fmla="*/ 334 h 1685"/>
                <a:gd name="T20" fmla="*/ 265 w 2031"/>
                <a:gd name="T21" fmla="*/ 334 h 1685"/>
                <a:gd name="T22" fmla="*/ 296 w 2031"/>
                <a:gd name="T23" fmla="*/ 318 h 1685"/>
                <a:gd name="T24" fmla="*/ 312 w 2031"/>
                <a:gd name="T25" fmla="*/ 287 h 1685"/>
                <a:gd name="T26" fmla="*/ 335 w 2031"/>
                <a:gd name="T27" fmla="*/ 256 h 1685"/>
                <a:gd name="T28" fmla="*/ 359 w 2031"/>
                <a:gd name="T29" fmla="*/ 233 h 1685"/>
                <a:gd name="T30" fmla="*/ 374 w 2031"/>
                <a:gd name="T31" fmla="*/ 218 h 1685"/>
                <a:gd name="T32" fmla="*/ 374 w 2031"/>
                <a:gd name="T33" fmla="*/ 186 h 1685"/>
                <a:gd name="T34" fmla="*/ 390 w 2031"/>
                <a:gd name="T35" fmla="*/ 179 h 1685"/>
                <a:gd name="T36" fmla="*/ 397 w 2031"/>
                <a:gd name="T37" fmla="*/ 163 h 1685"/>
                <a:gd name="T38" fmla="*/ 436 w 2031"/>
                <a:gd name="T39" fmla="*/ 155 h 1685"/>
                <a:gd name="T40" fmla="*/ 452 w 2031"/>
                <a:gd name="T41" fmla="*/ 132 h 1685"/>
                <a:gd name="T42" fmla="*/ 421 w 2031"/>
                <a:gd name="T43" fmla="*/ 117 h 1685"/>
                <a:gd name="T44" fmla="*/ 436 w 2031"/>
                <a:gd name="T45" fmla="*/ 101 h 1685"/>
                <a:gd name="T46" fmla="*/ 444 w 2031"/>
                <a:gd name="T47" fmla="*/ 85 h 1685"/>
                <a:gd name="T48" fmla="*/ 452 w 2031"/>
                <a:gd name="T49" fmla="*/ 70 h 1685"/>
                <a:gd name="T50" fmla="*/ 444 w 2031"/>
                <a:gd name="T51" fmla="*/ 54 h 1685"/>
                <a:gd name="T52" fmla="*/ 413 w 2031"/>
                <a:gd name="T53" fmla="*/ 39 h 1685"/>
                <a:gd name="T54" fmla="*/ 390 w 2031"/>
                <a:gd name="T55" fmla="*/ 62 h 1685"/>
                <a:gd name="T56" fmla="*/ 382 w 2031"/>
                <a:gd name="T57" fmla="*/ 31 h 1685"/>
                <a:gd name="T58" fmla="*/ 351 w 2031"/>
                <a:gd name="T59" fmla="*/ 16 h 1685"/>
                <a:gd name="T60" fmla="*/ 327 w 2031"/>
                <a:gd name="T61" fmla="*/ 8 h 1685"/>
                <a:gd name="T62" fmla="*/ 312 w 2031"/>
                <a:gd name="T63" fmla="*/ 24 h 1685"/>
                <a:gd name="T64" fmla="*/ 288 w 2031"/>
                <a:gd name="T65" fmla="*/ 0 h 1685"/>
                <a:gd name="T66" fmla="*/ 273 w 2031"/>
                <a:gd name="T67" fmla="*/ 24 h 1685"/>
                <a:gd name="T68" fmla="*/ 257 w 2031"/>
                <a:gd name="T69" fmla="*/ 8 h 1685"/>
                <a:gd name="T70" fmla="*/ 242 w 2031"/>
                <a:gd name="T71" fmla="*/ 31 h 1685"/>
                <a:gd name="T72" fmla="*/ 242 w 2031"/>
                <a:gd name="T73" fmla="*/ 70 h 1685"/>
                <a:gd name="T74" fmla="*/ 226 w 2031"/>
                <a:gd name="T75" fmla="*/ 101 h 1685"/>
                <a:gd name="T76" fmla="*/ 210 w 2031"/>
                <a:gd name="T77" fmla="*/ 124 h 1685"/>
                <a:gd name="T78" fmla="*/ 179 w 2031"/>
                <a:gd name="T79" fmla="*/ 148 h 1685"/>
                <a:gd name="T80" fmla="*/ 171 w 2031"/>
                <a:gd name="T81" fmla="*/ 171 h 1685"/>
                <a:gd name="T82" fmla="*/ 156 w 2031"/>
                <a:gd name="T83" fmla="*/ 155 h 1685"/>
                <a:gd name="T84" fmla="*/ 148 w 2031"/>
                <a:gd name="T85" fmla="*/ 171 h 1685"/>
                <a:gd name="T86" fmla="*/ 140 w 2031"/>
                <a:gd name="T87" fmla="*/ 194 h 1685"/>
                <a:gd name="T88" fmla="*/ 86 w 2031"/>
                <a:gd name="T89" fmla="*/ 202 h 1685"/>
                <a:gd name="T90" fmla="*/ 62 w 2031"/>
                <a:gd name="T91" fmla="*/ 218 h 1685"/>
                <a:gd name="T92" fmla="*/ 47 w 2031"/>
                <a:gd name="T93" fmla="*/ 241 h 16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031" h="1685">
                  <a:moveTo>
                    <a:pt x="207" y="1065"/>
                  </a:moveTo>
                  <a:lnTo>
                    <a:pt x="172" y="1100"/>
                  </a:lnTo>
                  <a:lnTo>
                    <a:pt x="137" y="1203"/>
                  </a:lnTo>
                  <a:lnTo>
                    <a:pt x="103" y="1271"/>
                  </a:lnTo>
                  <a:lnTo>
                    <a:pt x="69" y="1340"/>
                  </a:lnTo>
                  <a:lnTo>
                    <a:pt x="34" y="1408"/>
                  </a:lnTo>
                  <a:lnTo>
                    <a:pt x="0" y="1444"/>
                  </a:lnTo>
                  <a:lnTo>
                    <a:pt x="0" y="1649"/>
                  </a:lnTo>
                  <a:lnTo>
                    <a:pt x="34" y="1649"/>
                  </a:lnTo>
                  <a:lnTo>
                    <a:pt x="34" y="1684"/>
                  </a:lnTo>
                  <a:lnTo>
                    <a:pt x="69" y="1684"/>
                  </a:lnTo>
                  <a:lnTo>
                    <a:pt x="103" y="1649"/>
                  </a:lnTo>
                  <a:lnTo>
                    <a:pt x="137" y="1649"/>
                  </a:lnTo>
                  <a:lnTo>
                    <a:pt x="137" y="1615"/>
                  </a:lnTo>
                  <a:lnTo>
                    <a:pt x="207" y="1581"/>
                  </a:lnTo>
                  <a:lnTo>
                    <a:pt x="274" y="1511"/>
                  </a:lnTo>
                  <a:lnTo>
                    <a:pt x="310" y="1511"/>
                  </a:lnTo>
                  <a:lnTo>
                    <a:pt x="344" y="1478"/>
                  </a:lnTo>
                  <a:lnTo>
                    <a:pt x="413" y="1478"/>
                  </a:lnTo>
                  <a:lnTo>
                    <a:pt x="413" y="1444"/>
                  </a:lnTo>
                  <a:lnTo>
                    <a:pt x="516" y="1444"/>
                  </a:lnTo>
                  <a:lnTo>
                    <a:pt x="551" y="1444"/>
                  </a:lnTo>
                  <a:lnTo>
                    <a:pt x="584" y="1408"/>
                  </a:lnTo>
                  <a:lnTo>
                    <a:pt x="619" y="1408"/>
                  </a:lnTo>
                  <a:lnTo>
                    <a:pt x="688" y="1408"/>
                  </a:lnTo>
                  <a:lnTo>
                    <a:pt x="688" y="1444"/>
                  </a:lnTo>
                  <a:lnTo>
                    <a:pt x="688" y="1478"/>
                  </a:lnTo>
                  <a:lnTo>
                    <a:pt x="722" y="1444"/>
                  </a:lnTo>
                  <a:lnTo>
                    <a:pt x="757" y="1444"/>
                  </a:lnTo>
                  <a:lnTo>
                    <a:pt x="895" y="1478"/>
                  </a:lnTo>
                  <a:lnTo>
                    <a:pt x="998" y="1478"/>
                  </a:lnTo>
                  <a:lnTo>
                    <a:pt x="1101" y="1478"/>
                  </a:lnTo>
                  <a:lnTo>
                    <a:pt x="1170" y="1478"/>
                  </a:lnTo>
                  <a:lnTo>
                    <a:pt x="1239" y="1478"/>
                  </a:lnTo>
                  <a:lnTo>
                    <a:pt x="1272" y="1444"/>
                  </a:lnTo>
                  <a:lnTo>
                    <a:pt x="1307" y="1408"/>
                  </a:lnTo>
                  <a:lnTo>
                    <a:pt x="1342" y="1340"/>
                  </a:lnTo>
                  <a:lnTo>
                    <a:pt x="1342" y="1306"/>
                  </a:lnTo>
                  <a:lnTo>
                    <a:pt x="1376" y="1271"/>
                  </a:lnTo>
                  <a:lnTo>
                    <a:pt x="1411" y="1203"/>
                  </a:lnTo>
                  <a:lnTo>
                    <a:pt x="1445" y="1168"/>
                  </a:lnTo>
                  <a:lnTo>
                    <a:pt x="1479" y="1134"/>
                  </a:lnTo>
                  <a:lnTo>
                    <a:pt x="1514" y="1100"/>
                  </a:lnTo>
                  <a:lnTo>
                    <a:pt x="1548" y="1065"/>
                  </a:lnTo>
                  <a:lnTo>
                    <a:pt x="1583" y="1031"/>
                  </a:lnTo>
                  <a:lnTo>
                    <a:pt x="1583" y="996"/>
                  </a:lnTo>
                  <a:lnTo>
                    <a:pt x="1617" y="962"/>
                  </a:lnTo>
                  <a:lnTo>
                    <a:pt x="1651" y="962"/>
                  </a:lnTo>
                  <a:lnTo>
                    <a:pt x="1651" y="928"/>
                  </a:lnTo>
                  <a:lnTo>
                    <a:pt x="1651" y="894"/>
                  </a:lnTo>
                  <a:lnTo>
                    <a:pt x="1651" y="824"/>
                  </a:lnTo>
                  <a:lnTo>
                    <a:pt x="1686" y="824"/>
                  </a:lnTo>
                  <a:lnTo>
                    <a:pt x="1721" y="824"/>
                  </a:lnTo>
                  <a:lnTo>
                    <a:pt x="1721" y="791"/>
                  </a:lnTo>
                  <a:lnTo>
                    <a:pt x="1755" y="791"/>
                  </a:lnTo>
                  <a:lnTo>
                    <a:pt x="1755" y="757"/>
                  </a:lnTo>
                  <a:lnTo>
                    <a:pt x="1755" y="721"/>
                  </a:lnTo>
                  <a:lnTo>
                    <a:pt x="1755" y="687"/>
                  </a:lnTo>
                  <a:lnTo>
                    <a:pt x="1892" y="687"/>
                  </a:lnTo>
                  <a:lnTo>
                    <a:pt x="1927" y="687"/>
                  </a:lnTo>
                  <a:lnTo>
                    <a:pt x="1927" y="653"/>
                  </a:lnTo>
                  <a:lnTo>
                    <a:pt x="1995" y="619"/>
                  </a:lnTo>
                  <a:lnTo>
                    <a:pt x="1995" y="584"/>
                  </a:lnTo>
                  <a:lnTo>
                    <a:pt x="1961" y="550"/>
                  </a:lnTo>
                  <a:lnTo>
                    <a:pt x="1927" y="550"/>
                  </a:lnTo>
                  <a:lnTo>
                    <a:pt x="1858" y="516"/>
                  </a:lnTo>
                  <a:lnTo>
                    <a:pt x="1892" y="481"/>
                  </a:lnTo>
                  <a:lnTo>
                    <a:pt x="1927" y="481"/>
                  </a:lnTo>
                  <a:lnTo>
                    <a:pt x="1927" y="447"/>
                  </a:lnTo>
                  <a:lnTo>
                    <a:pt x="1892" y="413"/>
                  </a:lnTo>
                  <a:lnTo>
                    <a:pt x="1927" y="378"/>
                  </a:lnTo>
                  <a:lnTo>
                    <a:pt x="1961" y="378"/>
                  </a:lnTo>
                  <a:lnTo>
                    <a:pt x="1995" y="344"/>
                  </a:lnTo>
                  <a:lnTo>
                    <a:pt x="2030" y="344"/>
                  </a:lnTo>
                  <a:lnTo>
                    <a:pt x="1995" y="309"/>
                  </a:lnTo>
                  <a:lnTo>
                    <a:pt x="1995" y="275"/>
                  </a:lnTo>
                  <a:lnTo>
                    <a:pt x="1995" y="241"/>
                  </a:lnTo>
                  <a:lnTo>
                    <a:pt x="1961" y="241"/>
                  </a:lnTo>
                  <a:lnTo>
                    <a:pt x="1892" y="207"/>
                  </a:lnTo>
                  <a:lnTo>
                    <a:pt x="1858" y="207"/>
                  </a:lnTo>
                  <a:lnTo>
                    <a:pt x="1823" y="172"/>
                  </a:lnTo>
                  <a:lnTo>
                    <a:pt x="1789" y="207"/>
                  </a:lnTo>
                  <a:lnTo>
                    <a:pt x="1755" y="241"/>
                  </a:lnTo>
                  <a:lnTo>
                    <a:pt x="1721" y="275"/>
                  </a:lnTo>
                  <a:lnTo>
                    <a:pt x="1721" y="207"/>
                  </a:lnTo>
                  <a:lnTo>
                    <a:pt x="1686" y="172"/>
                  </a:lnTo>
                  <a:lnTo>
                    <a:pt x="1686" y="137"/>
                  </a:lnTo>
                  <a:lnTo>
                    <a:pt x="1686" y="104"/>
                  </a:lnTo>
                  <a:lnTo>
                    <a:pt x="1651" y="104"/>
                  </a:lnTo>
                  <a:lnTo>
                    <a:pt x="1548" y="70"/>
                  </a:lnTo>
                  <a:lnTo>
                    <a:pt x="1514" y="34"/>
                  </a:lnTo>
                  <a:lnTo>
                    <a:pt x="1479" y="34"/>
                  </a:lnTo>
                  <a:lnTo>
                    <a:pt x="1445" y="34"/>
                  </a:lnTo>
                  <a:lnTo>
                    <a:pt x="1411" y="34"/>
                  </a:lnTo>
                  <a:lnTo>
                    <a:pt x="1376" y="34"/>
                  </a:lnTo>
                  <a:lnTo>
                    <a:pt x="1376" y="104"/>
                  </a:lnTo>
                  <a:lnTo>
                    <a:pt x="1342" y="34"/>
                  </a:lnTo>
                  <a:lnTo>
                    <a:pt x="1307" y="0"/>
                  </a:lnTo>
                  <a:lnTo>
                    <a:pt x="1272" y="0"/>
                  </a:lnTo>
                  <a:lnTo>
                    <a:pt x="1239" y="34"/>
                  </a:lnTo>
                  <a:lnTo>
                    <a:pt x="1204" y="34"/>
                  </a:lnTo>
                  <a:lnTo>
                    <a:pt x="1204" y="104"/>
                  </a:lnTo>
                  <a:lnTo>
                    <a:pt x="1170" y="70"/>
                  </a:lnTo>
                  <a:lnTo>
                    <a:pt x="1135" y="70"/>
                  </a:lnTo>
                  <a:lnTo>
                    <a:pt x="1135" y="34"/>
                  </a:lnTo>
                  <a:lnTo>
                    <a:pt x="1101" y="70"/>
                  </a:lnTo>
                  <a:lnTo>
                    <a:pt x="1067" y="104"/>
                  </a:lnTo>
                  <a:lnTo>
                    <a:pt x="1067" y="137"/>
                  </a:lnTo>
                  <a:lnTo>
                    <a:pt x="1067" y="172"/>
                  </a:lnTo>
                  <a:lnTo>
                    <a:pt x="1067" y="241"/>
                  </a:lnTo>
                  <a:lnTo>
                    <a:pt x="1067" y="309"/>
                  </a:lnTo>
                  <a:lnTo>
                    <a:pt x="1067" y="378"/>
                  </a:lnTo>
                  <a:lnTo>
                    <a:pt x="1067" y="413"/>
                  </a:lnTo>
                  <a:lnTo>
                    <a:pt x="998" y="447"/>
                  </a:lnTo>
                  <a:lnTo>
                    <a:pt x="998" y="481"/>
                  </a:lnTo>
                  <a:lnTo>
                    <a:pt x="963" y="516"/>
                  </a:lnTo>
                  <a:lnTo>
                    <a:pt x="928" y="550"/>
                  </a:lnTo>
                  <a:lnTo>
                    <a:pt x="825" y="584"/>
                  </a:lnTo>
                  <a:lnTo>
                    <a:pt x="791" y="619"/>
                  </a:lnTo>
                  <a:lnTo>
                    <a:pt x="791" y="653"/>
                  </a:lnTo>
                  <a:lnTo>
                    <a:pt x="791" y="791"/>
                  </a:lnTo>
                  <a:lnTo>
                    <a:pt x="757" y="791"/>
                  </a:lnTo>
                  <a:lnTo>
                    <a:pt x="757" y="757"/>
                  </a:lnTo>
                  <a:lnTo>
                    <a:pt x="757" y="721"/>
                  </a:lnTo>
                  <a:lnTo>
                    <a:pt x="722" y="721"/>
                  </a:lnTo>
                  <a:lnTo>
                    <a:pt x="688" y="687"/>
                  </a:lnTo>
                  <a:lnTo>
                    <a:pt x="654" y="687"/>
                  </a:lnTo>
                  <a:lnTo>
                    <a:pt x="654" y="721"/>
                  </a:lnTo>
                  <a:lnTo>
                    <a:pt x="654" y="757"/>
                  </a:lnTo>
                  <a:lnTo>
                    <a:pt x="654" y="824"/>
                  </a:lnTo>
                  <a:lnTo>
                    <a:pt x="654" y="859"/>
                  </a:lnTo>
                  <a:lnTo>
                    <a:pt x="619" y="859"/>
                  </a:lnTo>
                  <a:lnTo>
                    <a:pt x="516" y="894"/>
                  </a:lnTo>
                  <a:lnTo>
                    <a:pt x="481" y="894"/>
                  </a:lnTo>
                  <a:lnTo>
                    <a:pt x="378" y="894"/>
                  </a:lnTo>
                  <a:lnTo>
                    <a:pt x="344" y="928"/>
                  </a:lnTo>
                  <a:lnTo>
                    <a:pt x="310" y="962"/>
                  </a:lnTo>
                  <a:lnTo>
                    <a:pt x="274" y="962"/>
                  </a:lnTo>
                  <a:lnTo>
                    <a:pt x="240" y="996"/>
                  </a:lnTo>
                  <a:lnTo>
                    <a:pt x="240" y="1031"/>
                  </a:lnTo>
                  <a:lnTo>
                    <a:pt x="207" y="1065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79" name="Freeform 96"/>
            <p:cNvSpPr>
              <a:spLocks noChangeArrowheads="1"/>
            </p:cNvSpPr>
            <p:nvPr/>
          </p:nvSpPr>
          <p:spPr bwMode="auto">
            <a:xfrm>
              <a:off x="2338" y="1438"/>
              <a:ext cx="460" cy="381"/>
            </a:xfrm>
            <a:custGeom>
              <a:avLst/>
              <a:gdLst>
                <a:gd name="T0" fmla="*/ 31 w 2031"/>
                <a:gd name="T1" fmla="*/ 272 h 1685"/>
                <a:gd name="T2" fmla="*/ 8 w 2031"/>
                <a:gd name="T3" fmla="*/ 318 h 1685"/>
                <a:gd name="T4" fmla="*/ 8 w 2031"/>
                <a:gd name="T5" fmla="*/ 373 h 1685"/>
                <a:gd name="T6" fmla="*/ 23 w 2031"/>
                <a:gd name="T7" fmla="*/ 373 h 1685"/>
                <a:gd name="T8" fmla="*/ 47 w 2031"/>
                <a:gd name="T9" fmla="*/ 357 h 1685"/>
                <a:gd name="T10" fmla="*/ 78 w 2031"/>
                <a:gd name="T11" fmla="*/ 334 h 1685"/>
                <a:gd name="T12" fmla="*/ 117 w 2031"/>
                <a:gd name="T13" fmla="*/ 327 h 1685"/>
                <a:gd name="T14" fmla="*/ 140 w 2031"/>
                <a:gd name="T15" fmla="*/ 318 h 1685"/>
                <a:gd name="T16" fmla="*/ 156 w 2031"/>
                <a:gd name="T17" fmla="*/ 334 h 1685"/>
                <a:gd name="T18" fmla="*/ 203 w 2031"/>
                <a:gd name="T19" fmla="*/ 334 h 1685"/>
                <a:gd name="T20" fmla="*/ 265 w 2031"/>
                <a:gd name="T21" fmla="*/ 334 h 1685"/>
                <a:gd name="T22" fmla="*/ 296 w 2031"/>
                <a:gd name="T23" fmla="*/ 318 h 1685"/>
                <a:gd name="T24" fmla="*/ 312 w 2031"/>
                <a:gd name="T25" fmla="*/ 287 h 1685"/>
                <a:gd name="T26" fmla="*/ 335 w 2031"/>
                <a:gd name="T27" fmla="*/ 256 h 1685"/>
                <a:gd name="T28" fmla="*/ 359 w 2031"/>
                <a:gd name="T29" fmla="*/ 233 h 1685"/>
                <a:gd name="T30" fmla="*/ 374 w 2031"/>
                <a:gd name="T31" fmla="*/ 218 h 1685"/>
                <a:gd name="T32" fmla="*/ 374 w 2031"/>
                <a:gd name="T33" fmla="*/ 186 h 1685"/>
                <a:gd name="T34" fmla="*/ 390 w 2031"/>
                <a:gd name="T35" fmla="*/ 179 h 1685"/>
                <a:gd name="T36" fmla="*/ 397 w 2031"/>
                <a:gd name="T37" fmla="*/ 163 h 1685"/>
                <a:gd name="T38" fmla="*/ 436 w 2031"/>
                <a:gd name="T39" fmla="*/ 155 h 1685"/>
                <a:gd name="T40" fmla="*/ 452 w 2031"/>
                <a:gd name="T41" fmla="*/ 132 h 1685"/>
                <a:gd name="T42" fmla="*/ 421 w 2031"/>
                <a:gd name="T43" fmla="*/ 117 h 1685"/>
                <a:gd name="T44" fmla="*/ 436 w 2031"/>
                <a:gd name="T45" fmla="*/ 101 h 1685"/>
                <a:gd name="T46" fmla="*/ 444 w 2031"/>
                <a:gd name="T47" fmla="*/ 85 h 1685"/>
                <a:gd name="T48" fmla="*/ 452 w 2031"/>
                <a:gd name="T49" fmla="*/ 70 h 1685"/>
                <a:gd name="T50" fmla="*/ 444 w 2031"/>
                <a:gd name="T51" fmla="*/ 54 h 1685"/>
                <a:gd name="T52" fmla="*/ 413 w 2031"/>
                <a:gd name="T53" fmla="*/ 39 h 1685"/>
                <a:gd name="T54" fmla="*/ 390 w 2031"/>
                <a:gd name="T55" fmla="*/ 62 h 1685"/>
                <a:gd name="T56" fmla="*/ 382 w 2031"/>
                <a:gd name="T57" fmla="*/ 31 h 1685"/>
                <a:gd name="T58" fmla="*/ 351 w 2031"/>
                <a:gd name="T59" fmla="*/ 16 h 1685"/>
                <a:gd name="T60" fmla="*/ 327 w 2031"/>
                <a:gd name="T61" fmla="*/ 8 h 1685"/>
                <a:gd name="T62" fmla="*/ 312 w 2031"/>
                <a:gd name="T63" fmla="*/ 24 h 1685"/>
                <a:gd name="T64" fmla="*/ 288 w 2031"/>
                <a:gd name="T65" fmla="*/ 0 h 1685"/>
                <a:gd name="T66" fmla="*/ 273 w 2031"/>
                <a:gd name="T67" fmla="*/ 24 h 1685"/>
                <a:gd name="T68" fmla="*/ 257 w 2031"/>
                <a:gd name="T69" fmla="*/ 8 h 1685"/>
                <a:gd name="T70" fmla="*/ 242 w 2031"/>
                <a:gd name="T71" fmla="*/ 31 h 1685"/>
                <a:gd name="T72" fmla="*/ 242 w 2031"/>
                <a:gd name="T73" fmla="*/ 70 h 1685"/>
                <a:gd name="T74" fmla="*/ 226 w 2031"/>
                <a:gd name="T75" fmla="*/ 101 h 1685"/>
                <a:gd name="T76" fmla="*/ 210 w 2031"/>
                <a:gd name="T77" fmla="*/ 124 h 1685"/>
                <a:gd name="T78" fmla="*/ 179 w 2031"/>
                <a:gd name="T79" fmla="*/ 148 h 1685"/>
                <a:gd name="T80" fmla="*/ 171 w 2031"/>
                <a:gd name="T81" fmla="*/ 171 h 1685"/>
                <a:gd name="T82" fmla="*/ 156 w 2031"/>
                <a:gd name="T83" fmla="*/ 155 h 1685"/>
                <a:gd name="T84" fmla="*/ 148 w 2031"/>
                <a:gd name="T85" fmla="*/ 171 h 1685"/>
                <a:gd name="T86" fmla="*/ 140 w 2031"/>
                <a:gd name="T87" fmla="*/ 194 h 1685"/>
                <a:gd name="T88" fmla="*/ 86 w 2031"/>
                <a:gd name="T89" fmla="*/ 202 h 1685"/>
                <a:gd name="T90" fmla="*/ 62 w 2031"/>
                <a:gd name="T91" fmla="*/ 218 h 1685"/>
                <a:gd name="T92" fmla="*/ 47 w 2031"/>
                <a:gd name="T93" fmla="*/ 241 h 16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031" h="1685">
                  <a:moveTo>
                    <a:pt x="207" y="1065"/>
                  </a:moveTo>
                  <a:lnTo>
                    <a:pt x="172" y="1100"/>
                  </a:lnTo>
                  <a:lnTo>
                    <a:pt x="137" y="1203"/>
                  </a:lnTo>
                  <a:lnTo>
                    <a:pt x="103" y="1271"/>
                  </a:lnTo>
                  <a:lnTo>
                    <a:pt x="69" y="1340"/>
                  </a:lnTo>
                  <a:lnTo>
                    <a:pt x="34" y="1408"/>
                  </a:lnTo>
                  <a:lnTo>
                    <a:pt x="0" y="1444"/>
                  </a:lnTo>
                  <a:lnTo>
                    <a:pt x="0" y="1649"/>
                  </a:lnTo>
                  <a:lnTo>
                    <a:pt x="34" y="1649"/>
                  </a:lnTo>
                  <a:lnTo>
                    <a:pt x="34" y="1684"/>
                  </a:lnTo>
                  <a:lnTo>
                    <a:pt x="69" y="1684"/>
                  </a:lnTo>
                  <a:lnTo>
                    <a:pt x="103" y="1649"/>
                  </a:lnTo>
                  <a:lnTo>
                    <a:pt x="137" y="1649"/>
                  </a:lnTo>
                  <a:lnTo>
                    <a:pt x="137" y="1615"/>
                  </a:lnTo>
                  <a:lnTo>
                    <a:pt x="207" y="1581"/>
                  </a:lnTo>
                  <a:lnTo>
                    <a:pt x="274" y="1511"/>
                  </a:lnTo>
                  <a:lnTo>
                    <a:pt x="310" y="1511"/>
                  </a:lnTo>
                  <a:lnTo>
                    <a:pt x="344" y="1478"/>
                  </a:lnTo>
                  <a:lnTo>
                    <a:pt x="413" y="1478"/>
                  </a:lnTo>
                  <a:lnTo>
                    <a:pt x="413" y="1444"/>
                  </a:lnTo>
                  <a:lnTo>
                    <a:pt x="516" y="1444"/>
                  </a:lnTo>
                  <a:lnTo>
                    <a:pt x="551" y="1444"/>
                  </a:lnTo>
                  <a:lnTo>
                    <a:pt x="584" y="1408"/>
                  </a:lnTo>
                  <a:lnTo>
                    <a:pt x="619" y="1408"/>
                  </a:lnTo>
                  <a:lnTo>
                    <a:pt x="688" y="1408"/>
                  </a:lnTo>
                  <a:lnTo>
                    <a:pt x="688" y="1444"/>
                  </a:lnTo>
                  <a:lnTo>
                    <a:pt x="688" y="1478"/>
                  </a:lnTo>
                  <a:lnTo>
                    <a:pt x="722" y="1444"/>
                  </a:lnTo>
                  <a:lnTo>
                    <a:pt x="757" y="1444"/>
                  </a:lnTo>
                  <a:lnTo>
                    <a:pt x="895" y="1478"/>
                  </a:lnTo>
                  <a:lnTo>
                    <a:pt x="998" y="1478"/>
                  </a:lnTo>
                  <a:lnTo>
                    <a:pt x="1101" y="1478"/>
                  </a:lnTo>
                  <a:lnTo>
                    <a:pt x="1170" y="1478"/>
                  </a:lnTo>
                  <a:lnTo>
                    <a:pt x="1239" y="1478"/>
                  </a:lnTo>
                  <a:lnTo>
                    <a:pt x="1272" y="1444"/>
                  </a:lnTo>
                  <a:lnTo>
                    <a:pt x="1307" y="1408"/>
                  </a:lnTo>
                  <a:lnTo>
                    <a:pt x="1342" y="1340"/>
                  </a:lnTo>
                  <a:lnTo>
                    <a:pt x="1342" y="1306"/>
                  </a:lnTo>
                  <a:lnTo>
                    <a:pt x="1376" y="1271"/>
                  </a:lnTo>
                  <a:lnTo>
                    <a:pt x="1411" y="1203"/>
                  </a:lnTo>
                  <a:lnTo>
                    <a:pt x="1445" y="1168"/>
                  </a:lnTo>
                  <a:lnTo>
                    <a:pt x="1479" y="1134"/>
                  </a:lnTo>
                  <a:lnTo>
                    <a:pt x="1514" y="1100"/>
                  </a:lnTo>
                  <a:lnTo>
                    <a:pt x="1548" y="1065"/>
                  </a:lnTo>
                  <a:lnTo>
                    <a:pt x="1583" y="1031"/>
                  </a:lnTo>
                  <a:lnTo>
                    <a:pt x="1583" y="996"/>
                  </a:lnTo>
                  <a:lnTo>
                    <a:pt x="1617" y="962"/>
                  </a:lnTo>
                  <a:lnTo>
                    <a:pt x="1651" y="962"/>
                  </a:lnTo>
                  <a:lnTo>
                    <a:pt x="1651" y="928"/>
                  </a:lnTo>
                  <a:lnTo>
                    <a:pt x="1651" y="894"/>
                  </a:lnTo>
                  <a:lnTo>
                    <a:pt x="1651" y="824"/>
                  </a:lnTo>
                  <a:lnTo>
                    <a:pt x="1686" y="824"/>
                  </a:lnTo>
                  <a:lnTo>
                    <a:pt x="1721" y="824"/>
                  </a:lnTo>
                  <a:lnTo>
                    <a:pt x="1721" y="791"/>
                  </a:lnTo>
                  <a:lnTo>
                    <a:pt x="1755" y="791"/>
                  </a:lnTo>
                  <a:lnTo>
                    <a:pt x="1755" y="757"/>
                  </a:lnTo>
                  <a:lnTo>
                    <a:pt x="1755" y="721"/>
                  </a:lnTo>
                  <a:lnTo>
                    <a:pt x="1755" y="687"/>
                  </a:lnTo>
                  <a:lnTo>
                    <a:pt x="1892" y="687"/>
                  </a:lnTo>
                  <a:lnTo>
                    <a:pt x="1927" y="687"/>
                  </a:lnTo>
                  <a:lnTo>
                    <a:pt x="1927" y="653"/>
                  </a:lnTo>
                  <a:lnTo>
                    <a:pt x="1995" y="619"/>
                  </a:lnTo>
                  <a:lnTo>
                    <a:pt x="1995" y="584"/>
                  </a:lnTo>
                  <a:lnTo>
                    <a:pt x="1961" y="550"/>
                  </a:lnTo>
                  <a:lnTo>
                    <a:pt x="1927" y="550"/>
                  </a:lnTo>
                  <a:lnTo>
                    <a:pt x="1858" y="516"/>
                  </a:lnTo>
                  <a:lnTo>
                    <a:pt x="1892" y="481"/>
                  </a:lnTo>
                  <a:lnTo>
                    <a:pt x="1927" y="481"/>
                  </a:lnTo>
                  <a:lnTo>
                    <a:pt x="1927" y="447"/>
                  </a:lnTo>
                  <a:lnTo>
                    <a:pt x="1892" y="413"/>
                  </a:lnTo>
                  <a:lnTo>
                    <a:pt x="1927" y="378"/>
                  </a:lnTo>
                  <a:lnTo>
                    <a:pt x="1961" y="378"/>
                  </a:lnTo>
                  <a:lnTo>
                    <a:pt x="1995" y="344"/>
                  </a:lnTo>
                  <a:lnTo>
                    <a:pt x="2030" y="344"/>
                  </a:lnTo>
                  <a:lnTo>
                    <a:pt x="1995" y="309"/>
                  </a:lnTo>
                  <a:lnTo>
                    <a:pt x="1995" y="275"/>
                  </a:lnTo>
                  <a:lnTo>
                    <a:pt x="1995" y="241"/>
                  </a:lnTo>
                  <a:lnTo>
                    <a:pt x="1961" y="241"/>
                  </a:lnTo>
                  <a:lnTo>
                    <a:pt x="1892" y="207"/>
                  </a:lnTo>
                  <a:lnTo>
                    <a:pt x="1858" y="207"/>
                  </a:lnTo>
                  <a:lnTo>
                    <a:pt x="1823" y="172"/>
                  </a:lnTo>
                  <a:lnTo>
                    <a:pt x="1789" y="207"/>
                  </a:lnTo>
                  <a:lnTo>
                    <a:pt x="1755" y="241"/>
                  </a:lnTo>
                  <a:lnTo>
                    <a:pt x="1721" y="275"/>
                  </a:lnTo>
                  <a:lnTo>
                    <a:pt x="1721" y="207"/>
                  </a:lnTo>
                  <a:lnTo>
                    <a:pt x="1686" y="172"/>
                  </a:lnTo>
                  <a:lnTo>
                    <a:pt x="1686" y="137"/>
                  </a:lnTo>
                  <a:lnTo>
                    <a:pt x="1686" y="104"/>
                  </a:lnTo>
                  <a:lnTo>
                    <a:pt x="1651" y="104"/>
                  </a:lnTo>
                  <a:lnTo>
                    <a:pt x="1548" y="70"/>
                  </a:lnTo>
                  <a:lnTo>
                    <a:pt x="1514" y="34"/>
                  </a:lnTo>
                  <a:lnTo>
                    <a:pt x="1479" y="34"/>
                  </a:lnTo>
                  <a:lnTo>
                    <a:pt x="1445" y="34"/>
                  </a:lnTo>
                  <a:lnTo>
                    <a:pt x="1411" y="34"/>
                  </a:lnTo>
                  <a:lnTo>
                    <a:pt x="1376" y="34"/>
                  </a:lnTo>
                  <a:lnTo>
                    <a:pt x="1376" y="104"/>
                  </a:lnTo>
                  <a:lnTo>
                    <a:pt x="1342" y="34"/>
                  </a:lnTo>
                  <a:lnTo>
                    <a:pt x="1307" y="0"/>
                  </a:lnTo>
                  <a:lnTo>
                    <a:pt x="1272" y="0"/>
                  </a:lnTo>
                  <a:lnTo>
                    <a:pt x="1239" y="34"/>
                  </a:lnTo>
                  <a:lnTo>
                    <a:pt x="1204" y="34"/>
                  </a:lnTo>
                  <a:lnTo>
                    <a:pt x="1204" y="104"/>
                  </a:lnTo>
                  <a:lnTo>
                    <a:pt x="1170" y="70"/>
                  </a:lnTo>
                  <a:lnTo>
                    <a:pt x="1135" y="70"/>
                  </a:lnTo>
                  <a:lnTo>
                    <a:pt x="1135" y="34"/>
                  </a:lnTo>
                  <a:lnTo>
                    <a:pt x="1101" y="70"/>
                  </a:lnTo>
                  <a:lnTo>
                    <a:pt x="1067" y="104"/>
                  </a:lnTo>
                  <a:lnTo>
                    <a:pt x="1067" y="137"/>
                  </a:lnTo>
                  <a:lnTo>
                    <a:pt x="1067" y="172"/>
                  </a:lnTo>
                  <a:lnTo>
                    <a:pt x="1067" y="241"/>
                  </a:lnTo>
                  <a:lnTo>
                    <a:pt x="1067" y="309"/>
                  </a:lnTo>
                  <a:lnTo>
                    <a:pt x="1067" y="378"/>
                  </a:lnTo>
                  <a:lnTo>
                    <a:pt x="1067" y="413"/>
                  </a:lnTo>
                  <a:lnTo>
                    <a:pt x="998" y="447"/>
                  </a:lnTo>
                  <a:lnTo>
                    <a:pt x="998" y="481"/>
                  </a:lnTo>
                  <a:lnTo>
                    <a:pt x="963" y="516"/>
                  </a:lnTo>
                  <a:lnTo>
                    <a:pt x="928" y="550"/>
                  </a:lnTo>
                  <a:lnTo>
                    <a:pt x="825" y="584"/>
                  </a:lnTo>
                  <a:lnTo>
                    <a:pt x="791" y="619"/>
                  </a:lnTo>
                  <a:lnTo>
                    <a:pt x="791" y="653"/>
                  </a:lnTo>
                  <a:lnTo>
                    <a:pt x="791" y="791"/>
                  </a:lnTo>
                  <a:lnTo>
                    <a:pt x="757" y="791"/>
                  </a:lnTo>
                  <a:lnTo>
                    <a:pt x="757" y="757"/>
                  </a:lnTo>
                  <a:lnTo>
                    <a:pt x="757" y="721"/>
                  </a:lnTo>
                  <a:lnTo>
                    <a:pt x="722" y="721"/>
                  </a:lnTo>
                  <a:lnTo>
                    <a:pt x="688" y="687"/>
                  </a:lnTo>
                  <a:lnTo>
                    <a:pt x="654" y="687"/>
                  </a:lnTo>
                  <a:lnTo>
                    <a:pt x="654" y="721"/>
                  </a:lnTo>
                  <a:lnTo>
                    <a:pt x="654" y="757"/>
                  </a:lnTo>
                  <a:lnTo>
                    <a:pt x="654" y="824"/>
                  </a:lnTo>
                  <a:lnTo>
                    <a:pt x="654" y="859"/>
                  </a:lnTo>
                  <a:lnTo>
                    <a:pt x="619" y="859"/>
                  </a:lnTo>
                  <a:lnTo>
                    <a:pt x="516" y="894"/>
                  </a:lnTo>
                  <a:lnTo>
                    <a:pt x="481" y="894"/>
                  </a:lnTo>
                  <a:lnTo>
                    <a:pt x="378" y="894"/>
                  </a:lnTo>
                  <a:lnTo>
                    <a:pt x="344" y="928"/>
                  </a:lnTo>
                  <a:lnTo>
                    <a:pt x="310" y="962"/>
                  </a:lnTo>
                  <a:lnTo>
                    <a:pt x="274" y="962"/>
                  </a:lnTo>
                  <a:lnTo>
                    <a:pt x="240" y="996"/>
                  </a:lnTo>
                  <a:lnTo>
                    <a:pt x="240" y="1031"/>
                  </a:lnTo>
                  <a:lnTo>
                    <a:pt x="207" y="106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80" name="Freeform 97"/>
            <p:cNvSpPr>
              <a:spLocks noChangeArrowheads="1"/>
            </p:cNvSpPr>
            <p:nvPr/>
          </p:nvSpPr>
          <p:spPr bwMode="auto">
            <a:xfrm>
              <a:off x="2549" y="1836"/>
              <a:ext cx="85" cy="77"/>
            </a:xfrm>
            <a:custGeom>
              <a:avLst/>
              <a:gdLst>
                <a:gd name="T0" fmla="*/ 0 w 380"/>
                <a:gd name="T1" fmla="*/ 38 h 345"/>
                <a:gd name="T2" fmla="*/ 8 w 380"/>
                <a:gd name="T3" fmla="*/ 46 h 345"/>
                <a:gd name="T4" fmla="*/ 8 w 380"/>
                <a:gd name="T5" fmla="*/ 54 h 345"/>
                <a:gd name="T6" fmla="*/ 16 w 380"/>
                <a:gd name="T7" fmla="*/ 69 h 345"/>
                <a:gd name="T8" fmla="*/ 23 w 380"/>
                <a:gd name="T9" fmla="*/ 77 h 345"/>
                <a:gd name="T10" fmla="*/ 38 w 380"/>
                <a:gd name="T11" fmla="*/ 69 h 345"/>
                <a:gd name="T12" fmla="*/ 46 w 380"/>
                <a:gd name="T13" fmla="*/ 69 h 345"/>
                <a:gd name="T14" fmla="*/ 54 w 380"/>
                <a:gd name="T15" fmla="*/ 69 h 345"/>
                <a:gd name="T16" fmla="*/ 77 w 380"/>
                <a:gd name="T17" fmla="*/ 69 h 345"/>
                <a:gd name="T18" fmla="*/ 85 w 380"/>
                <a:gd name="T19" fmla="*/ 61 h 345"/>
                <a:gd name="T20" fmla="*/ 85 w 380"/>
                <a:gd name="T21" fmla="*/ 54 h 345"/>
                <a:gd name="T22" fmla="*/ 77 w 380"/>
                <a:gd name="T23" fmla="*/ 54 h 345"/>
                <a:gd name="T24" fmla="*/ 77 w 380"/>
                <a:gd name="T25" fmla="*/ 31 h 345"/>
                <a:gd name="T26" fmla="*/ 70 w 380"/>
                <a:gd name="T27" fmla="*/ 31 h 345"/>
                <a:gd name="T28" fmla="*/ 46 w 380"/>
                <a:gd name="T29" fmla="*/ 31 h 345"/>
                <a:gd name="T30" fmla="*/ 38 w 380"/>
                <a:gd name="T31" fmla="*/ 31 h 345"/>
                <a:gd name="T32" fmla="*/ 31 w 380"/>
                <a:gd name="T33" fmla="*/ 31 h 345"/>
                <a:gd name="T34" fmla="*/ 31 w 380"/>
                <a:gd name="T35" fmla="*/ 23 h 345"/>
                <a:gd name="T36" fmla="*/ 23 w 380"/>
                <a:gd name="T37" fmla="*/ 16 h 345"/>
                <a:gd name="T38" fmla="*/ 23 w 380"/>
                <a:gd name="T39" fmla="*/ 8 h 345"/>
                <a:gd name="T40" fmla="*/ 23 w 380"/>
                <a:gd name="T41" fmla="*/ 0 h 345"/>
                <a:gd name="T42" fmla="*/ 16 w 380"/>
                <a:gd name="T43" fmla="*/ 0 h 345"/>
                <a:gd name="T44" fmla="*/ 8 w 380"/>
                <a:gd name="T45" fmla="*/ 8 h 345"/>
                <a:gd name="T46" fmla="*/ 0 w 380"/>
                <a:gd name="T47" fmla="*/ 23 h 345"/>
                <a:gd name="T48" fmla="*/ 0 w 380"/>
                <a:gd name="T49" fmla="*/ 31 h 345"/>
                <a:gd name="T50" fmla="*/ 0 w 380"/>
                <a:gd name="T51" fmla="*/ 38 h 3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0" h="345">
                  <a:moveTo>
                    <a:pt x="0" y="172"/>
                  </a:moveTo>
                  <a:lnTo>
                    <a:pt x="35" y="207"/>
                  </a:lnTo>
                  <a:lnTo>
                    <a:pt x="35" y="241"/>
                  </a:lnTo>
                  <a:lnTo>
                    <a:pt x="70" y="309"/>
                  </a:lnTo>
                  <a:lnTo>
                    <a:pt x="104" y="344"/>
                  </a:lnTo>
                  <a:lnTo>
                    <a:pt x="172" y="309"/>
                  </a:lnTo>
                  <a:lnTo>
                    <a:pt x="207" y="309"/>
                  </a:lnTo>
                  <a:lnTo>
                    <a:pt x="242" y="309"/>
                  </a:lnTo>
                  <a:lnTo>
                    <a:pt x="344" y="309"/>
                  </a:lnTo>
                  <a:lnTo>
                    <a:pt x="379" y="274"/>
                  </a:lnTo>
                  <a:lnTo>
                    <a:pt x="379" y="241"/>
                  </a:lnTo>
                  <a:lnTo>
                    <a:pt x="344" y="241"/>
                  </a:lnTo>
                  <a:lnTo>
                    <a:pt x="344" y="137"/>
                  </a:lnTo>
                  <a:lnTo>
                    <a:pt x="311" y="137"/>
                  </a:lnTo>
                  <a:lnTo>
                    <a:pt x="207" y="137"/>
                  </a:lnTo>
                  <a:lnTo>
                    <a:pt x="172" y="137"/>
                  </a:lnTo>
                  <a:lnTo>
                    <a:pt x="139" y="137"/>
                  </a:lnTo>
                  <a:lnTo>
                    <a:pt x="139" y="103"/>
                  </a:lnTo>
                  <a:lnTo>
                    <a:pt x="104" y="70"/>
                  </a:lnTo>
                  <a:lnTo>
                    <a:pt x="104" y="34"/>
                  </a:lnTo>
                  <a:lnTo>
                    <a:pt x="104" y="0"/>
                  </a:lnTo>
                  <a:lnTo>
                    <a:pt x="70" y="0"/>
                  </a:lnTo>
                  <a:lnTo>
                    <a:pt x="35" y="34"/>
                  </a:lnTo>
                  <a:lnTo>
                    <a:pt x="0" y="103"/>
                  </a:lnTo>
                  <a:lnTo>
                    <a:pt x="0" y="137"/>
                  </a:lnTo>
                  <a:lnTo>
                    <a:pt x="0" y="172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81" name="Freeform 98"/>
            <p:cNvSpPr>
              <a:spLocks noChangeArrowheads="1"/>
            </p:cNvSpPr>
            <p:nvPr/>
          </p:nvSpPr>
          <p:spPr bwMode="auto">
            <a:xfrm>
              <a:off x="2549" y="1836"/>
              <a:ext cx="85" cy="77"/>
            </a:xfrm>
            <a:custGeom>
              <a:avLst/>
              <a:gdLst>
                <a:gd name="T0" fmla="*/ 0 w 380"/>
                <a:gd name="T1" fmla="*/ 38 h 345"/>
                <a:gd name="T2" fmla="*/ 8 w 380"/>
                <a:gd name="T3" fmla="*/ 46 h 345"/>
                <a:gd name="T4" fmla="*/ 8 w 380"/>
                <a:gd name="T5" fmla="*/ 54 h 345"/>
                <a:gd name="T6" fmla="*/ 16 w 380"/>
                <a:gd name="T7" fmla="*/ 69 h 345"/>
                <a:gd name="T8" fmla="*/ 23 w 380"/>
                <a:gd name="T9" fmla="*/ 77 h 345"/>
                <a:gd name="T10" fmla="*/ 38 w 380"/>
                <a:gd name="T11" fmla="*/ 69 h 345"/>
                <a:gd name="T12" fmla="*/ 46 w 380"/>
                <a:gd name="T13" fmla="*/ 69 h 345"/>
                <a:gd name="T14" fmla="*/ 54 w 380"/>
                <a:gd name="T15" fmla="*/ 69 h 345"/>
                <a:gd name="T16" fmla="*/ 77 w 380"/>
                <a:gd name="T17" fmla="*/ 69 h 345"/>
                <a:gd name="T18" fmla="*/ 85 w 380"/>
                <a:gd name="T19" fmla="*/ 61 h 345"/>
                <a:gd name="T20" fmla="*/ 85 w 380"/>
                <a:gd name="T21" fmla="*/ 54 h 345"/>
                <a:gd name="T22" fmla="*/ 77 w 380"/>
                <a:gd name="T23" fmla="*/ 54 h 345"/>
                <a:gd name="T24" fmla="*/ 77 w 380"/>
                <a:gd name="T25" fmla="*/ 31 h 345"/>
                <a:gd name="T26" fmla="*/ 70 w 380"/>
                <a:gd name="T27" fmla="*/ 31 h 345"/>
                <a:gd name="T28" fmla="*/ 46 w 380"/>
                <a:gd name="T29" fmla="*/ 31 h 345"/>
                <a:gd name="T30" fmla="*/ 38 w 380"/>
                <a:gd name="T31" fmla="*/ 31 h 345"/>
                <a:gd name="T32" fmla="*/ 31 w 380"/>
                <a:gd name="T33" fmla="*/ 31 h 345"/>
                <a:gd name="T34" fmla="*/ 31 w 380"/>
                <a:gd name="T35" fmla="*/ 23 h 345"/>
                <a:gd name="T36" fmla="*/ 23 w 380"/>
                <a:gd name="T37" fmla="*/ 16 h 345"/>
                <a:gd name="T38" fmla="*/ 23 w 380"/>
                <a:gd name="T39" fmla="*/ 8 h 345"/>
                <a:gd name="T40" fmla="*/ 23 w 380"/>
                <a:gd name="T41" fmla="*/ 0 h 345"/>
                <a:gd name="T42" fmla="*/ 16 w 380"/>
                <a:gd name="T43" fmla="*/ 0 h 345"/>
                <a:gd name="T44" fmla="*/ 8 w 380"/>
                <a:gd name="T45" fmla="*/ 8 h 345"/>
                <a:gd name="T46" fmla="*/ 0 w 380"/>
                <a:gd name="T47" fmla="*/ 23 h 345"/>
                <a:gd name="T48" fmla="*/ 0 w 380"/>
                <a:gd name="T49" fmla="*/ 31 h 345"/>
                <a:gd name="T50" fmla="*/ 0 w 380"/>
                <a:gd name="T51" fmla="*/ 38 h 3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0" h="345">
                  <a:moveTo>
                    <a:pt x="0" y="172"/>
                  </a:moveTo>
                  <a:lnTo>
                    <a:pt x="35" y="207"/>
                  </a:lnTo>
                  <a:lnTo>
                    <a:pt x="35" y="241"/>
                  </a:lnTo>
                  <a:lnTo>
                    <a:pt x="70" y="309"/>
                  </a:lnTo>
                  <a:lnTo>
                    <a:pt x="104" y="344"/>
                  </a:lnTo>
                  <a:lnTo>
                    <a:pt x="172" y="309"/>
                  </a:lnTo>
                  <a:lnTo>
                    <a:pt x="207" y="309"/>
                  </a:lnTo>
                  <a:lnTo>
                    <a:pt x="242" y="309"/>
                  </a:lnTo>
                  <a:lnTo>
                    <a:pt x="344" y="309"/>
                  </a:lnTo>
                  <a:lnTo>
                    <a:pt x="379" y="274"/>
                  </a:lnTo>
                  <a:lnTo>
                    <a:pt x="379" y="241"/>
                  </a:lnTo>
                  <a:lnTo>
                    <a:pt x="344" y="241"/>
                  </a:lnTo>
                  <a:lnTo>
                    <a:pt x="344" y="137"/>
                  </a:lnTo>
                  <a:lnTo>
                    <a:pt x="311" y="137"/>
                  </a:lnTo>
                  <a:lnTo>
                    <a:pt x="207" y="137"/>
                  </a:lnTo>
                  <a:lnTo>
                    <a:pt x="172" y="137"/>
                  </a:lnTo>
                  <a:lnTo>
                    <a:pt x="139" y="137"/>
                  </a:lnTo>
                  <a:lnTo>
                    <a:pt x="139" y="103"/>
                  </a:lnTo>
                  <a:lnTo>
                    <a:pt x="104" y="70"/>
                  </a:lnTo>
                  <a:lnTo>
                    <a:pt x="104" y="34"/>
                  </a:lnTo>
                  <a:lnTo>
                    <a:pt x="104" y="0"/>
                  </a:lnTo>
                  <a:lnTo>
                    <a:pt x="70" y="0"/>
                  </a:lnTo>
                  <a:lnTo>
                    <a:pt x="35" y="34"/>
                  </a:lnTo>
                  <a:lnTo>
                    <a:pt x="0" y="103"/>
                  </a:lnTo>
                  <a:lnTo>
                    <a:pt x="0" y="137"/>
                  </a:lnTo>
                  <a:lnTo>
                    <a:pt x="0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82" name="Freeform 99"/>
            <p:cNvSpPr>
              <a:spLocks noChangeArrowheads="1"/>
            </p:cNvSpPr>
            <p:nvPr/>
          </p:nvSpPr>
          <p:spPr bwMode="auto">
            <a:xfrm>
              <a:off x="2549" y="2140"/>
              <a:ext cx="70" cy="77"/>
            </a:xfrm>
            <a:custGeom>
              <a:avLst/>
              <a:gdLst>
                <a:gd name="T0" fmla="*/ 62 w 312"/>
                <a:gd name="T1" fmla="*/ 8 h 344"/>
                <a:gd name="T2" fmla="*/ 62 w 312"/>
                <a:gd name="T3" fmla="*/ 15 h 344"/>
                <a:gd name="T4" fmla="*/ 62 w 312"/>
                <a:gd name="T5" fmla="*/ 23 h 344"/>
                <a:gd name="T6" fmla="*/ 62 w 312"/>
                <a:gd name="T7" fmla="*/ 31 h 344"/>
                <a:gd name="T8" fmla="*/ 70 w 312"/>
                <a:gd name="T9" fmla="*/ 39 h 344"/>
                <a:gd name="T10" fmla="*/ 62 w 312"/>
                <a:gd name="T11" fmla="*/ 46 h 344"/>
                <a:gd name="T12" fmla="*/ 54 w 312"/>
                <a:gd name="T13" fmla="*/ 62 h 344"/>
                <a:gd name="T14" fmla="*/ 46 w 312"/>
                <a:gd name="T15" fmla="*/ 69 h 344"/>
                <a:gd name="T16" fmla="*/ 46 w 312"/>
                <a:gd name="T17" fmla="*/ 77 h 344"/>
                <a:gd name="T18" fmla="*/ 31 w 312"/>
                <a:gd name="T19" fmla="*/ 77 h 344"/>
                <a:gd name="T20" fmla="*/ 23 w 312"/>
                <a:gd name="T21" fmla="*/ 77 h 344"/>
                <a:gd name="T22" fmla="*/ 16 w 312"/>
                <a:gd name="T23" fmla="*/ 77 h 344"/>
                <a:gd name="T24" fmla="*/ 8 w 312"/>
                <a:gd name="T25" fmla="*/ 77 h 344"/>
                <a:gd name="T26" fmla="*/ 0 w 312"/>
                <a:gd name="T27" fmla="*/ 62 h 344"/>
                <a:gd name="T28" fmla="*/ 0 w 312"/>
                <a:gd name="T29" fmla="*/ 54 h 344"/>
                <a:gd name="T30" fmla="*/ 8 w 312"/>
                <a:gd name="T31" fmla="*/ 54 h 344"/>
                <a:gd name="T32" fmla="*/ 23 w 312"/>
                <a:gd name="T33" fmla="*/ 46 h 344"/>
                <a:gd name="T34" fmla="*/ 16 w 312"/>
                <a:gd name="T35" fmla="*/ 39 h 344"/>
                <a:gd name="T36" fmla="*/ 16 w 312"/>
                <a:gd name="T37" fmla="*/ 31 h 344"/>
                <a:gd name="T38" fmla="*/ 16 w 312"/>
                <a:gd name="T39" fmla="*/ 23 h 344"/>
                <a:gd name="T40" fmla="*/ 23 w 312"/>
                <a:gd name="T41" fmla="*/ 23 h 344"/>
                <a:gd name="T42" fmla="*/ 31 w 312"/>
                <a:gd name="T43" fmla="*/ 23 h 344"/>
                <a:gd name="T44" fmla="*/ 39 w 312"/>
                <a:gd name="T45" fmla="*/ 23 h 344"/>
                <a:gd name="T46" fmla="*/ 39 w 312"/>
                <a:gd name="T47" fmla="*/ 15 h 344"/>
                <a:gd name="T48" fmla="*/ 39 w 312"/>
                <a:gd name="T49" fmla="*/ 8 h 344"/>
                <a:gd name="T50" fmla="*/ 46 w 312"/>
                <a:gd name="T51" fmla="*/ 0 h 344"/>
                <a:gd name="T52" fmla="*/ 54 w 312"/>
                <a:gd name="T53" fmla="*/ 0 h 344"/>
                <a:gd name="T54" fmla="*/ 62 w 312"/>
                <a:gd name="T55" fmla="*/ 8 h 3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2" h="344">
                  <a:moveTo>
                    <a:pt x="276" y="34"/>
                  </a:moveTo>
                  <a:lnTo>
                    <a:pt x="276" y="69"/>
                  </a:lnTo>
                  <a:lnTo>
                    <a:pt x="276" y="104"/>
                  </a:lnTo>
                  <a:lnTo>
                    <a:pt x="276" y="137"/>
                  </a:lnTo>
                  <a:lnTo>
                    <a:pt x="311" y="172"/>
                  </a:lnTo>
                  <a:lnTo>
                    <a:pt x="276" y="206"/>
                  </a:lnTo>
                  <a:lnTo>
                    <a:pt x="242" y="275"/>
                  </a:lnTo>
                  <a:lnTo>
                    <a:pt x="207" y="309"/>
                  </a:lnTo>
                  <a:lnTo>
                    <a:pt x="207" y="343"/>
                  </a:lnTo>
                  <a:lnTo>
                    <a:pt x="139" y="343"/>
                  </a:lnTo>
                  <a:lnTo>
                    <a:pt x="104" y="343"/>
                  </a:lnTo>
                  <a:lnTo>
                    <a:pt x="70" y="343"/>
                  </a:lnTo>
                  <a:lnTo>
                    <a:pt x="35" y="343"/>
                  </a:lnTo>
                  <a:lnTo>
                    <a:pt x="0" y="275"/>
                  </a:lnTo>
                  <a:lnTo>
                    <a:pt x="0" y="241"/>
                  </a:lnTo>
                  <a:lnTo>
                    <a:pt x="35" y="241"/>
                  </a:lnTo>
                  <a:lnTo>
                    <a:pt x="104" y="206"/>
                  </a:lnTo>
                  <a:lnTo>
                    <a:pt x="70" y="172"/>
                  </a:lnTo>
                  <a:lnTo>
                    <a:pt x="70" y="137"/>
                  </a:lnTo>
                  <a:lnTo>
                    <a:pt x="70" y="104"/>
                  </a:lnTo>
                  <a:lnTo>
                    <a:pt x="104" y="104"/>
                  </a:lnTo>
                  <a:lnTo>
                    <a:pt x="139" y="104"/>
                  </a:lnTo>
                  <a:lnTo>
                    <a:pt x="172" y="104"/>
                  </a:lnTo>
                  <a:lnTo>
                    <a:pt x="172" y="69"/>
                  </a:lnTo>
                  <a:lnTo>
                    <a:pt x="172" y="34"/>
                  </a:lnTo>
                  <a:lnTo>
                    <a:pt x="207" y="0"/>
                  </a:lnTo>
                  <a:lnTo>
                    <a:pt x="242" y="0"/>
                  </a:lnTo>
                  <a:lnTo>
                    <a:pt x="276" y="3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83" name="Freeform 100"/>
            <p:cNvSpPr>
              <a:spLocks noChangeArrowheads="1"/>
            </p:cNvSpPr>
            <p:nvPr/>
          </p:nvSpPr>
          <p:spPr bwMode="auto">
            <a:xfrm>
              <a:off x="2549" y="2140"/>
              <a:ext cx="70" cy="77"/>
            </a:xfrm>
            <a:custGeom>
              <a:avLst/>
              <a:gdLst>
                <a:gd name="T0" fmla="*/ 62 w 312"/>
                <a:gd name="T1" fmla="*/ 8 h 344"/>
                <a:gd name="T2" fmla="*/ 62 w 312"/>
                <a:gd name="T3" fmla="*/ 15 h 344"/>
                <a:gd name="T4" fmla="*/ 62 w 312"/>
                <a:gd name="T5" fmla="*/ 23 h 344"/>
                <a:gd name="T6" fmla="*/ 62 w 312"/>
                <a:gd name="T7" fmla="*/ 31 h 344"/>
                <a:gd name="T8" fmla="*/ 70 w 312"/>
                <a:gd name="T9" fmla="*/ 39 h 344"/>
                <a:gd name="T10" fmla="*/ 62 w 312"/>
                <a:gd name="T11" fmla="*/ 46 h 344"/>
                <a:gd name="T12" fmla="*/ 54 w 312"/>
                <a:gd name="T13" fmla="*/ 62 h 344"/>
                <a:gd name="T14" fmla="*/ 46 w 312"/>
                <a:gd name="T15" fmla="*/ 69 h 344"/>
                <a:gd name="T16" fmla="*/ 46 w 312"/>
                <a:gd name="T17" fmla="*/ 77 h 344"/>
                <a:gd name="T18" fmla="*/ 31 w 312"/>
                <a:gd name="T19" fmla="*/ 77 h 344"/>
                <a:gd name="T20" fmla="*/ 23 w 312"/>
                <a:gd name="T21" fmla="*/ 77 h 344"/>
                <a:gd name="T22" fmla="*/ 16 w 312"/>
                <a:gd name="T23" fmla="*/ 77 h 344"/>
                <a:gd name="T24" fmla="*/ 8 w 312"/>
                <a:gd name="T25" fmla="*/ 77 h 344"/>
                <a:gd name="T26" fmla="*/ 0 w 312"/>
                <a:gd name="T27" fmla="*/ 62 h 344"/>
                <a:gd name="T28" fmla="*/ 0 w 312"/>
                <a:gd name="T29" fmla="*/ 54 h 344"/>
                <a:gd name="T30" fmla="*/ 8 w 312"/>
                <a:gd name="T31" fmla="*/ 54 h 344"/>
                <a:gd name="T32" fmla="*/ 23 w 312"/>
                <a:gd name="T33" fmla="*/ 46 h 344"/>
                <a:gd name="T34" fmla="*/ 16 w 312"/>
                <a:gd name="T35" fmla="*/ 39 h 344"/>
                <a:gd name="T36" fmla="*/ 16 w 312"/>
                <a:gd name="T37" fmla="*/ 31 h 344"/>
                <a:gd name="T38" fmla="*/ 16 w 312"/>
                <a:gd name="T39" fmla="*/ 23 h 344"/>
                <a:gd name="T40" fmla="*/ 23 w 312"/>
                <a:gd name="T41" fmla="*/ 23 h 344"/>
                <a:gd name="T42" fmla="*/ 31 w 312"/>
                <a:gd name="T43" fmla="*/ 23 h 344"/>
                <a:gd name="T44" fmla="*/ 39 w 312"/>
                <a:gd name="T45" fmla="*/ 23 h 344"/>
                <a:gd name="T46" fmla="*/ 39 w 312"/>
                <a:gd name="T47" fmla="*/ 15 h 344"/>
                <a:gd name="T48" fmla="*/ 39 w 312"/>
                <a:gd name="T49" fmla="*/ 8 h 344"/>
                <a:gd name="T50" fmla="*/ 46 w 312"/>
                <a:gd name="T51" fmla="*/ 0 h 344"/>
                <a:gd name="T52" fmla="*/ 54 w 312"/>
                <a:gd name="T53" fmla="*/ 0 h 344"/>
                <a:gd name="T54" fmla="*/ 62 w 312"/>
                <a:gd name="T55" fmla="*/ 8 h 3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2" h="344">
                  <a:moveTo>
                    <a:pt x="276" y="34"/>
                  </a:moveTo>
                  <a:lnTo>
                    <a:pt x="276" y="69"/>
                  </a:lnTo>
                  <a:lnTo>
                    <a:pt x="276" y="104"/>
                  </a:lnTo>
                  <a:lnTo>
                    <a:pt x="276" y="137"/>
                  </a:lnTo>
                  <a:lnTo>
                    <a:pt x="311" y="172"/>
                  </a:lnTo>
                  <a:lnTo>
                    <a:pt x="276" y="206"/>
                  </a:lnTo>
                  <a:lnTo>
                    <a:pt x="242" y="275"/>
                  </a:lnTo>
                  <a:lnTo>
                    <a:pt x="207" y="309"/>
                  </a:lnTo>
                  <a:lnTo>
                    <a:pt x="207" y="343"/>
                  </a:lnTo>
                  <a:lnTo>
                    <a:pt x="139" y="343"/>
                  </a:lnTo>
                  <a:lnTo>
                    <a:pt x="104" y="343"/>
                  </a:lnTo>
                  <a:lnTo>
                    <a:pt x="70" y="343"/>
                  </a:lnTo>
                  <a:lnTo>
                    <a:pt x="35" y="343"/>
                  </a:lnTo>
                  <a:lnTo>
                    <a:pt x="0" y="275"/>
                  </a:lnTo>
                  <a:lnTo>
                    <a:pt x="0" y="241"/>
                  </a:lnTo>
                  <a:lnTo>
                    <a:pt x="35" y="241"/>
                  </a:lnTo>
                  <a:lnTo>
                    <a:pt x="104" y="206"/>
                  </a:lnTo>
                  <a:lnTo>
                    <a:pt x="70" y="172"/>
                  </a:lnTo>
                  <a:lnTo>
                    <a:pt x="70" y="137"/>
                  </a:lnTo>
                  <a:lnTo>
                    <a:pt x="70" y="104"/>
                  </a:lnTo>
                  <a:lnTo>
                    <a:pt x="104" y="104"/>
                  </a:lnTo>
                  <a:lnTo>
                    <a:pt x="139" y="104"/>
                  </a:lnTo>
                  <a:lnTo>
                    <a:pt x="172" y="104"/>
                  </a:lnTo>
                  <a:lnTo>
                    <a:pt x="172" y="69"/>
                  </a:lnTo>
                  <a:lnTo>
                    <a:pt x="172" y="34"/>
                  </a:lnTo>
                  <a:lnTo>
                    <a:pt x="207" y="0"/>
                  </a:lnTo>
                  <a:lnTo>
                    <a:pt x="242" y="0"/>
                  </a:lnTo>
                  <a:lnTo>
                    <a:pt x="276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84" name="Freeform 101"/>
            <p:cNvSpPr>
              <a:spLocks noChangeArrowheads="1"/>
            </p:cNvSpPr>
            <p:nvPr/>
          </p:nvSpPr>
          <p:spPr bwMode="auto">
            <a:xfrm>
              <a:off x="2588" y="2085"/>
              <a:ext cx="109" cy="186"/>
            </a:xfrm>
            <a:custGeom>
              <a:avLst/>
              <a:gdLst>
                <a:gd name="T0" fmla="*/ 70 w 483"/>
                <a:gd name="T1" fmla="*/ 0 h 825"/>
                <a:gd name="T2" fmla="*/ 62 w 483"/>
                <a:gd name="T3" fmla="*/ 7 h 825"/>
                <a:gd name="T4" fmla="*/ 54 w 483"/>
                <a:gd name="T5" fmla="*/ 23 h 825"/>
                <a:gd name="T6" fmla="*/ 39 w 483"/>
                <a:gd name="T7" fmla="*/ 46 h 825"/>
                <a:gd name="T8" fmla="*/ 47 w 483"/>
                <a:gd name="T9" fmla="*/ 62 h 825"/>
                <a:gd name="T10" fmla="*/ 47 w 483"/>
                <a:gd name="T11" fmla="*/ 85 h 825"/>
                <a:gd name="T12" fmla="*/ 54 w 483"/>
                <a:gd name="T13" fmla="*/ 116 h 825"/>
                <a:gd name="T14" fmla="*/ 39 w 483"/>
                <a:gd name="T15" fmla="*/ 116 h 825"/>
                <a:gd name="T16" fmla="*/ 39 w 483"/>
                <a:gd name="T17" fmla="*/ 131 h 825"/>
                <a:gd name="T18" fmla="*/ 31 w 483"/>
                <a:gd name="T19" fmla="*/ 139 h 825"/>
                <a:gd name="T20" fmla="*/ 31 w 483"/>
                <a:gd name="T21" fmla="*/ 155 h 825"/>
                <a:gd name="T22" fmla="*/ 39 w 483"/>
                <a:gd name="T23" fmla="*/ 170 h 825"/>
                <a:gd name="T24" fmla="*/ 8 w 483"/>
                <a:gd name="T25" fmla="*/ 170 h 825"/>
                <a:gd name="T26" fmla="*/ 8 w 483"/>
                <a:gd name="T27" fmla="*/ 186 h 825"/>
                <a:gd name="T28" fmla="*/ 31 w 483"/>
                <a:gd name="T29" fmla="*/ 186 h 825"/>
                <a:gd name="T30" fmla="*/ 70 w 483"/>
                <a:gd name="T31" fmla="*/ 178 h 825"/>
                <a:gd name="T32" fmla="*/ 101 w 483"/>
                <a:gd name="T33" fmla="*/ 170 h 825"/>
                <a:gd name="T34" fmla="*/ 109 w 483"/>
                <a:gd name="T35" fmla="*/ 162 h 825"/>
                <a:gd name="T36" fmla="*/ 109 w 483"/>
                <a:gd name="T37" fmla="*/ 147 h 825"/>
                <a:gd name="T38" fmla="*/ 93 w 483"/>
                <a:gd name="T39" fmla="*/ 139 h 825"/>
                <a:gd name="T40" fmla="*/ 93 w 483"/>
                <a:gd name="T41" fmla="*/ 116 h 825"/>
                <a:gd name="T42" fmla="*/ 93 w 483"/>
                <a:gd name="T43" fmla="*/ 101 h 825"/>
                <a:gd name="T44" fmla="*/ 85 w 483"/>
                <a:gd name="T45" fmla="*/ 78 h 825"/>
                <a:gd name="T46" fmla="*/ 70 w 483"/>
                <a:gd name="T47" fmla="*/ 54 h 825"/>
                <a:gd name="T48" fmla="*/ 78 w 483"/>
                <a:gd name="T49" fmla="*/ 39 h 825"/>
                <a:gd name="T50" fmla="*/ 78 w 483"/>
                <a:gd name="T51" fmla="*/ 31 h 825"/>
                <a:gd name="T52" fmla="*/ 78 w 483"/>
                <a:gd name="T53" fmla="*/ 16 h 825"/>
                <a:gd name="T54" fmla="*/ 78 w 483"/>
                <a:gd name="T55" fmla="*/ 0 h 825"/>
                <a:gd name="T56" fmla="*/ 23 w 483"/>
                <a:gd name="T57" fmla="*/ 70 h 825"/>
                <a:gd name="T58" fmla="*/ 23 w 483"/>
                <a:gd name="T59" fmla="*/ 85 h 825"/>
                <a:gd name="T60" fmla="*/ 31 w 483"/>
                <a:gd name="T61" fmla="*/ 85 h 825"/>
                <a:gd name="T62" fmla="*/ 39 w 483"/>
                <a:gd name="T63" fmla="*/ 70 h 825"/>
                <a:gd name="T64" fmla="*/ 31 w 483"/>
                <a:gd name="T65" fmla="*/ 62 h 8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83" h="825">
                  <a:moveTo>
                    <a:pt x="344" y="0"/>
                  </a:moveTo>
                  <a:lnTo>
                    <a:pt x="311" y="0"/>
                  </a:lnTo>
                  <a:lnTo>
                    <a:pt x="275" y="0"/>
                  </a:lnTo>
                  <a:lnTo>
                    <a:pt x="275" y="33"/>
                  </a:lnTo>
                  <a:lnTo>
                    <a:pt x="275" y="69"/>
                  </a:lnTo>
                  <a:lnTo>
                    <a:pt x="241" y="103"/>
                  </a:lnTo>
                  <a:lnTo>
                    <a:pt x="207" y="172"/>
                  </a:lnTo>
                  <a:lnTo>
                    <a:pt x="172" y="206"/>
                  </a:lnTo>
                  <a:lnTo>
                    <a:pt x="207" y="240"/>
                  </a:lnTo>
                  <a:lnTo>
                    <a:pt x="207" y="274"/>
                  </a:lnTo>
                  <a:lnTo>
                    <a:pt x="207" y="344"/>
                  </a:lnTo>
                  <a:lnTo>
                    <a:pt x="207" y="377"/>
                  </a:lnTo>
                  <a:lnTo>
                    <a:pt x="241" y="377"/>
                  </a:lnTo>
                  <a:lnTo>
                    <a:pt x="241" y="516"/>
                  </a:lnTo>
                  <a:lnTo>
                    <a:pt x="207" y="481"/>
                  </a:lnTo>
                  <a:lnTo>
                    <a:pt x="172" y="516"/>
                  </a:lnTo>
                  <a:lnTo>
                    <a:pt x="172" y="549"/>
                  </a:lnTo>
                  <a:lnTo>
                    <a:pt x="172" y="583"/>
                  </a:lnTo>
                  <a:lnTo>
                    <a:pt x="172" y="618"/>
                  </a:lnTo>
                  <a:lnTo>
                    <a:pt x="138" y="618"/>
                  </a:lnTo>
                  <a:lnTo>
                    <a:pt x="104" y="653"/>
                  </a:lnTo>
                  <a:lnTo>
                    <a:pt x="138" y="687"/>
                  </a:lnTo>
                  <a:lnTo>
                    <a:pt x="172" y="720"/>
                  </a:lnTo>
                  <a:lnTo>
                    <a:pt x="172" y="756"/>
                  </a:lnTo>
                  <a:lnTo>
                    <a:pt x="138" y="756"/>
                  </a:lnTo>
                  <a:lnTo>
                    <a:pt x="34" y="756"/>
                  </a:lnTo>
                  <a:lnTo>
                    <a:pt x="0" y="790"/>
                  </a:lnTo>
                  <a:lnTo>
                    <a:pt x="34" y="824"/>
                  </a:lnTo>
                  <a:lnTo>
                    <a:pt x="104" y="824"/>
                  </a:lnTo>
                  <a:lnTo>
                    <a:pt x="138" y="824"/>
                  </a:lnTo>
                  <a:lnTo>
                    <a:pt x="207" y="790"/>
                  </a:lnTo>
                  <a:lnTo>
                    <a:pt x="311" y="790"/>
                  </a:lnTo>
                  <a:lnTo>
                    <a:pt x="448" y="790"/>
                  </a:lnTo>
                  <a:lnTo>
                    <a:pt x="448" y="756"/>
                  </a:lnTo>
                  <a:lnTo>
                    <a:pt x="448" y="720"/>
                  </a:lnTo>
                  <a:lnTo>
                    <a:pt x="482" y="720"/>
                  </a:lnTo>
                  <a:lnTo>
                    <a:pt x="482" y="687"/>
                  </a:lnTo>
                  <a:lnTo>
                    <a:pt x="482" y="653"/>
                  </a:lnTo>
                  <a:lnTo>
                    <a:pt x="448" y="618"/>
                  </a:lnTo>
                  <a:lnTo>
                    <a:pt x="414" y="618"/>
                  </a:lnTo>
                  <a:lnTo>
                    <a:pt x="414" y="549"/>
                  </a:lnTo>
                  <a:lnTo>
                    <a:pt x="414" y="516"/>
                  </a:lnTo>
                  <a:lnTo>
                    <a:pt x="414" y="481"/>
                  </a:lnTo>
                  <a:lnTo>
                    <a:pt x="414" y="446"/>
                  </a:lnTo>
                  <a:lnTo>
                    <a:pt x="378" y="377"/>
                  </a:lnTo>
                  <a:lnTo>
                    <a:pt x="378" y="344"/>
                  </a:lnTo>
                  <a:lnTo>
                    <a:pt x="344" y="274"/>
                  </a:lnTo>
                  <a:lnTo>
                    <a:pt x="311" y="240"/>
                  </a:lnTo>
                  <a:lnTo>
                    <a:pt x="311" y="206"/>
                  </a:lnTo>
                  <a:lnTo>
                    <a:pt x="344" y="172"/>
                  </a:lnTo>
                  <a:lnTo>
                    <a:pt x="378" y="137"/>
                  </a:lnTo>
                  <a:lnTo>
                    <a:pt x="344" y="137"/>
                  </a:lnTo>
                  <a:lnTo>
                    <a:pt x="311" y="103"/>
                  </a:lnTo>
                  <a:lnTo>
                    <a:pt x="344" y="69"/>
                  </a:lnTo>
                  <a:lnTo>
                    <a:pt x="344" y="33"/>
                  </a:lnTo>
                  <a:lnTo>
                    <a:pt x="344" y="0"/>
                  </a:lnTo>
                  <a:close/>
                  <a:moveTo>
                    <a:pt x="104" y="274"/>
                  </a:moveTo>
                  <a:lnTo>
                    <a:pt x="104" y="309"/>
                  </a:lnTo>
                  <a:lnTo>
                    <a:pt x="104" y="344"/>
                  </a:lnTo>
                  <a:lnTo>
                    <a:pt x="104" y="377"/>
                  </a:lnTo>
                  <a:lnTo>
                    <a:pt x="138" y="412"/>
                  </a:lnTo>
                  <a:lnTo>
                    <a:pt x="138" y="377"/>
                  </a:lnTo>
                  <a:lnTo>
                    <a:pt x="172" y="344"/>
                  </a:lnTo>
                  <a:lnTo>
                    <a:pt x="172" y="309"/>
                  </a:lnTo>
                  <a:lnTo>
                    <a:pt x="172" y="274"/>
                  </a:lnTo>
                  <a:lnTo>
                    <a:pt x="138" y="274"/>
                  </a:lnTo>
                  <a:lnTo>
                    <a:pt x="104" y="274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85" name="Freeform 102"/>
            <p:cNvSpPr>
              <a:spLocks noChangeArrowheads="1"/>
            </p:cNvSpPr>
            <p:nvPr/>
          </p:nvSpPr>
          <p:spPr bwMode="auto">
            <a:xfrm>
              <a:off x="2588" y="2085"/>
              <a:ext cx="109" cy="186"/>
            </a:xfrm>
            <a:custGeom>
              <a:avLst/>
              <a:gdLst>
                <a:gd name="T0" fmla="*/ 78 w 483"/>
                <a:gd name="T1" fmla="*/ 0 h 825"/>
                <a:gd name="T2" fmla="*/ 70 w 483"/>
                <a:gd name="T3" fmla="*/ 0 h 825"/>
                <a:gd name="T4" fmla="*/ 62 w 483"/>
                <a:gd name="T5" fmla="*/ 0 h 825"/>
                <a:gd name="T6" fmla="*/ 62 w 483"/>
                <a:gd name="T7" fmla="*/ 7 h 825"/>
                <a:gd name="T8" fmla="*/ 62 w 483"/>
                <a:gd name="T9" fmla="*/ 16 h 825"/>
                <a:gd name="T10" fmla="*/ 54 w 483"/>
                <a:gd name="T11" fmla="*/ 23 h 825"/>
                <a:gd name="T12" fmla="*/ 47 w 483"/>
                <a:gd name="T13" fmla="*/ 39 h 825"/>
                <a:gd name="T14" fmla="*/ 39 w 483"/>
                <a:gd name="T15" fmla="*/ 46 h 825"/>
                <a:gd name="T16" fmla="*/ 47 w 483"/>
                <a:gd name="T17" fmla="*/ 54 h 825"/>
                <a:gd name="T18" fmla="*/ 47 w 483"/>
                <a:gd name="T19" fmla="*/ 62 h 825"/>
                <a:gd name="T20" fmla="*/ 47 w 483"/>
                <a:gd name="T21" fmla="*/ 78 h 825"/>
                <a:gd name="T22" fmla="*/ 47 w 483"/>
                <a:gd name="T23" fmla="*/ 85 h 825"/>
                <a:gd name="T24" fmla="*/ 54 w 483"/>
                <a:gd name="T25" fmla="*/ 85 h 825"/>
                <a:gd name="T26" fmla="*/ 54 w 483"/>
                <a:gd name="T27" fmla="*/ 116 h 825"/>
                <a:gd name="T28" fmla="*/ 47 w 483"/>
                <a:gd name="T29" fmla="*/ 108 h 825"/>
                <a:gd name="T30" fmla="*/ 39 w 483"/>
                <a:gd name="T31" fmla="*/ 116 h 825"/>
                <a:gd name="T32" fmla="*/ 39 w 483"/>
                <a:gd name="T33" fmla="*/ 124 h 825"/>
                <a:gd name="T34" fmla="*/ 39 w 483"/>
                <a:gd name="T35" fmla="*/ 131 h 825"/>
                <a:gd name="T36" fmla="*/ 39 w 483"/>
                <a:gd name="T37" fmla="*/ 139 h 825"/>
                <a:gd name="T38" fmla="*/ 31 w 483"/>
                <a:gd name="T39" fmla="*/ 139 h 825"/>
                <a:gd name="T40" fmla="*/ 23 w 483"/>
                <a:gd name="T41" fmla="*/ 147 h 825"/>
                <a:gd name="T42" fmla="*/ 31 w 483"/>
                <a:gd name="T43" fmla="*/ 155 h 825"/>
                <a:gd name="T44" fmla="*/ 39 w 483"/>
                <a:gd name="T45" fmla="*/ 162 h 825"/>
                <a:gd name="T46" fmla="*/ 39 w 483"/>
                <a:gd name="T47" fmla="*/ 170 h 825"/>
                <a:gd name="T48" fmla="*/ 31 w 483"/>
                <a:gd name="T49" fmla="*/ 170 h 825"/>
                <a:gd name="T50" fmla="*/ 8 w 483"/>
                <a:gd name="T51" fmla="*/ 170 h 825"/>
                <a:gd name="T52" fmla="*/ 0 w 483"/>
                <a:gd name="T53" fmla="*/ 178 h 825"/>
                <a:gd name="T54" fmla="*/ 8 w 483"/>
                <a:gd name="T55" fmla="*/ 186 h 825"/>
                <a:gd name="T56" fmla="*/ 23 w 483"/>
                <a:gd name="T57" fmla="*/ 186 h 825"/>
                <a:gd name="T58" fmla="*/ 31 w 483"/>
                <a:gd name="T59" fmla="*/ 186 h 825"/>
                <a:gd name="T60" fmla="*/ 47 w 483"/>
                <a:gd name="T61" fmla="*/ 178 h 825"/>
                <a:gd name="T62" fmla="*/ 70 w 483"/>
                <a:gd name="T63" fmla="*/ 178 h 825"/>
                <a:gd name="T64" fmla="*/ 101 w 483"/>
                <a:gd name="T65" fmla="*/ 178 h 825"/>
                <a:gd name="T66" fmla="*/ 101 w 483"/>
                <a:gd name="T67" fmla="*/ 170 h 825"/>
                <a:gd name="T68" fmla="*/ 101 w 483"/>
                <a:gd name="T69" fmla="*/ 162 h 825"/>
                <a:gd name="T70" fmla="*/ 109 w 483"/>
                <a:gd name="T71" fmla="*/ 162 h 825"/>
                <a:gd name="T72" fmla="*/ 109 w 483"/>
                <a:gd name="T73" fmla="*/ 155 h 825"/>
                <a:gd name="T74" fmla="*/ 109 w 483"/>
                <a:gd name="T75" fmla="*/ 147 h 825"/>
                <a:gd name="T76" fmla="*/ 101 w 483"/>
                <a:gd name="T77" fmla="*/ 139 h 825"/>
                <a:gd name="T78" fmla="*/ 93 w 483"/>
                <a:gd name="T79" fmla="*/ 139 h 825"/>
                <a:gd name="T80" fmla="*/ 93 w 483"/>
                <a:gd name="T81" fmla="*/ 124 h 825"/>
                <a:gd name="T82" fmla="*/ 93 w 483"/>
                <a:gd name="T83" fmla="*/ 116 h 825"/>
                <a:gd name="T84" fmla="*/ 93 w 483"/>
                <a:gd name="T85" fmla="*/ 108 h 825"/>
                <a:gd name="T86" fmla="*/ 93 w 483"/>
                <a:gd name="T87" fmla="*/ 101 h 825"/>
                <a:gd name="T88" fmla="*/ 85 w 483"/>
                <a:gd name="T89" fmla="*/ 85 h 825"/>
                <a:gd name="T90" fmla="*/ 85 w 483"/>
                <a:gd name="T91" fmla="*/ 78 h 825"/>
                <a:gd name="T92" fmla="*/ 78 w 483"/>
                <a:gd name="T93" fmla="*/ 62 h 825"/>
                <a:gd name="T94" fmla="*/ 70 w 483"/>
                <a:gd name="T95" fmla="*/ 54 h 825"/>
                <a:gd name="T96" fmla="*/ 70 w 483"/>
                <a:gd name="T97" fmla="*/ 46 h 825"/>
                <a:gd name="T98" fmla="*/ 78 w 483"/>
                <a:gd name="T99" fmla="*/ 39 h 825"/>
                <a:gd name="T100" fmla="*/ 85 w 483"/>
                <a:gd name="T101" fmla="*/ 31 h 825"/>
                <a:gd name="T102" fmla="*/ 78 w 483"/>
                <a:gd name="T103" fmla="*/ 31 h 825"/>
                <a:gd name="T104" fmla="*/ 70 w 483"/>
                <a:gd name="T105" fmla="*/ 23 h 825"/>
                <a:gd name="T106" fmla="*/ 78 w 483"/>
                <a:gd name="T107" fmla="*/ 16 h 825"/>
                <a:gd name="T108" fmla="*/ 78 w 483"/>
                <a:gd name="T109" fmla="*/ 7 h 825"/>
                <a:gd name="T110" fmla="*/ 78 w 483"/>
                <a:gd name="T111" fmla="*/ 0 h 8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83" h="825">
                  <a:moveTo>
                    <a:pt x="344" y="0"/>
                  </a:moveTo>
                  <a:lnTo>
                    <a:pt x="311" y="0"/>
                  </a:lnTo>
                  <a:lnTo>
                    <a:pt x="275" y="0"/>
                  </a:lnTo>
                  <a:lnTo>
                    <a:pt x="275" y="33"/>
                  </a:lnTo>
                  <a:lnTo>
                    <a:pt x="275" y="69"/>
                  </a:lnTo>
                  <a:lnTo>
                    <a:pt x="241" y="103"/>
                  </a:lnTo>
                  <a:lnTo>
                    <a:pt x="207" y="172"/>
                  </a:lnTo>
                  <a:lnTo>
                    <a:pt x="172" y="206"/>
                  </a:lnTo>
                  <a:lnTo>
                    <a:pt x="207" y="240"/>
                  </a:lnTo>
                  <a:lnTo>
                    <a:pt x="207" y="274"/>
                  </a:lnTo>
                  <a:lnTo>
                    <a:pt x="207" y="344"/>
                  </a:lnTo>
                  <a:lnTo>
                    <a:pt x="207" y="377"/>
                  </a:lnTo>
                  <a:lnTo>
                    <a:pt x="241" y="377"/>
                  </a:lnTo>
                  <a:lnTo>
                    <a:pt x="241" y="516"/>
                  </a:lnTo>
                  <a:lnTo>
                    <a:pt x="207" y="481"/>
                  </a:lnTo>
                  <a:lnTo>
                    <a:pt x="172" y="516"/>
                  </a:lnTo>
                  <a:lnTo>
                    <a:pt x="172" y="549"/>
                  </a:lnTo>
                  <a:lnTo>
                    <a:pt x="172" y="583"/>
                  </a:lnTo>
                  <a:lnTo>
                    <a:pt x="172" y="618"/>
                  </a:lnTo>
                  <a:lnTo>
                    <a:pt x="138" y="618"/>
                  </a:lnTo>
                  <a:lnTo>
                    <a:pt x="104" y="653"/>
                  </a:lnTo>
                  <a:lnTo>
                    <a:pt x="138" y="687"/>
                  </a:lnTo>
                  <a:lnTo>
                    <a:pt x="172" y="720"/>
                  </a:lnTo>
                  <a:lnTo>
                    <a:pt x="172" y="756"/>
                  </a:lnTo>
                  <a:lnTo>
                    <a:pt x="138" y="756"/>
                  </a:lnTo>
                  <a:lnTo>
                    <a:pt x="34" y="756"/>
                  </a:lnTo>
                  <a:lnTo>
                    <a:pt x="0" y="790"/>
                  </a:lnTo>
                  <a:lnTo>
                    <a:pt x="34" y="824"/>
                  </a:lnTo>
                  <a:lnTo>
                    <a:pt x="104" y="824"/>
                  </a:lnTo>
                  <a:lnTo>
                    <a:pt x="138" y="824"/>
                  </a:lnTo>
                  <a:lnTo>
                    <a:pt x="207" y="790"/>
                  </a:lnTo>
                  <a:lnTo>
                    <a:pt x="311" y="790"/>
                  </a:lnTo>
                  <a:lnTo>
                    <a:pt x="448" y="790"/>
                  </a:lnTo>
                  <a:lnTo>
                    <a:pt x="448" y="756"/>
                  </a:lnTo>
                  <a:lnTo>
                    <a:pt x="448" y="720"/>
                  </a:lnTo>
                  <a:lnTo>
                    <a:pt x="482" y="720"/>
                  </a:lnTo>
                  <a:lnTo>
                    <a:pt x="482" y="687"/>
                  </a:lnTo>
                  <a:lnTo>
                    <a:pt x="482" y="653"/>
                  </a:lnTo>
                  <a:lnTo>
                    <a:pt x="448" y="618"/>
                  </a:lnTo>
                  <a:lnTo>
                    <a:pt x="414" y="618"/>
                  </a:lnTo>
                  <a:lnTo>
                    <a:pt x="414" y="549"/>
                  </a:lnTo>
                  <a:lnTo>
                    <a:pt x="414" y="516"/>
                  </a:lnTo>
                  <a:lnTo>
                    <a:pt x="414" y="481"/>
                  </a:lnTo>
                  <a:lnTo>
                    <a:pt x="414" y="446"/>
                  </a:lnTo>
                  <a:lnTo>
                    <a:pt x="378" y="377"/>
                  </a:lnTo>
                  <a:lnTo>
                    <a:pt x="378" y="344"/>
                  </a:lnTo>
                  <a:lnTo>
                    <a:pt x="344" y="274"/>
                  </a:lnTo>
                  <a:lnTo>
                    <a:pt x="311" y="240"/>
                  </a:lnTo>
                  <a:lnTo>
                    <a:pt x="311" y="206"/>
                  </a:lnTo>
                  <a:lnTo>
                    <a:pt x="344" y="172"/>
                  </a:lnTo>
                  <a:lnTo>
                    <a:pt x="378" y="137"/>
                  </a:lnTo>
                  <a:lnTo>
                    <a:pt x="344" y="137"/>
                  </a:lnTo>
                  <a:lnTo>
                    <a:pt x="311" y="103"/>
                  </a:lnTo>
                  <a:lnTo>
                    <a:pt x="344" y="69"/>
                  </a:lnTo>
                  <a:lnTo>
                    <a:pt x="344" y="33"/>
                  </a:lnTo>
                  <a:lnTo>
                    <a:pt x="34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86" name="Freeform 103"/>
            <p:cNvSpPr>
              <a:spLocks noChangeArrowheads="1"/>
            </p:cNvSpPr>
            <p:nvPr/>
          </p:nvSpPr>
          <p:spPr bwMode="auto">
            <a:xfrm>
              <a:off x="2611" y="2148"/>
              <a:ext cx="15" cy="30"/>
            </a:xfrm>
            <a:custGeom>
              <a:avLst/>
              <a:gdLst>
                <a:gd name="T0" fmla="*/ 0 w 69"/>
                <a:gd name="T1" fmla="*/ 0 h 138"/>
                <a:gd name="T2" fmla="*/ 0 w 69"/>
                <a:gd name="T3" fmla="*/ 7 h 138"/>
                <a:gd name="T4" fmla="*/ 0 w 69"/>
                <a:gd name="T5" fmla="*/ 15 h 138"/>
                <a:gd name="T6" fmla="*/ 0 w 69"/>
                <a:gd name="T7" fmla="*/ 22 h 138"/>
                <a:gd name="T8" fmla="*/ 7 w 69"/>
                <a:gd name="T9" fmla="*/ 30 h 138"/>
                <a:gd name="T10" fmla="*/ 7 w 69"/>
                <a:gd name="T11" fmla="*/ 22 h 138"/>
                <a:gd name="T12" fmla="*/ 15 w 69"/>
                <a:gd name="T13" fmla="*/ 15 h 138"/>
                <a:gd name="T14" fmla="*/ 15 w 69"/>
                <a:gd name="T15" fmla="*/ 7 h 138"/>
                <a:gd name="T16" fmla="*/ 15 w 69"/>
                <a:gd name="T17" fmla="*/ 0 h 138"/>
                <a:gd name="T18" fmla="*/ 7 w 69"/>
                <a:gd name="T19" fmla="*/ 0 h 138"/>
                <a:gd name="T20" fmla="*/ 0 w 69"/>
                <a:gd name="T21" fmla="*/ 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" h="138">
                  <a:moveTo>
                    <a:pt x="0" y="0"/>
                  </a:moveTo>
                  <a:lnTo>
                    <a:pt x="0" y="34"/>
                  </a:lnTo>
                  <a:lnTo>
                    <a:pt x="0" y="70"/>
                  </a:lnTo>
                  <a:lnTo>
                    <a:pt x="0" y="103"/>
                  </a:lnTo>
                  <a:lnTo>
                    <a:pt x="34" y="137"/>
                  </a:lnTo>
                  <a:lnTo>
                    <a:pt x="34" y="103"/>
                  </a:lnTo>
                  <a:lnTo>
                    <a:pt x="68" y="7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87" name="Freeform 104"/>
            <p:cNvSpPr>
              <a:spLocks noChangeArrowheads="1"/>
            </p:cNvSpPr>
            <p:nvPr/>
          </p:nvSpPr>
          <p:spPr bwMode="auto">
            <a:xfrm>
              <a:off x="2760" y="1602"/>
              <a:ext cx="257" cy="521"/>
            </a:xfrm>
            <a:custGeom>
              <a:avLst/>
              <a:gdLst>
                <a:gd name="T0" fmla="*/ 249 w 1136"/>
                <a:gd name="T1" fmla="*/ 249 h 2303"/>
                <a:gd name="T2" fmla="*/ 257 w 1136"/>
                <a:gd name="T3" fmla="*/ 233 h 2303"/>
                <a:gd name="T4" fmla="*/ 233 w 1136"/>
                <a:gd name="T5" fmla="*/ 226 h 2303"/>
                <a:gd name="T6" fmla="*/ 210 w 1136"/>
                <a:gd name="T7" fmla="*/ 233 h 2303"/>
                <a:gd name="T8" fmla="*/ 187 w 1136"/>
                <a:gd name="T9" fmla="*/ 233 h 2303"/>
                <a:gd name="T10" fmla="*/ 163 w 1136"/>
                <a:gd name="T11" fmla="*/ 257 h 2303"/>
                <a:gd name="T12" fmla="*/ 140 w 1136"/>
                <a:gd name="T13" fmla="*/ 288 h 2303"/>
                <a:gd name="T14" fmla="*/ 101 w 1136"/>
                <a:gd name="T15" fmla="*/ 327 h 2303"/>
                <a:gd name="T16" fmla="*/ 86 w 1136"/>
                <a:gd name="T17" fmla="*/ 350 h 2303"/>
                <a:gd name="T18" fmla="*/ 70 w 1136"/>
                <a:gd name="T19" fmla="*/ 358 h 2303"/>
                <a:gd name="T20" fmla="*/ 55 w 1136"/>
                <a:gd name="T21" fmla="*/ 381 h 2303"/>
                <a:gd name="T22" fmla="*/ 31 w 1136"/>
                <a:gd name="T23" fmla="*/ 389 h 2303"/>
                <a:gd name="T24" fmla="*/ 16 w 1136"/>
                <a:gd name="T25" fmla="*/ 420 h 2303"/>
                <a:gd name="T26" fmla="*/ 8 w 1136"/>
                <a:gd name="T27" fmla="*/ 435 h 2303"/>
                <a:gd name="T28" fmla="*/ 8 w 1136"/>
                <a:gd name="T29" fmla="*/ 466 h 2303"/>
                <a:gd name="T30" fmla="*/ 8 w 1136"/>
                <a:gd name="T31" fmla="*/ 482 h 2303"/>
                <a:gd name="T32" fmla="*/ 0 w 1136"/>
                <a:gd name="T33" fmla="*/ 505 h 2303"/>
                <a:gd name="T34" fmla="*/ 16 w 1136"/>
                <a:gd name="T35" fmla="*/ 513 h 2303"/>
                <a:gd name="T36" fmla="*/ 55 w 1136"/>
                <a:gd name="T37" fmla="*/ 513 h 2303"/>
                <a:gd name="T38" fmla="*/ 78 w 1136"/>
                <a:gd name="T39" fmla="*/ 497 h 2303"/>
                <a:gd name="T40" fmla="*/ 86 w 1136"/>
                <a:gd name="T41" fmla="*/ 466 h 2303"/>
                <a:gd name="T42" fmla="*/ 94 w 1136"/>
                <a:gd name="T43" fmla="*/ 428 h 2303"/>
                <a:gd name="T44" fmla="*/ 94 w 1136"/>
                <a:gd name="T45" fmla="*/ 396 h 2303"/>
                <a:gd name="T46" fmla="*/ 109 w 1136"/>
                <a:gd name="T47" fmla="*/ 373 h 2303"/>
                <a:gd name="T48" fmla="*/ 125 w 1136"/>
                <a:gd name="T49" fmla="*/ 358 h 2303"/>
                <a:gd name="T50" fmla="*/ 140 w 1136"/>
                <a:gd name="T51" fmla="*/ 334 h 2303"/>
                <a:gd name="T52" fmla="*/ 148 w 1136"/>
                <a:gd name="T53" fmla="*/ 311 h 2303"/>
                <a:gd name="T54" fmla="*/ 171 w 1136"/>
                <a:gd name="T55" fmla="*/ 288 h 2303"/>
                <a:gd name="T56" fmla="*/ 195 w 1136"/>
                <a:gd name="T57" fmla="*/ 280 h 2303"/>
                <a:gd name="T58" fmla="*/ 210 w 1136"/>
                <a:gd name="T59" fmla="*/ 257 h 2303"/>
                <a:gd name="T60" fmla="*/ 202 w 1136"/>
                <a:gd name="T61" fmla="*/ 109 h 2303"/>
                <a:gd name="T62" fmla="*/ 218 w 1136"/>
                <a:gd name="T63" fmla="*/ 117 h 2303"/>
                <a:gd name="T64" fmla="*/ 187 w 1136"/>
                <a:gd name="T65" fmla="*/ 78 h 2303"/>
                <a:gd name="T66" fmla="*/ 171 w 1136"/>
                <a:gd name="T67" fmla="*/ 109 h 2303"/>
                <a:gd name="T68" fmla="*/ 195 w 1136"/>
                <a:gd name="T69" fmla="*/ 93 h 2303"/>
                <a:gd name="T70" fmla="*/ 140 w 1136"/>
                <a:gd name="T71" fmla="*/ 39 h 2303"/>
                <a:gd name="T72" fmla="*/ 109 w 1136"/>
                <a:gd name="T73" fmla="*/ 39 h 2303"/>
                <a:gd name="T74" fmla="*/ 125 w 1136"/>
                <a:gd name="T75" fmla="*/ 78 h 2303"/>
                <a:gd name="T76" fmla="*/ 117 w 1136"/>
                <a:gd name="T77" fmla="*/ 109 h 2303"/>
                <a:gd name="T78" fmla="*/ 125 w 1136"/>
                <a:gd name="T79" fmla="*/ 124 h 2303"/>
                <a:gd name="T80" fmla="*/ 140 w 1136"/>
                <a:gd name="T81" fmla="*/ 117 h 2303"/>
                <a:gd name="T82" fmla="*/ 163 w 1136"/>
                <a:gd name="T83" fmla="*/ 70 h 2303"/>
                <a:gd name="T84" fmla="*/ 140 w 1136"/>
                <a:gd name="T85" fmla="*/ 39 h 2303"/>
                <a:gd name="T86" fmla="*/ 156 w 1136"/>
                <a:gd name="T87" fmla="*/ 23 h 2303"/>
                <a:gd name="T88" fmla="*/ 171 w 1136"/>
                <a:gd name="T89" fmla="*/ 39 h 2303"/>
                <a:gd name="T90" fmla="*/ 195 w 1136"/>
                <a:gd name="T91" fmla="*/ 23 h 2303"/>
                <a:gd name="T92" fmla="*/ 187 w 1136"/>
                <a:gd name="T93" fmla="*/ 0 h 23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36" h="2303">
                  <a:moveTo>
                    <a:pt x="1032" y="1168"/>
                  </a:moveTo>
                  <a:lnTo>
                    <a:pt x="1066" y="1134"/>
                  </a:lnTo>
                  <a:lnTo>
                    <a:pt x="1102" y="1101"/>
                  </a:lnTo>
                  <a:lnTo>
                    <a:pt x="1102" y="1065"/>
                  </a:lnTo>
                  <a:lnTo>
                    <a:pt x="1135" y="1065"/>
                  </a:lnTo>
                  <a:lnTo>
                    <a:pt x="1135" y="1031"/>
                  </a:lnTo>
                  <a:lnTo>
                    <a:pt x="1102" y="1031"/>
                  </a:lnTo>
                  <a:lnTo>
                    <a:pt x="1066" y="1031"/>
                  </a:lnTo>
                  <a:lnTo>
                    <a:pt x="1032" y="997"/>
                  </a:lnTo>
                  <a:lnTo>
                    <a:pt x="998" y="1031"/>
                  </a:lnTo>
                  <a:lnTo>
                    <a:pt x="963" y="1031"/>
                  </a:lnTo>
                  <a:lnTo>
                    <a:pt x="929" y="1031"/>
                  </a:lnTo>
                  <a:lnTo>
                    <a:pt x="895" y="997"/>
                  </a:lnTo>
                  <a:lnTo>
                    <a:pt x="860" y="1031"/>
                  </a:lnTo>
                  <a:lnTo>
                    <a:pt x="825" y="1031"/>
                  </a:lnTo>
                  <a:lnTo>
                    <a:pt x="791" y="1101"/>
                  </a:lnTo>
                  <a:lnTo>
                    <a:pt x="758" y="1134"/>
                  </a:lnTo>
                  <a:lnTo>
                    <a:pt x="722" y="1134"/>
                  </a:lnTo>
                  <a:lnTo>
                    <a:pt x="722" y="1168"/>
                  </a:lnTo>
                  <a:lnTo>
                    <a:pt x="688" y="1203"/>
                  </a:lnTo>
                  <a:lnTo>
                    <a:pt x="618" y="1272"/>
                  </a:lnTo>
                  <a:lnTo>
                    <a:pt x="585" y="1305"/>
                  </a:lnTo>
                  <a:lnTo>
                    <a:pt x="481" y="1409"/>
                  </a:lnTo>
                  <a:lnTo>
                    <a:pt x="447" y="1444"/>
                  </a:lnTo>
                  <a:lnTo>
                    <a:pt x="414" y="1477"/>
                  </a:lnTo>
                  <a:lnTo>
                    <a:pt x="378" y="1512"/>
                  </a:lnTo>
                  <a:lnTo>
                    <a:pt x="378" y="1547"/>
                  </a:lnTo>
                  <a:lnTo>
                    <a:pt x="378" y="1581"/>
                  </a:lnTo>
                  <a:lnTo>
                    <a:pt x="344" y="1581"/>
                  </a:lnTo>
                  <a:lnTo>
                    <a:pt x="310" y="1581"/>
                  </a:lnTo>
                  <a:lnTo>
                    <a:pt x="274" y="1615"/>
                  </a:lnTo>
                  <a:lnTo>
                    <a:pt x="241" y="1649"/>
                  </a:lnTo>
                  <a:lnTo>
                    <a:pt x="241" y="1684"/>
                  </a:lnTo>
                  <a:lnTo>
                    <a:pt x="207" y="1718"/>
                  </a:lnTo>
                  <a:lnTo>
                    <a:pt x="172" y="1718"/>
                  </a:lnTo>
                  <a:lnTo>
                    <a:pt x="137" y="1718"/>
                  </a:lnTo>
                  <a:lnTo>
                    <a:pt x="103" y="1752"/>
                  </a:lnTo>
                  <a:lnTo>
                    <a:pt x="69" y="1788"/>
                  </a:lnTo>
                  <a:lnTo>
                    <a:pt x="69" y="1855"/>
                  </a:lnTo>
                  <a:lnTo>
                    <a:pt x="69" y="1890"/>
                  </a:lnTo>
                  <a:lnTo>
                    <a:pt x="34" y="1890"/>
                  </a:lnTo>
                  <a:lnTo>
                    <a:pt x="34" y="1925"/>
                  </a:lnTo>
                  <a:lnTo>
                    <a:pt x="34" y="1959"/>
                  </a:lnTo>
                  <a:lnTo>
                    <a:pt x="34" y="2027"/>
                  </a:lnTo>
                  <a:lnTo>
                    <a:pt x="34" y="2062"/>
                  </a:lnTo>
                  <a:lnTo>
                    <a:pt x="69" y="2062"/>
                  </a:lnTo>
                  <a:lnTo>
                    <a:pt x="34" y="2096"/>
                  </a:lnTo>
                  <a:lnTo>
                    <a:pt x="34" y="2131"/>
                  </a:lnTo>
                  <a:lnTo>
                    <a:pt x="34" y="2164"/>
                  </a:lnTo>
                  <a:lnTo>
                    <a:pt x="34" y="2199"/>
                  </a:lnTo>
                  <a:lnTo>
                    <a:pt x="0" y="2234"/>
                  </a:lnTo>
                  <a:lnTo>
                    <a:pt x="34" y="2234"/>
                  </a:lnTo>
                  <a:lnTo>
                    <a:pt x="34" y="2268"/>
                  </a:lnTo>
                  <a:lnTo>
                    <a:pt x="69" y="2268"/>
                  </a:lnTo>
                  <a:lnTo>
                    <a:pt x="137" y="2302"/>
                  </a:lnTo>
                  <a:lnTo>
                    <a:pt x="172" y="2268"/>
                  </a:lnTo>
                  <a:lnTo>
                    <a:pt x="241" y="2268"/>
                  </a:lnTo>
                  <a:lnTo>
                    <a:pt x="274" y="2234"/>
                  </a:lnTo>
                  <a:lnTo>
                    <a:pt x="310" y="2234"/>
                  </a:lnTo>
                  <a:lnTo>
                    <a:pt x="344" y="2199"/>
                  </a:lnTo>
                  <a:lnTo>
                    <a:pt x="378" y="2164"/>
                  </a:lnTo>
                  <a:lnTo>
                    <a:pt x="378" y="2096"/>
                  </a:lnTo>
                  <a:lnTo>
                    <a:pt x="378" y="2062"/>
                  </a:lnTo>
                  <a:lnTo>
                    <a:pt x="414" y="1992"/>
                  </a:lnTo>
                  <a:lnTo>
                    <a:pt x="414" y="1925"/>
                  </a:lnTo>
                  <a:lnTo>
                    <a:pt x="414" y="1890"/>
                  </a:lnTo>
                  <a:lnTo>
                    <a:pt x="414" y="1855"/>
                  </a:lnTo>
                  <a:lnTo>
                    <a:pt x="414" y="1788"/>
                  </a:lnTo>
                  <a:lnTo>
                    <a:pt x="414" y="1752"/>
                  </a:lnTo>
                  <a:lnTo>
                    <a:pt x="414" y="1718"/>
                  </a:lnTo>
                  <a:lnTo>
                    <a:pt x="447" y="1684"/>
                  </a:lnTo>
                  <a:lnTo>
                    <a:pt x="481" y="1649"/>
                  </a:lnTo>
                  <a:lnTo>
                    <a:pt x="516" y="1615"/>
                  </a:lnTo>
                  <a:lnTo>
                    <a:pt x="516" y="1581"/>
                  </a:lnTo>
                  <a:lnTo>
                    <a:pt x="551" y="1581"/>
                  </a:lnTo>
                  <a:lnTo>
                    <a:pt x="551" y="1547"/>
                  </a:lnTo>
                  <a:lnTo>
                    <a:pt x="585" y="1477"/>
                  </a:lnTo>
                  <a:lnTo>
                    <a:pt x="618" y="1477"/>
                  </a:lnTo>
                  <a:lnTo>
                    <a:pt x="618" y="1444"/>
                  </a:lnTo>
                  <a:lnTo>
                    <a:pt x="654" y="1409"/>
                  </a:lnTo>
                  <a:lnTo>
                    <a:pt x="654" y="1375"/>
                  </a:lnTo>
                  <a:lnTo>
                    <a:pt x="688" y="1340"/>
                  </a:lnTo>
                  <a:lnTo>
                    <a:pt x="722" y="1305"/>
                  </a:lnTo>
                  <a:lnTo>
                    <a:pt x="758" y="1272"/>
                  </a:lnTo>
                  <a:lnTo>
                    <a:pt x="791" y="1272"/>
                  </a:lnTo>
                  <a:lnTo>
                    <a:pt x="825" y="1238"/>
                  </a:lnTo>
                  <a:lnTo>
                    <a:pt x="860" y="1238"/>
                  </a:lnTo>
                  <a:lnTo>
                    <a:pt x="895" y="1238"/>
                  </a:lnTo>
                  <a:lnTo>
                    <a:pt x="929" y="1203"/>
                  </a:lnTo>
                  <a:lnTo>
                    <a:pt x="929" y="1134"/>
                  </a:lnTo>
                  <a:lnTo>
                    <a:pt x="1032" y="1168"/>
                  </a:lnTo>
                  <a:close/>
                  <a:moveTo>
                    <a:pt x="929" y="481"/>
                  </a:moveTo>
                  <a:lnTo>
                    <a:pt x="895" y="481"/>
                  </a:lnTo>
                  <a:lnTo>
                    <a:pt x="895" y="516"/>
                  </a:lnTo>
                  <a:lnTo>
                    <a:pt x="929" y="550"/>
                  </a:lnTo>
                  <a:lnTo>
                    <a:pt x="963" y="516"/>
                  </a:lnTo>
                  <a:lnTo>
                    <a:pt x="929" y="481"/>
                  </a:lnTo>
                  <a:close/>
                  <a:moveTo>
                    <a:pt x="860" y="344"/>
                  </a:moveTo>
                  <a:lnTo>
                    <a:pt x="825" y="344"/>
                  </a:lnTo>
                  <a:lnTo>
                    <a:pt x="791" y="344"/>
                  </a:lnTo>
                  <a:lnTo>
                    <a:pt x="758" y="378"/>
                  </a:lnTo>
                  <a:lnTo>
                    <a:pt x="758" y="481"/>
                  </a:lnTo>
                  <a:lnTo>
                    <a:pt x="791" y="447"/>
                  </a:lnTo>
                  <a:lnTo>
                    <a:pt x="825" y="447"/>
                  </a:lnTo>
                  <a:lnTo>
                    <a:pt x="860" y="413"/>
                  </a:lnTo>
                  <a:lnTo>
                    <a:pt x="860" y="378"/>
                  </a:lnTo>
                  <a:lnTo>
                    <a:pt x="860" y="344"/>
                  </a:lnTo>
                  <a:close/>
                  <a:moveTo>
                    <a:pt x="618" y="172"/>
                  </a:moveTo>
                  <a:lnTo>
                    <a:pt x="551" y="207"/>
                  </a:lnTo>
                  <a:lnTo>
                    <a:pt x="516" y="172"/>
                  </a:lnTo>
                  <a:lnTo>
                    <a:pt x="481" y="172"/>
                  </a:lnTo>
                  <a:lnTo>
                    <a:pt x="481" y="310"/>
                  </a:lnTo>
                  <a:lnTo>
                    <a:pt x="516" y="310"/>
                  </a:lnTo>
                  <a:lnTo>
                    <a:pt x="551" y="344"/>
                  </a:lnTo>
                  <a:lnTo>
                    <a:pt x="551" y="378"/>
                  </a:lnTo>
                  <a:lnTo>
                    <a:pt x="516" y="413"/>
                  </a:lnTo>
                  <a:lnTo>
                    <a:pt x="516" y="481"/>
                  </a:lnTo>
                  <a:lnTo>
                    <a:pt x="516" y="516"/>
                  </a:lnTo>
                  <a:lnTo>
                    <a:pt x="551" y="516"/>
                  </a:lnTo>
                  <a:lnTo>
                    <a:pt x="551" y="550"/>
                  </a:lnTo>
                  <a:lnTo>
                    <a:pt x="585" y="585"/>
                  </a:lnTo>
                  <a:lnTo>
                    <a:pt x="618" y="550"/>
                  </a:lnTo>
                  <a:lnTo>
                    <a:pt x="618" y="516"/>
                  </a:lnTo>
                  <a:lnTo>
                    <a:pt x="654" y="447"/>
                  </a:lnTo>
                  <a:lnTo>
                    <a:pt x="688" y="378"/>
                  </a:lnTo>
                  <a:lnTo>
                    <a:pt x="722" y="310"/>
                  </a:lnTo>
                  <a:lnTo>
                    <a:pt x="688" y="274"/>
                  </a:lnTo>
                  <a:lnTo>
                    <a:pt x="654" y="241"/>
                  </a:lnTo>
                  <a:lnTo>
                    <a:pt x="618" y="172"/>
                  </a:lnTo>
                  <a:close/>
                  <a:moveTo>
                    <a:pt x="722" y="0"/>
                  </a:moveTo>
                  <a:lnTo>
                    <a:pt x="722" y="70"/>
                  </a:lnTo>
                  <a:lnTo>
                    <a:pt x="688" y="103"/>
                  </a:lnTo>
                  <a:lnTo>
                    <a:pt x="688" y="137"/>
                  </a:lnTo>
                  <a:lnTo>
                    <a:pt x="722" y="137"/>
                  </a:lnTo>
                  <a:lnTo>
                    <a:pt x="758" y="172"/>
                  </a:lnTo>
                  <a:lnTo>
                    <a:pt x="791" y="172"/>
                  </a:lnTo>
                  <a:lnTo>
                    <a:pt x="825" y="137"/>
                  </a:lnTo>
                  <a:lnTo>
                    <a:pt x="860" y="103"/>
                  </a:lnTo>
                  <a:lnTo>
                    <a:pt x="860" y="70"/>
                  </a:lnTo>
                  <a:lnTo>
                    <a:pt x="860" y="0"/>
                  </a:lnTo>
                  <a:lnTo>
                    <a:pt x="825" y="0"/>
                  </a:lnTo>
                  <a:lnTo>
                    <a:pt x="791" y="0"/>
                  </a:lnTo>
                  <a:lnTo>
                    <a:pt x="722" y="0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88" name="Freeform 105"/>
            <p:cNvSpPr>
              <a:spLocks noChangeArrowheads="1"/>
            </p:cNvSpPr>
            <p:nvPr/>
          </p:nvSpPr>
          <p:spPr bwMode="auto">
            <a:xfrm>
              <a:off x="2760" y="1828"/>
              <a:ext cx="257" cy="295"/>
            </a:xfrm>
            <a:custGeom>
              <a:avLst/>
              <a:gdLst>
                <a:gd name="T0" fmla="*/ 241 w 1136"/>
                <a:gd name="T1" fmla="*/ 31 h 1306"/>
                <a:gd name="T2" fmla="*/ 249 w 1136"/>
                <a:gd name="T3" fmla="*/ 16 h 1306"/>
                <a:gd name="T4" fmla="*/ 257 w 1136"/>
                <a:gd name="T5" fmla="*/ 8 h 1306"/>
                <a:gd name="T6" fmla="*/ 241 w 1136"/>
                <a:gd name="T7" fmla="*/ 8 h 1306"/>
                <a:gd name="T8" fmla="*/ 226 w 1136"/>
                <a:gd name="T9" fmla="*/ 8 h 1306"/>
                <a:gd name="T10" fmla="*/ 210 w 1136"/>
                <a:gd name="T11" fmla="*/ 8 h 1306"/>
                <a:gd name="T12" fmla="*/ 195 w 1136"/>
                <a:gd name="T13" fmla="*/ 8 h 1306"/>
                <a:gd name="T14" fmla="*/ 179 w 1136"/>
                <a:gd name="T15" fmla="*/ 23 h 1306"/>
                <a:gd name="T16" fmla="*/ 163 w 1136"/>
                <a:gd name="T17" fmla="*/ 31 h 1306"/>
                <a:gd name="T18" fmla="*/ 156 w 1136"/>
                <a:gd name="T19" fmla="*/ 47 h 1306"/>
                <a:gd name="T20" fmla="*/ 132 w 1136"/>
                <a:gd name="T21" fmla="*/ 70 h 1306"/>
                <a:gd name="T22" fmla="*/ 101 w 1136"/>
                <a:gd name="T23" fmla="*/ 101 h 1306"/>
                <a:gd name="T24" fmla="*/ 86 w 1136"/>
                <a:gd name="T25" fmla="*/ 117 h 1306"/>
                <a:gd name="T26" fmla="*/ 86 w 1136"/>
                <a:gd name="T27" fmla="*/ 132 h 1306"/>
                <a:gd name="T28" fmla="*/ 70 w 1136"/>
                <a:gd name="T29" fmla="*/ 132 h 1306"/>
                <a:gd name="T30" fmla="*/ 55 w 1136"/>
                <a:gd name="T31" fmla="*/ 148 h 1306"/>
                <a:gd name="T32" fmla="*/ 47 w 1136"/>
                <a:gd name="T33" fmla="*/ 163 h 1306"/>
                <a:gd name="T34" fmla="*/ 31 w 1136"/>
                <a:gd name="T35" fmla="*/ 163 h 1306"/>
                <a:gd name="T36" fmla="*/ 16 w 1136"/>
                <a:gd name="T37" fmla="*/ 179 h 1306"/>
                <a:gd name="T38" fmla="*/ 16 w 1136"/>
                <a:gd name="T39" fmla="*/ 202 h 1306"/>
                <a:gd name="T40" fmla="*/ 8 w 1136"/>
                <a:gd name="T41" fmla="*/ 210 h 1306"/>
                <a:gd name="T42" fmla="*/ 8 w 1136"/>
                <a:gd name="T43" fmla="*/ 233 h 1306"/>
                <a:gd name="T44" fmla="*/ 16 w 1136"/>
                <a:gd name="T45" fmla="*/ 241 h 1306"/>
                <a:gd name="T46" fmla="*/ 8 w 1136"/>
                <a:gd name="T47" fmla="*/ 256 h 1306"/>
                <a:gd name="T48" fmla="*/ 8 w 1136"/>
                <a:gd name="T49" fmla="*/ 272 h 1306"/>
                <a:gd name="T50" fmla="*/ 8 w 1136"/>
                <a:gd name="T51" fmla="*/ 279 h 1306"/>
                <a:gd name="T52" fmla="*/ 16 w 1136"/>
                <a:gd name="T53" fmla="*/ 287 h 1306"/>
                <a:gd name="T54" fmla="*/ 39 w 1136"/>
                <a:gd name="T55" fmla="*/ 287 h 1306"/>
                <a:gd name="T56" fmla="*/ 62 w 1136"/>
                <a:gd name="T57" fmla="*/ 279 h 1306"/>
                <a:gd name="T58" fmla="*/ 78 w 1136"/>
                <a:gd name="T59" fmla="*/ 272 h 1306"/>
                <a:gd name="T60" fmla="*/ 86 w 1136"/>
                <a:gd name="T61" fmla="*/ 248 h 1306"/>
                <a:gd name="T62" fmla="*/ 94 w 1136"/>
                <a:gd name="T63" fmla="*/ 225 h 1306"/>
                <a:gd name="T64" fmla="*/ 94 w 1136"/>
                <a:gd name="T65" fmla="*/ 202 h 1306"/>
                <a:gd name="T66" fmla="*/ 94 w 1136"/>
                <a:gd name="T67" fmla="*/ 179 h 1306"/>
                <a:gd name="T68" fmla="*/ 94 w 1136"/>
                <a:gd name="T69" fmla="*/ 163 h 1306"/>
                <a:gd name="T70" fmla="*/ 109 w 1136"/>
                <a:gd name="T71" fmla="*/ 148 h 1306"/>
                <a:gd name="T72" fmla="*/ 117 w 1136"/>
                <a:gd name="T73" fmla="*/ 132 h 1306"/>
                <a:gd name="T74" fmla="*/ 125 w 1136"/>
                <a:gd name="T75" fmla="*/ 124 h 1306"/>
                <a:gd name="T76" fmla="*/ 140 w 1136"/>
                <a:gd name="T77" fmla="*/ 108 h 1306"/>
                <a:gd name="T78" fmla="*/ 148 w 1136"/>
                <a:gd name="T79" fmla="*/ 93 h 1306"/>
                <a:gd name="T80" fmla="*/ 156 w 1136"/>
                <a:gd name="T81" fmla="*/ 77 h 1306"/>
                <a:gd name="T82" fmla="*/ 171 w 1136"/>
                <a:gd name="T83" fmla="*/ 62 h 1306"/>
                <a:gd name="T84" fmla="*/ 187 w 1136"/>
                <a:gd name="T85" fmla="*/ 54 h 1306"/>
                <a:gd name="T86" fmla="*/ 202 w 1136"/>
                <a:gd name="T87" fmla="*/ 54 h 1306"/>
                <a:gd name="T88" fmla="*/ 210 w 1136"/>
                <a:gd name="T89" fmla="*/ 31 h 13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36" h="1306">
                  <a:moveTo>
                    <a:pt x="1032" y="172"/>
                  </a:moveTo>
                  <a:lnTo>
                    <a:pt x="1066" y="137"/>
                  </a:lnTo>
                  <a:lnTo>
                    <a:pt x="1102" y="104"/>
                  </a:lnTo>
                  <a:lnTo>
                    <a:pt x="1102" y="69"/>
                  </a:lnTo>
                  <a:lnTo>
                    <a:pt x="1135" y="69"/>
                  </a:lnTo>
                  <a:lnTo>
                    <a:pt x="1135" y="34"/>
                  </a:lnTo>
                  <a:lnTo>
                    <a:pt x="1102" y="34"/>
                  </a:lnTo>
                  <a:lnTo>
                    <a:pt x="1066" y="34"/>
                  </a:lnTo>
                  <a:lnTo>
                    <a:pt x="1032" y="0"/>
                  </a:lnTo>
                  <a:lnTo>
                    <a:pt x="998" y="34"/>
                  </a:lnTo>
                  <a:lnTo>
                    <a:pt x="963" y="34"/>
                  </a:lnTo>
                  <a:lnTo>
                    <a:pt x="929" y="34"/>
                  </a:lnTo>
                  <a:lnTo>
                    <a:pt x="895" y="0"/>
                  </a:lnTo>
                  <a:lnTo>
                    <a:pt x="860" y="34"/>
                  </a:lnTo>
                  <a:lnTo>
                    <a:pt x="825" y="34"/>
                  </a:lnTo>
                  <a:lnTo>
                    <a:pt x="791" y="104"/>
                  </a:lnTo>
                  <a:lnTo>
                    <a:pt x="758" y="137"/>
                  </a:lnTo>
                  <a:lnTo>
                    <a:pt x="722" y="137"/>
                  </a:lnTo>
                  <a:lnTo>
                    <a:pt x="722" y="172"/>
                  </a:lnTo>
                  <a:lnTo>
                    <a:pt x="688" y="206"/>
                  </a:lnTo>
                  <a:lnTo>
                    <a:pt x="618" y="275"/>
                  </a:lnTo>
                  <a:lnTo>
                    <a:pt x="585" y="309"/>
                  </a:lnTo>
                  <a:lnTo>
                    <a:pt x="481" y="413"/>
                  </a:lnTo>
                  <a:lnTo>
                    <a:pt x="447" y="447"/>
                  </a:lnTo>
                  <a:lnTo>
                    <a:pt x="414" y="480"/>
                  </a:lnTo>
                  <a:lnTo>
                    <a:pt x="378" y="516"/>
                  </a:lnTo>
                  <a:lnTo>
                    <a:pt x="378" y="550"/>
                  </a:lnTo>
                  <a:lnTo>
                    <a:pt x="378" y="584"/>
                  </a:lnTo>
                  <a:lnTo>
                    <a:pt x="344" y="584"/>
                  </a:lnTo>
                  <a:lnTo>
                    <a:pt x="310" y="584"/>
                  </a:lnTo>
                  <a:lnTo>
                    <a:pt x="274" y="618"/>
                  </a:lnTo>
                  <a:lnTo>
                    <a:pt x="241" y="653"/>
                  </a:lnTo>
                  <a:lnTo>
                    <a:pt x="241" y="687"/>
                  </a:lnTo>
                  <a:lnTo>
                    <a:pt x="207" y="721"/>
                  </a:lnTo>
                  <a:lnTo>
                    <a:pt x="172" y="721"/>
                  </a:lnTo>
                  <a:lnTo>
                    <a:pt x="137" y="721"/>
                  </a:lnTo>
                  <a:lnTo>
                    <a:pt x="103" y="756"/>
                  </a:lnTo>
                  <a:lnTo>
                    <a:pt x="69" y="791"/>
                  </a:lnTo>
                  <a:lnTo>
                    <a:pt x="69" y="859"/>
                  </a:lnTo>
                  <a:lnTo>
                    <a:pt x="69" y="893"/>
                  </a:lnTo>
                  <a:lnTo>
                    <a:pt x="34" y="893"/>
                  </a:lnTo>
                  <a:lnTo>
                    <a:pt x="34" y="928"/>
                  </a:lnTo>
                  <a:lnTo>
                    <a:pt x="34" y="962"/>
                  </a:lnTo>
                  <a:lnTo>
                    <a:pt x="34" y="1030"/>
                  </a:lnTo>
                  <a:lnTo>
                    <a:pt x="34" y="1065"/>
                  </a:lnTo>
                  <a:lnTo>
                    <a:pt x="69" y="1065"/>
                  </a:lnTo>
                  <a:lnTo>
                    <a:pt x="34" y="1100"/>
                  </a:lnTo>
                  <a:lnTo>
                    <a:pt x="34" y="1134"/>
                  </a:lnTo>
                  <a:lnTo>
                    <a:pt x="34" y="1167"/>
                  </a:lnTo>
                  <a:lnTo>
                    <a:pt x="34" y="1203"/>
                  </a:lnTo>
                  <a:lnTo>
                    <a:pt x="0" y="1237"/>
                  </a:lnTo>
                  <a:lnTo>
                    <a:pt x="34" y="1237"/>
                  </a:lnTo>
                  <a:lnTo>
                    <a:pt x="34" y="1271"/>
                  </a:lnTo>
                  <a:lnTo>
                    <a:pt x="69" y="1271"/>
                  </a:lnTo>
                  <a:lnTo>
                    <a:pt x="137" y="1305"/>
                  </a:lnTo>
                  <a:lnTo>
                    <a:pt x="172" y="1271"/>
                  </a:lnTo>
                  <a:lnTo>
                    <a:pt x="241" y="1271"/>
                  </a:lnTo>
                  <a:lnTo>
                    <a:pt x="274" y="1237"/>
                  </a:lnTo>
                  <a:lnTo>
                    <a:pt x="310" y="1237"/>
                  </a:lnTo>
                  <a:lnTo>
                    <a:pt x="344" y="1203"/>
                  </a:lnTo>
                  <a:lnTo>
                    <a:pt x="378" y="1167"/>
                  </a:lnTo>
                  <a:lnTo>
                    <a:pt x="378" y="1100"/>
                  </a:lnTo>
                  <a:lnTo>
                    <a:pt x="378" y="1065"/>
                  </a:lnTo>
                  <a:lnTo>
                    <a:pt x="414" y="996"/>
                  </a:lnTo>
                  <a:lnTo>
                    <a:pt x="414" y="928"/>
                  </a:lnTo>
                  <a:lnTo>
                    <a:pt x="414" y="893"/>
                  </a:lnTo>
                  <a:lnTo>
                    <a:pt x="414" y="859"/>
                  </a:lnTo>
                  <a:lnTo>
                    <a:pt x="414" y="791"/>
                  </a:lnTo>
                  <a:lnTo>
                    <a:pt x="414" y="756"/>
                  </a:lnTo>
                  <a:lnTo>
                    <a:pt x="414" y="721"/>
                  </a:lnTo>
                  <a:lnTo>
                    <a:pt x="447" y="687"/>
                  </a:lnTo>
                  <a:lnTo>
                    <a:pt x="481" y="653"/>
                  </a:lnTo>
                  <a:lnTo>
                    <a:pt x="516" y="618"/>
                  </a:lnTo>
                  <a:lnTo>
                    <a:pt x="516" y="584"/>
                  </a:lnTo>
                  <a:lnTo>
                    <a:pt x="551" y="584"/>
                  </a:lnTo>
                  <a:lnTo>
                    <a:pt x="551" y="550"/>
                  </a:lnTo>
                  <a:lnTo>
                    <a:pt x="585" y="480"/>
                  </a:lnTo>
                  <a:lnTo>
                    <a:pt x="618" y="480"/>
                  </a:lnTo>
                  <a:lnTo>
                    <a:pt x="618" y="447"/>
                  </a:lnTo>
                  <a:lnTo>
                    <a:pt x="654" y="413"/>
                  </a:lnTo>
                  <a:lnTo>
                    <a:pt x="654" y="378"/>
                  </a:lnTo>
                  <a:lnTo>
                    <a:pt x="688" y="343"/>
                  </a:lnTo>
                  <a:lnTo>
                    <a:pt x="722" y="309"/>
                  </a:lnTo>
                  <a:lnTo>
                    <a:pt x="758" y="275"/>
                  </a:lnTo>
                  <a:lnTo>
                    <a:pt x="791" y="275"/>
                  </a:lnTo>
                  <a:lnTo>
                    <a:pt x="825" y="241"/>
                  </a:lnTo>
                  <a:lnTo>
                    <a:pt x="860" y="241"/>
                  </a:lnTo>
                  <a:lnTo>
                    <a:pt x="895" y="241"/>
                  </a:lnTo>
                  <a:lnTo>
                    <a:pt x="929" y="206"/>
                  </a:lnTo>
                  <a:lnTo>
                    <a:pt x="929" y="137"/>
                  </a:lnTo>
                  <a:lnTo>
                    <a:pt x="1032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89" name="Freeform 106"/>
            <p:cNvSpPr>
              <a:spLocks noChangeArrowheads="1"/>
            </p:cNvSpPr>
            <p:nvPr/>
          </p:nvSpPr>
          <p:spPr bwMode="auto">
            <a:xfrm>
              <a:off x="2962" y="1711"/>
              <a:ext cx="15" cy="15"/>
            </a:xfrm>
            <a:custGeom>
              <a:avLst/>
              <a:gdLst>
                <a:gd name="T0" fmla="*/ 7 w 70"/>
                <a:gd name="T1" fmla="*/ 0 h 70"/>
                <a:gd name="T2" fmla="*/ 0 w 70"/>
                <a:gd name="T3" fmla="*/ 0 h 70"/>
                <a:gd name="T4" fmla="*/ 0 w 70"/>
                <a:gd name="T5" fmla="*/ 7 h 70"/>
                <a:gd name="T6" fmla="*/ 7 w 70"/>
                <a:gd name="T7" fmla="*/ 15 h 70"/>
                <a:gd name="T8" fmla="*/ 15 w 70"/>
                <a:gd name="T9" fmla="*/ 7 h 70"/>
                <a:gd name="T10" fmla="*/ 7 w 70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70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69"/>
                  </a:lnTo>
                  <a:lnTo>
                    <a:pt x="69" y="34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90" name="Freeform 107"/>
            <p:cNvSpPr>
              <a:spLocks noChangeArrowheads="1"/>
            </p:cNvSpPr>
            <p:nvPr/>
          </p:nvSpPr>
          <p:spPr bwMode="auto">
            <a:xfrm>
              <a:off x="2931" y="1680"/>
              <a:ext cx="23" cy="30"/>
            </a:xfrm>
            <a:custGeom>
              <a:avLst/>
              <a:gdLst>
                <a:gd name="T0" fmla="*/ 23 w 104"/>
                <a:gd name="T1" fmla="*/ 0 h 138"/>
                <a:gd name="T2" fmla="*/ 15 w 104"/>
                <a:gd name="T3" fmla="*/ 0 h 138"/>
                <a:gd name="T4" fmla="*/ 7 w 104"/>
                <a:gd name="T5" fmla="*/ 0 h 138"/>
                <a:gd name="T6" fmla="*/ 0 w 104"/>
                <a:gd name="T7" fmla="*/ 7 h 138"/>
                <a:gd name="T8" fmla="*/ 0 w 104"/>
                <a:gd name="T9" fmla="*/ 30 h 138"/>
                <a:gd name="T10" fmla="*/ 7 w 104"/>
                <a:gd name="T11" fmla="*/ 22 h 138"/>
                <a:gd name="T12" fmla="*/ 15 w 104"/>
                <a:gd name="T13" fmla="*/ 22 h 138"/>
                <a:gd name="T14" fmla="*/ 23 w 104"/>
                <a:gd name="T15" fmla="*/ 15 h 138"/>
                <a:gd name="T16" fmla="*/ 23 w 104"/>
                <a:gd name="T17" fmla="*/ 7 h 138"/>
                <a:gd name="T18" fmla="*/ 23 w 104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4" h="138">
                  <a:moveTo>
                    <a:pt x="103" y="0"/>
                  </a:moveTo>
                  <a:lnTo>
                    <a:pt x="68" y="0"/>
                  </a:lnTo>
                  <a:lnTo>
                    <a:pt x="33" y="0"/>
                  </a:lnTo>
                  <a:lnTo>
                    <a:pt x="0" y="34"/>
                  </a:lnTo>
                  <a:lnTo>
                    <a:pt x="0" y="137"/>
                  </a:lnTo>
                  <a:lnTo>
                    <a:pt x="33" y="103"/>
                  </a:lnTo>
                  <a:lnTo>
                    <a:pt x="68" y="103"/>
                  </a:lnTo>
                  <a:lnTo>
                    <a:pt x="103" y="69"/>
                  </a:lnTo>
                  <a:lnTo>
                    <a:pt x="103" y="34"/>
                  </a:lnTo>
                  <a:lnTo>
                    <a:pt x="103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91" name="Freeform 108"/>
            <p:cNvSpPr>
              <a:spLocks noChangeArrowheads="1"/>
            </p:cNvSpPr>
            <p:nvPr/>
          </p:nvSpPr>
          <p:spPr bwMode="auto">
            <a:xfrm>
              <a:off x="2869" y="1641"/>
              <a:ext cx="54" cy="93"/>
            </a:xfrm>
            <a:custGeom>
              <a:avLst/>
              <a:gdLst>
                <a:gd name="T0" fmla="*/ 31 w 242"/>
                <a:gd name="T1" fmla="*/ 0 h 414"/>
                <a:gd name="T2" fmla="*/ 16 w 242"/>
                <a:gd name="T3" fmla="*/ 8 h 414"/>
                <a:gd name="T4" fmla="*/ 8 w 242"/>
                <a:gd name="T5" fmla="*/ 0 h 414"/>
                <a:gd name="T6" fmla="*/ 0 w 242"/>
                <a:gd name="T7" fmla="*/ 0 h 414"/>
                <a:gd name="T8" fmla="*/ 0 w 242"/>
                <a:gd name="T9" fmla="*/ 31 h 414"/>
                <a:gd name="T10" fmla="*/ 8 w 242"/>
                <a:gd name="T11" fmla="*/ 31 h 414"/>
                <a:gd name="T12" fmla="*/ 16 w 242"/>
                <a:gd name="T13" fmla="*/ 39 h 414"/>
                <a:gd name="T14" fmla="*/ 16 w 242"/>
                <a:gd name="T15" fmla="*/ 46 h 414"/>
                <a:gd name="T16" fmla="*/ 8 w 242"/>
                <a:gd name="T17" fmla="*/ 54 h 414"/>
                <a:gd name="T18" fmla="*/ 8 w 242"/>
                <a:gd name="T19" fmla="*/ 69 h 414"/>
                <a:gd name="T20" fmla="*/ 8 w 242"/>
                <a:gd name="T21" fmla="*/ 77 h 414"/>
                <a:gd name="T22" fmla="*/ 16 w 242"/>
                <a:gd name="T23" fmla="*/ 77 h 414"/>
                <a:gd name="T24" fmla="*/ 16 w 242"/>
                <a:gd name="T25" fmla="*/ 85 h 414"/>
                <a:gd name="T26" fmla="*/ 23 w 242"/>
                <a:gd name="T27" fmla="*/ 93 h 414"/>
                <a:gd name="T28" fmla="*/ 31 w 242"/>
                <a:gd name="T29" fmla="*/ 85 h 414"/>
                <a:gd name="T30" fmla="*/ 31 w 242"/>
                <a:gd name="T31" fmla="*/ 77 h 414"/>
                <a:gd name="T32" fmla="*/ 38 w 242"/>
                <a:gd name="T33" fmla="*/ 62 h 414"/>
                <a:gd name="T34" fmla="*/ 46 w 242"/>
                <a:gd name="T35" fmla="*/ 46 h 414"/>
                <a:gd name="T36" fmla="*/ 54 w 242"/>
                <a:gd name="T37" fmla="*/ 31 h 414"/>
                <a:gd name="T38" fmla="*/ 46 w 242"/>
                <a:gd name="T39" fmla="*/ 23 h 414"/>
                <a:gd name="T40" fmla="*/ 38 w 242"/>
                <a:gd name="T41" fmla="*/ 16 h 414"/>
                <a:gd name="T42" fmla="*/ 31 w 242"/>
                <a:gd name="T43" fmla="*/ 0 h 4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2" h="414">
                  <a:moveTo>
                    <a:pt x="137" y="0"/>
                  </a:moveTo>
                  <a:lnTo>
                    <a:pt x="70" y="34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37"/>
                  </a:lnTo>
                  <a:lnTo>
                    <a:pt x="34" y="137"/>
                  </a:lnTo>
                  <a:lnTo>
                    <a:pt x="70" y="172"/>
                  </a:lnTo>
                  <a:lnTo>
                    <a:pt x="70" y="206"/>
                  </a:lnTo>
                  <a:lnTo>
                    <a:pt x="34" y="240"/>
                  </a:lnTo>
                  <a:lnTo>
                    <a:pt x="34" y="309"/>
                  </a:lnTo>
                  <a:lnTo>
                    <a:pt x="34" y="343"/>
                  </a:lnTo>
                  <a:lnTo>
                    <a:pt x="70" y="343"/>
                  </a:lnTo>
                  <a:lnTo>
                    <a:pt x="70" y="377"/>
                  </a:lnTo>
                  <a:lnTo>
                    <a:pt x="104" y="413"/>
                  </a:lnTo>
                  <a:lnTo>
                    <a:pt x="137" y="377"/>
                  </a:lnTo>
                  <a:lnTo>
                    <a:pt x="137" y="343"/>
                  </a:lnTo>
                  <a:lnTo>
                    <a:pt x="172" y="274"/>
                  </a:lnTo>
                  <a:lnTo>
                    <a:pt x="207" y="206"/>
                  </a:lnTo>
                  <a:lnTo>
                    <a:pt x="241" y="137"/>
                  </a:lnTo>
                  <a:lnTo>
                    <a:pt x="207" y="102"/>
                  </a:lnTo>
                  <a:lnTo>
                    <a:pt x="172" y="69"/>
                  </a:lnTo>
                  <a:lnTo>
                    <a:pt x="137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92" name="Freeform 109"/>
            <p:cNvSpPr>
              <a:spLocks noChangeArrowheads="1"/>
            </p:cNvSpPr>
            <p:nvPr/>
          </p:nvSpPr>
          <p:spPr bwMode="auto">
            <a:xfrm>
              <a:off x="2916" y="1602"/>
              <a:ext cx="38" cy="38"/>
            </a:xfrm>
            <a:custGeom>
              <a:avLst/>
              <a:gdLst>
                <a:gd name="T0" fmla="*/ 7 w 173"/>
                <a:gd name="T1" fmla="*/ 0 h 173"/>
                <a:gd name="T2" fmla="*/ 7 w 173"/>
                <a:gd name="T3" fmla="*/ 15 h 173"/>
                <a:gd name="T4" fmla="*/ 0 w 173"/>
                <a:gd name="T5" fmla="*/ 23 h 173"/>
                <a:gd name="T6" fmla="*/ 0 w 173"/>
                <a:gd name="T7" fmla="*/ 30 h 173"/>
                <a:gd name="T8" fmla="*/ 7 w 173"/>
                <a:gd name="T9" fmla="*/ 30 h 173"/>
                <a:gd name="T10" fmla="*/ 15 w 173"/>
                <a:gd name="T11" fmla="*/ 38 h 173"/>
                <a:gd name="T12" fmla="*/ 23 w 173"/>
                <a:gd name="T13" fmla="*/ 38 h 173"/>
                <a:gd name="T14" fmla="*/ 30 w 173"/>
                <a:gd name="T15" fmla="*/ 30 h 173"/>
                <a:gd name="T16" fmla="*/ 38 w 173"/>
                <a:gd name="T17" fmla="*/ 23 h 173"/>
                <a:gd name="T18" fmla="*/ 38 w 173"/>
                <a:gd name="T19" fmla="*/ 15 h 173"/>
                <a:gd name="T20" fmla="*/ 38 w 173"/>
                <a:gd name="T21" fmla="*/ 0 h 173"/>
                <a:gd name="T22" fmla="*/ 30 w 173"/>
                <a:gd name="T23" fmla="*/ 0 h 173"/>
                <a:gd name="T24" fmla="*/ 23 w 173"/>
                <a:gd name="T25" fmla="*/ 0 h 173"/>
                <a:gd name="T26" fmla="*/ 7 w 173"/>
                <a:gd name="T27" fmla="*/ 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3" h="173">
                  <a:moveTo>
                    <a:pt x="34" y="0"/>
                  </a:moveTo>
                  <a:lnTo>
                    <a:pt x="34" y="70"/>
                  </a:lnTo>
                  <a:lnTo>
                    <a:pt x="0" y="103"/>
                  </a:lnTo>
                  <a:lnTo>
                    <a:pt x="0" y="137"/>
                  </a:lnTo>
                  <a:lnTo>
                    <a:pt x="34" y="137"/>
                  </a:lnTo>
                  <a:lnTo>
                    <a:pt x="70" y="172"/>
                  </a:lnTo>
                  <a:lnTo>
                    <a:pt x="103" y="172"/>
                  </a:lnTo>
                  <a:lnTo>
                    <a:pt x="137" y="137"/>
                  </a:lnTo>
                  <a:lnTo>
                    <a:pt x="172" y="103"/>
                  </a:lnTo>
                  <a:lnTo>
                    <a:pt x="172" y="70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93" name="Freeform 110"/>
            <p:cNvSpPr>
              <a:spLocks noChangeArrowheads="1"/>
            </p:cNvSpPr>
            <p:nvPr/>
          </p:nvSpPr>
          <p:spPr bwMode="auto">
            <a:xfrm>
              <a:off x="2838" y="1891"/>
              <a:ext cx="124" cy="295"/>
            </a:xfrm>
            <a:custGeom>
              <a:avLst/>
              <a:gdLst>
                <a:gd name="T0" fmla="*/ 100 w 552"/>
                <a:gd name="T1" fmla="*/ 0 h 1305"/>
                <a:gd name="T2" fmla="*/ 116 w 552"/>
                <a:gd name="T3" fmla="*/ 15 h 1305"/>
                <a:gd name="T4" fmla="*/ 116 w 552"/>
                <a:gd name="T5" fmla="*/ 31 h 1305"/>
                <a:gd name="T6" fmla="*/ 124 w 552"/>
                <a:gd name="T7" fmla="*/ 62 h 1305"/>
                <a:gd name="T8" fmla="*/ 108 w 552"/>
                <a:gd name="T9" fmla="*/ 70 h 1305"/>
                <a:gd name="T10" fmla="*/ 100 w 552"/>
                <a:gd name="T11" fmla="*/ 85 h 1305"/>
                <a:gd name="T12" fmla="*/ 100 w 552"/>
                <a:gd name="T13" fmla="*/ 109 h 1305"/>
                <a:gd name="T14" fmla="*/ 85 w 552"/>
                <a:gd name="T15" fmla="*/ 109 h 1305"/>
                <a:gd name="T16" fmla="*/ 77 w 552"/>
                <a:gd name="T17" fmla="*/ 124 h 1305"/>
                <a:gd name="T18" fmla="*/ 62 w 552"/>
                <a:gd name="T19" fmla="*/ 139 h 1305"/>
                <a:gd name="T20" fmla="*/ 62 w 552"/>
                <a:gd name="T21" fmla="*/ 155 h 1305"/>
                <a:gd name="T22" fmla="*/ 70 w 552"/>
                <a:gd name="T23" fmla="*/ 171 h 1305"/>
                <a:gd name="T24" fmla="*/ 85 w 552"/>
                <a:gd name="T25" fmla="*/ 179 h 1305"/>
                <a:gd name="T26" fmla="*/ 85 w 552"/>
                <a:gd name="T27" fmla="*/ 194 h 1305"/>
                <a:gd name="T28" fmla="*/ 85 w 552"/>
                <a:gd name="T29" fmla="*/ 210 h 1305"/>
                <a:gd name="T30" fmla="*/ 77 w 552"/>
                <a:gd name="T31" fmla="*/ 217 h 1305"/>
                <a:gd name="T32" fmla="*/ 70 w 552"/>
                <a:gd name="T33" fmla="*/ 225 h 1305"/>
                <a:gd name="T34" fmla="*/ 54 w 552"/>
                <a:gd name="T35" fmla="*/ 256 h 1305"/>
                <a:gd name="T36" fmla="*/ 47 w 552"/>
                <a:gd name="T37" fmla="*/ 279 h 1305"/>
                <a:gd name="T38" fmla="*/ 31 w 552"/>
                <a:gd name="T39" fmla="*/ 287 h 1305"/>
                <a:gd name="T40" fmla="*/ 23 w 552"/>
                <a:gd name="T41" fmla="*/ 287 h 1305"/>
                <a:gd name="T42" fmla="*/ 23 w 552"/>
                <a:gd name="T43" fmla="*/ 264 h 1305"/>
                <a:gd name="T44" fmla="*/ 8 w 552"/>
                <a:gd name="T45" fmla="*/ 225 h 1305"/>
                <a:gd name="T46" fmla="*/ 0 w 552"/>
                <a:gd name="T47" fmla="*/ 210 h 1305"/>
                <a:gd name="T48" fmla="*/ 8 w 552"/>
                <a:gd name="T49" fmla="*/ 186 h 1305"/>
                <a:gd name="T50" fmla="*/ 16 w 552"/>
                <a:gd name="T51" fmla="*/ 163 h 1305"/>
                <a:gd name="T52" fmla="*/ 16 w 552"/>
                <a:gd name="T53" fmla="*/ 139 h 1305"/>
                <a:gd name="T54" fmla="*/ 16 w 552"/>
                <a:gd name="T55" fmla="*/ 117 h 1305"/>
                <a:gd name="T56" fmla="*/ 16 w 552"/>
                <a:gd name="T57" fmla="*/ 101 h 1305"/>
                <a:gd name="T58" fmla="*/ 31 w 552"/>
                <a:gd name="T59" fmla="*/ 85 h 1305"/>
                <a:gd name="T60" fmla="*/ 39 w 552"/>
                <a:gd name="T61" fmla="*/ 70 h 1305"/>
                <a:gd name="T62" fmla="*/ 47 w 552"/>
                <a:gd name="T63" fmla="*/ 62 h 1305"/>
                <a:gd name="T64" fmla="*/ 62 w 552"/>
                <a:gd name="T65" fmla="*/ 46 h 1305"/>
                <a:gd name="T66" fmla="*/ 70 w 552"/>
                <a:gd name="T67" fmla="*/ 31 h 1305"/>
                <a:gd name="T68" fmla="*/ 77 w 552"/>
                <a:gd name="T69" fmla="*/ 15 h 1305"/>
                <a:gd name="T70" fmla="*/ 93 w 552"/>
                <a:gd name="T71" fmla="*/ 0 h 13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52" h="1305">
                  <a:moveTo>
                    <a:pt x="414" y="0"/>
                  </a:moveTo>
                  <a:lnTo>
                    <a:pt x="447" y="0"/>
                  </a:lnTo>
                  <a:lnTo>
                    <a:pt x="481" y="33"/>
                  </a:lnTo>
                  <a:lnTo>
                    <a:pt x="516" y="68"/>
                  </a:lnTo>
                  <a:lnTo>
                    <a:pt x="516" y="103"/>
                  </a:lnTo>
                  <a:lnTo>
                    <a:pt x="516" y="137"/>
                  </a:lnTo>
                  <a:lnTo>
                    <a:pt x="551" y="240"/>
                  </a:lnTo>
                  <a:lnTo>
                    <a:pt x="551" y="274"/>
                  </a:lnTo>
                  <a:lnTo>
                    <a:pt x="516" y="309"/>
                  </a:lnTo>
                  <a:lnTo>
                    <a:pt x="481" y="309"/>
                  </a:lnTo>
                  <a:lnTo>
                    <a:pt x="447" y="343"/>
                  </a:lnTo>
                  <a:lnTo>
                    <a:pt x="447" y="377"/>
                  </a:lnTo>
                  <a:lnTo>
                    <a:pt x="447" y="446"/>
                  </a:lnTo>
                  <a:lnTo>
                    <a:pt x="447" y="480"/>
                  </a:lnTo>
                  <a:lnTo>
                    <a:pt x="414" y="480"/>
                  </a:lnTo>
                  <a:lnTo>
                    <a:pt x="378" y="480"/>
                  </a:lnTo>
                  <a:lnTo>
                    <a:pt x="344" y="516"/>
                  </a:lnTo>
                  <a:lnTo>
                    <a:pt x="344" y="549"/>
                  </a:lnTo>
                  <a:lnTo>
                    <a:pt x="310" y="583"/>
                  </a:lnTo>
                  <a:lnTo>
                    <a:pt x="274" y="617"/>
                  </a:lnTo>
                  <a:lnTo>
                    <a:pt x="274" y="653"/>
                  </a:lnTo>
                  <a:lnTo>
                    <a:pt x="274" y="687"/>
                  </a:lnTo>
                  <a:lnTo>
                    <a:pt x="274" y="720"/>
                  </a:lnTo>
                  <a:lnTo>
                    <a:pt x="310" y="755"/>
                  </a:lnTo>
                  <a:lnTo>
                    <a:pt x="344" y="790"/>
                  </a:lnTo>
                  <a:lnTo>
                    <a:pt x="378" y="790"/>
                  </a:lnTo>
                  <a:lnTo>
                    <a:pt x="378" y="824"/>
                  </a:lnTo>
                  <a:lnTo>
                    <a:pt x="378" y="859"/>
                  </a:lnTo>
                  <a:lnTo>
                    <a:pt x="414" y="927"/>
                  </a:lnTo>
                  <a:lnTo>
                    <a:pt x="378" y="927"/>
                  </a:lnTo>
                  <a:lnTo>
                    <a:pt x="344" y="927"/>
                  </a:lnTo>
                  <a:lnTo>
                    <a:pt x="344" y="961"/>
                  </a:lnTo>
                  <a:lnTo>
                    <a:pt x="344" y="996"/>
                  </a:lnTo>
                  <a:lnTo>
                    <a:pt x="310" y="996"/>
                  </a:lnTo>
                  <a:lnTo>
                    <a:pt x="274" y="1064"/>
                  </a:lnTo>
                  <a:lnTo>
                    <a:pt x="241" y="1133"/>
                  </a:lnTo>
                  <a:lnTo>
                    <a:pt x="241" y="1203"/>
                  </a:lnTo>
                  <a:lnTo>
                    <a:pt x="207" y="1236"/>
                  </a:lnTo>
                  <a:lnTo>
                    <a:pt x="207" y="1270"/>
                  </a:lnTo>
                  <a:lnTo>
                    <a:pt x="137" y="1270"/>
                  </a:lnTo>
                  <a:lnTo>
                    <a:pt x="137" y="1304"/>
                  </a:lnTo>
                  <a:lnTo>
                    <a:pt x="103" y="1270"/>
                  </a:lnTo>
                  <a:lnTo>
                    <a:pt x="103" y="1236"/>
                  </a:lnTo>
                  <a:lnTo>
                    <a:pt x="103" y="1167"/>
                  </a:lnTo>
                  <a:lnTo>
                    <a:pt x="70" y="1133"/>
                  </a:lnTo>
                  <a:lnTo>
                    <a:pt x="34" y="996"/>
                  </a:lnTo>
                  <a:lnTo>
                    <a:pt x="34" y="961"/>
                  </a:lnTo>
                  <a:lnTo>
                    <a:pt x="0" y="927"/>
                  </a:lnTo>
                  <a:lnTo>
                    <a:pt x="34" y="892"/>
                  </a:lnTo>
                  <a:lnTo>
                    <a:pt x="34" y="824"/>
                  </a:lnTo>
                  <a:lnTo>
                    <a:pt x="34" y="790"/>
                  </a:lnTo>
                  <a:lnTo>
                    <a:pt x="70" y="720"/>
                  </a:lnTo>
                  <a:lnTo>
                    <a:pt x="70" y="653"/>
                  </a:lnTo>
                  <a:lnTo>
                    <a:pt x="70" y="617"/>
                  </a:lnTo>
                  <a:lnTo>
                    <a:pt x="70" y="583"/>
                  </a:lnTo>
                  <a:lnTo>
                    <a:pt x="70" y="516"/>
                  </a:lnTo>
                  <a:lnTo>
                    <a:pt x="70" y="480"/>
                  </a:lnTo>
                  <a:lnTo>
                    <a:pt x="70" y="446"/>
                  </a:lnTo>
                  <a:lnTo>
                    <a:pt x="103" y="412"/>
                  </a:lnTo>
                  <a:lnTo>
                    <a:pt x="137" y="377"/>
                  </a:lnTo>
                  <a:lnTo>
                    <a:pt x="172" y="343"/>
                  </a:lnTo>
                  <a:lnTo>
                    <a:pt x="172" y="309"/>
                  </a:lnTo>
                  <a:lnTo>
                    <a:pt x="207" y="309"/>
                  </a:lnTo>
                  <a:lnTo>
                    <a:pt x="207" y="274"/>
                  </a:lnTo>
                  <a:lnTo>
                    <a:pt x="241" y="205"/>
                  </a:lnTo>
                  <a:lnTo>
                    <a:pt x="274" y="205"/>
                  </a:lnTo>
                  <a:lnTo>
                    <a:pt x="274" y="172"/>
                  </a:lnTo>
                  <a:lnTo>
                    <a:pt x="310" y="137"/>
                  </a:lnTo>
                  <a:lnTo>
                    <a:pt x="310" y="103"/>
                  </a:lnTo>
                  <a:lnTo>
                    <a:pt x="344" y="68"/>
                  </a:lnTo>
                  <a:lnTo>
                    <a:pt x="378" y="33"/>
                  </a:lnTo>
                  <a:lnTo>
                    <a:pt x="414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94" name="Freeform 111"/>
            <p:cNvSpPr>
              <a:spLocks noChangeArrowheads="1"/>
            </p:cNvSpPr>
            <p:nvPr/>
          </p:nvSpPr>
          <p:spPr bwMode="auto">
            <a:xfrm>
              <a:off x="2838" y="1891"/>
              <a:ext cx="124" cy="295"/>
            </a:xfrm>
            <a:custGeom>
              <a:avLst/>
              <a:gdLst>
                <a:gd name="T0" fmla="*/ 100 w 552"/>
                <a:gd name="T1" fmla="*/ 0 h 1305"/>
                <a:gd name="T2" fmla="*/ 116 w 552"/>
                <a:gd name="T3" fmla="*/ 15 h 1305"/>
                <a:gd name="T4" fmla="*/ 116 w 552"/>
                <a:gd name="T5" fmla="*/ 31 h 1305"/>
                <a:gd name="T6" fmla="*/ 124 w 552"/>
                <a:gd name="T7" fmla="*/ 62 h 1305"/>
                <a:gd name="T8" fmla="*/ 108 w 552"/>
                <a:gd name="T9" fmla="*/ 70 h 1305"/>
                <a:gd name="T10" fmla="*/ 100 w 552"/>
                <a:gd name="T11" fmla="*/ 85 h 1305"/>
                <a:gd name="T12" fmla="*/ 100 w 552"/>
                <a:gd name="T13" fmla="*/ 109 h 1305"/>
                <a:gd name="T14" fmla="*/ 85 w 552"/>
                <a:gd name="T15" fmla="*/ 109 h 1305"/>
                <a:gd name="T16" fmla="*/ 77 w 552"/>
                <a:gd name="T17" fmla="*/ 124 h 1305"/>
                <a:gd name="T18" fmla="*/ 62 w 552"/>
                <a:gd name="T19" fmla="*/ 139 h 1305"/>
                <a:gd name="T20" fmla="*/ 62 w 552"/>
                <a:gd name="T21" fmla="*/ 155 h 1305"/>
                <a:gd name="T22" fmla="*/ 70 w 552"/>
                <a:gd name="T23" fmla="*/ 171 h 1305"/>
                <a:gd name="T24" fmla="*/ 85 w 552"/>
                <a:gd name="T25" fmla="*/ 179 h 1305"/>
                <a:gd name="T26" fmla="*/ 85 w 552"/>
                <a:gd name="T27" fmla="*/ 194 h 1305"/>
                <a:gd name="T28" fmla="*/ 85 w 552"/>
                <a:gd name="T29" fmla="*/ 210 h 1305"/>
                <a:gd name="T30" fmla="*/ 77 w 552"/>
                <a:gd name="T31" fmla="*/ 217 h 1305"/>
                <a:gd name="T32" fmla="*/ 70 w 552"/>
                <a:gd name="T33" fmla="*/ 225 h 1305"/>
                <a:gd name="T34" fmla="*/ 54 w 552"/>
                <a:gd name="T35" fmla="*/ 256 h 1305"/>
                <a:gd name="T36" fmla="*/ 47 w 552"/>
                <a:gd name="T37" fmla="*/ 279 h 1305"/>
                <a:gd name="T38" fmla="*/ 31 w 552"/>
                <a:gd name="T39" fmla="*/ 287 h 1305"/>
                <a:gd name="T40" fmla="*/ 23 w 552"/>
                <a:gd name="T41" fmla="*/ 287 h 1305"/>
                <a:gd name="T42" fmla="*/ 23 w 552"/>
                <a:gd name="T43" fmla="*/ 264 h 1305"/>
                <a:gd name="T44" fmla="*/ 8 w 552"/>
                <a:gd name="T45" fmla="*/ 225 h 1305"/>
                <a:gd name="T46" fmla="*/ 0 w 552"/>
                <a:gd name="T47" fmla="*/ 210 h 1305"/>
                <a:gd name="T48" fmla="*/ 8 w 552"/>
                <a:gd name="T49" fmla="*/ 186 h 1305"/>
                <a:gd name="T50" fmla="*/ 16 w 552"/>
                <a:gd name="T51" fmla="*/ 163 h 1305"/>
                <a:gd name="T52" fmla="*/ 16 w 552"/>
                <a:gd name="T53" fmla="*/ 139 h 1305"/>
                <a:gd name="T54" fmla="*/ 16 w 552"/>
                <a:gd name="T55" fmla="*/ 117 h 1305"/>
                <a:gd name="T56" fmla="*/ 16 w 552"/>
                <a:gd name="T57" fmla="*/ 101 h 1305"/>
                <a:gd name="T58" fmla="*/ 31 w 552"/>
                <a:gd name="T59" fmla="*/ 85 h 1305"/>
                <a:gd name="T60" fmla="*/ 39 w 552"/>
                <a:gd name="T61" fmla="*/ 70 h 1305"/>
                <a:gd name="T62" fmla="*/ 47 w 552"/>
                <a:gd name="T63" fmla="*/ 62 h 1305"/>
                <a:gd name="T64" fmla="*/ 62 w 552"/>
                <a:gd name="T65" fmla="*/ 46 h 1305"/>
                <a:gd name="T66" fmla="*/ 70 w 552"/>
                <a:gd name="T67" fmla="*/ 31 h 1305"/>
                <a:gd name="T68" fmla="*/ 77 w 552"/>
                <a:gd name="T69" fmla="*/ 15 h 1305"/>
                <a:gd name="T70" fmla="*/ 93 w 552"/>
                <a:gd name="T71" fmla="*/ 0 h 13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52" h="1305">
                  <a:moveTo>
                    <a:pt x="414" y="0"/>
                  </a:moveTo>
                  <a:lnTo>
                    <a:pt x="447" y="0"/>
                  </a:lnTo>
                  <a:lnTo>
                    <a:pt x="481" y="33"/>
                  </a:lnTo>
                  <a:lnTo>
                    <a:pt x="516" y="68"/>
                  </a:lnTo>
                  <a:lnTo>
                    <a:pt x="516" y="103"/>
                  </a:lnTo>
                  <a:lnTo>
                    <a:pt x="516" y="137"/>
                  </a:lnTo>
                  <a:lnTo>
                    <a:pt x="551" y="240"/>
                  </a:lnTo>
                  <a:lnTo>
                    <a:pt x="551" y="274"/>
                  </a:lnTo>
                  <a:lnTo>
                    <a:pt x="516" y="309"/>
                  </a:lnTo>
                  <a:lnTo>
                    <a:pt x="481" y="309"/>
                  </a:lnTo>
                  <a:lnTo>
                    <a:pt x="447" y="343"/>
                  </a:lnTo>
                  <a:lnTo>
                    <a:pt x="447" y="377"/>
                  </a:lnTo>
                  <a:lnTo>
                    <a:pt x="447" y="446"/>
                  </a:lnTo>
                  <a:lnTo>
                    <a:pt x="447" y="480"/>
                  </a:lnTo>
                  <a:lnTo>
                    <a:pt x="414" y="480"/>
                  </a:lnTo>
                  <a:lnTo>
                    <a:pt x="378" y="480"/>
                  </a:lnTo>
                  <a:lnTo>
                    <a:pt x="344" y="516"/>
                  </a:lnTo>
                  <a:lnTo>
                    <a:pt x="344" y="549"/>
                  </a:lnTo>
                  <a:lnTo>
                    <a:pt x="310" y="583"/>
                  </a:lnTo>
                  <a:lnTo>
                    <a:pt x="274" y="617"/>
                  </a:lnTo>
                  <a:lnTo>
                    <a:pt x="274" y="653"/>
                  </a:lnTo>
                  <a:lnTo>
                    <a:pt x="274" y="687"/>
                  </a:lnTo>
                  <a:lnTo>
                    <a:pt x="274" y="720"/>
                  </a:lnTo>
                  <a:lnTo>
                    <a:pt x="310" y="755"/>
                  </a:lnTo>
                  <a:lnTo>
                    <a:pt x="344" y="790"/>
                  </a:lnTo>
                  <a:lnTo>
                    <a:pt x="378" y="790"/>
                  </a:lnTo>
                  <a:lnTo>
                    <a:pt x="378" y="824"/>
                  </a:lnTo>
                  <a:lnTo>
                    <a:pt x="378" y="859"/>
                  </a:lnTo>
                  <a:lnTo>
                    <a:pt x="414" y="927"/>
                  </a:lnTo>
                  <a:lnTo>
                    <a:pt x="378" y="927"/>
                  </a:lnTo>
                  <a:lnTo>
                    <a:pt x="344" y="927"/>
                  </a:lnTo>
                  <a:lnTo>
                    <a:pt x="344" y="961"/>
                  </a:lnTo>
                  <a:lnTo>
                    <a:pt x="344" y="996"/>
                  </a:lnTo>
                  <a:lnTo>
                    <a:pt x="310" y="996"/>
                  </a:lnTo>
                  <a:lnTo>
                    <a:pt x="274" y="1064"/>
                  </a:lnTo>
                  <a:lnTo>
                    <a:pt x="241" y="1133"/>
                  </a:lnTo>
                  <a:lnTo>
                    <a:pt x="241" y="1203"/>
                  </a:lnTo>
                  <a:lnTo>
                    <a:pt x="207" y="1236"/>
                  </a:lnTo>
                  <a:lnTo>
                    <a:pt x="207" y="1270"/>
                  </a:lnTo>
                  <a:lnTo>
                    <a:pt x="137" y="1270"/>
                  </a:lnTo>
                  <a:lnTo>
                    <a:pt x="137" y="1304"/>
                  </a:lnTo>
                  <a:lnTo>
                    <a:pt x="103" y="1270"/>
                  </a:lnTo>
                  <a:lnTo>
                    <a:pt x="103" y="1236"/>
                  </a:lnTo>
                  <a:lnTo>
                    <a:pt x="103" y="1167"/>
                  </a:lnTo>
                  <a:lnTo>
                    <a:pt x="70" y="1133"/>
                  </a:lnTo>
                  <a:lnTo>
                    <a:pt x="34" y="996"/>
                  </a:lnTo>
                  <a:lnTo>
                    <a:pt x="34" y="961"/>
                  </a:lnTo>
                  <a:lnTo>
                    <a:pt x="0" y="927"/>
                  </a:lnTo>
                  <a:lnTo>
                    <a:pt x="34" y="892"/>
                  </a:lnTo>
                  <a:lnTo>
                    <a:pt x="34" y="824"/>
                  </a:lnTo>
                  <a:lnTo>
                    <a:pt x="34" y="790"/>
                  </a:lnTo>
                  <a:lnTo>
                    <a:pt x="70" y="720"/>
                  </a:lnTo>
                  <a:lnTo>
                    <a:pt x="70" y="653"/>
                  </a:lnTo>
                  <a:lnTo>
                    <a:pt x="70" y="617"/>
                  </a:lnTo>
                  <a:lnTo>
                    <a:pt x="70" y="583"/>
                  </a:lnTo>
                  <a:lnTo>
                    <a:pt x="70" y="516"/>
                  </a:lnTo>
                  <a:lnTo>
                    <a:pt x="70" y="480"/>
                  </a:lnTo>
                  <a:lnTo>
                    <a:pt x="70" y="446"/>
                  </a:lnTo>
                  <a:lnTo>
                    <a:pt x="103" y="412"/>
                  </a:lnTo>
                  <a:lnTo>
                    <a:pt x="137" y="377"/>
                  </a:lnTo>
                  <a:lnTo>
                    <a:pt x="172" y="343"/>
                  </a:lnTo>
                  <a:lnTo>
                    <a:pt x="172" y="309"/>
                  </a:lnTo>
                  <a:lnTo>
                    <a:pt x="207" y="309"/>
                  </a:lnTo>
                  <a:lnTo>
                    <a:pt x="207" y="274"/>
                  </a:lnTo>
                  <a:lnTo>
                    <a:pt x="241" y="205"/>
                  </a:lnTo>
                  <a:lnTo>
                    <a:pt x="274" y="205"/>
                  </a:lnTo>
                  <a:lnTo>
                    <a:pt x="274" y="172"/>
                  </a:lnTo>
                  <a:lnTo>
                    <a:pt x="310" y="137"/>
                  </a:lnTo>
                  <a:lnTo>
                    <a:pt x="310" y="103"/>
                  </a:lnTo>
                  <a:lnTo>
                    <a:pt x="344" y="68"/>
                  </a:lnTo>
                  <a:lnTo>
                    <a:pt x="378" y="33"/>
                  </a:lnTo>
                  <a:lnTo>
                    <a:pt x="41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95" name="Freeform 112"/>
            <p:cNvSpPr>
              <a:spLocks noChangeArrowheads="1"/>
            </p:cNvSpPr>
            <p:nvPr/>
          </p:nvSpPr>
          <p:spPr bwMode="auto">
            <a:xfrm>
              <a:off x="2931" y="1859"/>
              <a:ext cx="116" cy="225"/>
            </a:xfrm>
            <a:custGeom>
              <a:avLst/>
              <a:gdLst>
                <a:gd name="T0" fmla="*/ 0 w 517"/>
                <a:gd name="T1" fmla="*/ 31 h 998"/>
                <a:gd name="T2" fmla="*/ 7 w 517"/>
                <a:gd name="T3" fmla="*/ 31 h 998"/>
                <a:gd name="T4" fmla="*/ 15 w 517"/>
                <a:gd name="T5" fmla="*/ 23 h 998"/>
                <a:gd name="T6" fmla="*/ 23 w 517"/>
                <a:gd name="T7" fmla="*/ 23 h 998"/>
                <a:gd name="T8" fmla="*/ 31 w 517"/>
                <a:gd name="T9" fmla="*/ 23 h 998"/>
                <a:gd name="T10" fmla="*/ 39 w 517"/>
                <a:gd name="T11" fmla="*/ 16 h 998"/>
                <a:gd name="T12" fmla="*/ 39 w 517"/>
                <a:gd name="T13" fmla="*/ 0 h 998"/>
                <a:gd name="T14" fmla="*/ 61 w 517"/>
                <a:gd name="T15" fmla="*/ 0 h 998"/>
                <a:gd name="T16" fmla="*/ 61 w 517"/>
                <a:gd name="T17" fmla="*/ 8 h 998"/>
                <a:gd name="T18" fmla="*/ 61 w 517"/>
                <a:gd name="T19" fmla="*/ 23 h 998"/>
                <a:gd name="T20" fmla="*/ 61 w 517"/>
                <a:gd name="T21" fmla="*/ 31 h 998"/>
                <a:gd name="T22" fmla="*/ 61 w 517"/>
                <a:gd name="T23" fmla="*/ 39 h 998"/>
                <a:gd name="T24" fmla="*/ 69 w 517"/>
                <a:gd name="T25" fmla="*/ 39 h 998"/>
                <a:gd name="T26" fmla="*/ 69 w 517"/>
                <a:gd name="T27" fmla="*/ 46 h 998"/>
                <a:gd name="T28" fmla="*/ 77 w 517"/>
                <a:gd name="T29" fmla="*/ 46 h 998"/>
                <a:gd name="T30" fmla="*/ 77 w 517"/>
                <a:gd name="T31" fmla="*/ 54 h 998"/>
                <a:gd name="T32" fmla="*/ 85 w 517"/>
                <a:gd name="T33" fmla="*/ 54 h 998"/>
                <a:gd name="T34" fmla="*/ 85 w 517"/>
                <a:gd name="T35" fmla="*/ 62 h 998"/>
                <a:gd name="T36" fmla="*/ 85 w 517"/>
                <a:gd name="T37" fmla="*/ 70 h 998"/>
                <a:gd name="T38" fmla="*/ 85 w 517"/>
                <a:gd name="T39" fmla="*/ 85 h 998"/>
                <a:gd name="T40" fmla="*/ 85 w 517"/>
                <a:gd name="T41" fmla="*/ 93 h 998"/>
                <a:gd name="T42" fmla="*/ 85 w 517"/>
                <a:gd name="T43" fmla="*/ 101 h 998"/>
                <a:gd name="T44" fmla="*/ 92 w 517"/>
                <a:gd name="T45" fmla="*/ 108 h 998"/>
                <a:gd name="T46" fmla="*/ 100 w 517"/>
                <a:gd name="T47" fmla="*/ 116 h 998"/>
                <a:gd name="T48" fmla="*/ 100 w 517"/>
                <a:gd name="T49" fmla="*/ 124 h 998"/>
                <a:gd name="T50" fmla="*/ 108 w 517"/>
                <a:gd name="T51" fmla="*/ 132 h 998"/>
                <a:gd name="T52" fmla="*/ 108 w 517"/>
                <a:gd name="T53" fmla="*/ 139 h 998"/>
                <a:gd name="T54" fmla="*/ 116 w 517"/>
                <a:gd name="T55" fmla="*/ 139 h 998"/>
                <a:gd name="T56" fmla="*/ 116 w 517"/>
                <a:gd name="T57" fmla="*/ 147 h 998"/>
                <a:gd name="T58" fmla="*/ 116 w 517"/>
                <a:gd name="T59" fmla="*/ 155 h 998"/>
                <a:gd name="T60" fmla="*/ 100 w 517"/>
                <a:gd name="T61" fmla="*/ 201 h 998"/>
                <a:gd name="T62" fmla="*/ 85 w 517"/>
                <a:gd name="T63" fmla="*/ 201 h 998"/>
                <a:gd name="T64" fmla="*/ 69 w 517"/>
                <a:gd name="T65" fmla="*/ 209 h 998"/>
                <a:gd name="T66" fmla="*/ 54 w 517"/>
                <a:gd name="T67" fmla="*/ 217 h 998"/>
                <a:gd name="T68" fmla="*/ 46 w 517"/>
                <a:gd name="T69" fmla="*/ 225 h 998"/>
                <a:gd name="T70" fmla="*/ 39 w 517"/>
                <a:gd name="T71" fmla="*/ 225 h 998"/>
                <a:gd name="T72" fmla="*/ 31 w 517"/>
                <a:gd name="T73" fmla="*/ 217 h 998"/>
                <a:gd name="T74" fmla="*/ 23 w 517"/>
                <a:gd name="T75" fmla="*/ 209 h 998"/>
                <a:gd name="T76" fmla="*/ 15 w 517"/>
                <a:gd name="T77" fmla="*/ 209 h 998"/>
                <a:gd name="T78" fmla="*/ 15 w 517"/>
                <a:gd name="T79" fmla="*/ 178 h 998"/>
                <a:gd name="T80" fmla="*/ 15 w 517"/>
                <a:gd name="T81" fmla="*/ 163 h 998"/>
                <a:gd name="T82" fmla="*/ 15 w 517"/>
                <a:gd name="T83" fmla="*/ 147 h 998"/>
                <a:gd name="T84" fmla="*/ 23 w 517"/>
                <a:gd name="T85" fmla="*/ 139 h 998"/>
                <a:gd name="T86" fmla="*/ 39 w 517"/>
                <a:gd name="T87" fmla="*/ 124 h 998"/>
                <a:gd name="T88" fmla="*/ 39 w 517"/>
                <a:gd name="T89" fmla="*/ 116 h 998"/>
                <a:gd name="T90" fmla="*/ 46 w 517"/>
                <a:gd name="T91" fmla="*/ 116 h 998"/>
                <a:gd name="T92" fmla="*/ 46 w 517"/>
                <a:gd name="T93" fmla="*/ 108 h 998"/>
                <a:gd name="T94" fmla="*/ 39 w 517"/>
                <a:gd name="T95" fmla="*/ 101 h 998"/>
                <a:gd name="T96" fmla="*/ 39 w 517"/>
                <a:gd name="T97" fmla="*/ 93 h 998"/>
                <a:gd name="T98" fmla="*/ 31 w 517"/>
                <a:gd name="T99" fmla="*/ 93 h 998"/>
                <a:gd name="T100" fmla="*/ 31 w 517"/>
                <a:gd name="T101" fmla="*/ 85 h 998"/>
                <a:gd name="T102" fmla="*/ 23 w 517"/>
                <a:gd name="T103" fmla="*/ 62 h 998"/>
                <a:gd name="T104" fmla="*/ 23 w 517"/>
                <a:gd name="T105" fmla="*/ 54 h 998"/>
                <a:gd name="T106" fmla="*/ 23 w 517"/>
                <a:gd name="T107" fmla="*/ 46 h 998"/>
                <a:gd name="T108" fmla="*/ 15 w 517"/>
                <a:gd name="T109" fmla="*/ 39 h 998"/>
                <a:gd name="T110" fmla="*/ 7 w 517"/>
                <a:gd name="T111" fmla="*/ 31 h 998"/>
                <a:gd name="T112" fmla="*/ 0 w 517"/>
                <a:gd name="T113" fmla="*/ 31 h 9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17" h="998">
                  <a:moveTo>
                    <a:pt x="0" y="138"/>
                  </a:moveTo>
                  <a:lnTo>
                    <a:pt x="33" y="138"/>
                  </a:lnTo>
                  <a:lnTo>
                    <a:pt x="68" y="104"/>
                  </a:lnTo>
                  <a:lnTo>
                    <a:pt x="103" y="104"/>
                  </a:lnTo>
                  <a:lnTo>
                    <a:pt x="137" y="104"/>
                  </a:lnTo>
                  <a:lnTo>
                    <a:pt x="172" y="69"/>
                  </a:lnTo>
                  <a:lnTo>
                    <a:pt x="172" y="0"/>
                  </a:lnTo>
                  <a:lnTo>
                    <a:pt x="274" y="0"/>
                  </a:lnTo>
                  <a:lnTo>
                    <a:pt x="274" y="34"/>
                  </a:lnTo>
                  <a:lnTo>
                    <a:pt x="274" y="104"/>
                  </a:lnTo>
                  <a:lnTo>
                    <a:pt x="274" y="138"/>
                  </a:lnTo>
                  <a:lnTo>
                    <a:pt x="274" y="172"/>
                  </a:lnTo>
                  <a:lnTo>
                    <a:pt x="309" y="172"/>
                  </a:lnTo>
                  <a:lnTo>
                    <a:pt x="309" y="206"/>
                  </a:lnTo>
                  <a:lnTo>
                    <a:pt x="344" y="206"/>
                  </a:lnTo>
                  <a:lnTo>
                    <a:pt x="344" y="241"/>
                  </a:lnTo>
                  <a:lnTo>
                    <a:pt x="377" y="241"/>
                  </a:lnTo>
                  <a:lnTo>
                    <a:pt x="377" y="275"/>
                  </a:lnTo>
                  <a:lnTo>
                    <a:pt x="377" y="310"/>
                  </a:lnTo>
                  <a:lnTo>
                    <a:pt x="377" y="378"/>
                  </a:lnTo>
                  <a:lnTo>
                    <a:pt x="377" y="413"/>
                  </a:lnTo>
                  <a:lnTo>
                    <a:pt x="377" y="447"/>
                  </a:lnTo>
                  <a:lnTo>
                    <a:pt x="412" y="481"/>
                  </a:lnTo>
                  <a:lnTo>
                    <a:pt x="447" y="516"/>
                  </a:lnTo>
                  <a:lnTo>
                    <a:pt x="447" y="550"/>
                  </a:lnTo>
                  <a:lnTo>
                    <a:pt x="481" y="584"/>
                  </a:lnTo>
                  <a:lnTo>
                    <a:pt x="481" y="618"/>
                  </a:lnTo>
                  <a:lnTo>
                    <a:pt x="516" y="618"/>
                  </a:lnTo>
                  <a:lnTo>
                    <a:pt x="516" y="654"/>
                  </a:lnTo>
                  <a:lnTo>
                    <a:pt x="516" y="687"/>
                  </a:lnTo>
                  <a:lnTo>
                    <a:pt x="447" y="893"/>
                  </a:lnTo>
                  <a:lnTo>
                    <a:pt x="377" y="893"/>
                  </a:lnTo>
                  <a:lnTo>
                    <a:pt x="309" y="928"/>
                  </a:lnTo>
                  <a:lnTo>
                    <a:pt x="240" y="962"/>
                  </a:lnTo>
                  <a:lnTo>
                    <a:pt x="206" y="997"/>
                  </a:lnTo>
                  <a:lnTo>
                    <a:pt x="172" y="997"/>
                  </a:lnTo>
                  <a:lnTo>
                    <a:pt x="137" y="962"/>
                  </a:lnTo>
                  <a:lnTo>
                    <a:pt x="103" y="928"/>
                  </a:lnTo>
                  <a:lnTo>
                    <a:pt x="68" y="928"/>
                  </a:lnTo>
                  <a:lnTo>
                    <a:pt x="68" y="791"/>
                  </a:lnTo>
                  <a:lnTo>
                    <a:pt x="68" y="721"/>
                  </a:lnTo>
                  <a:lnTo>
                    <a:pt x="68" y="654"/>
                  </a:lnTo>
                  <a:lnTo>
                    <a:pt x="103" y="618"/>
                  </a:lnTo>
                  <a:lnTo>
                    <a:pt x="172" y="550"/>
                  </a:lnTo>
                  <a:lnTo>
                    <a:pt x="172" y="516"/>
                  </a:lnTo>
                  <a:lnTo>
                    <a:pt x="206" y="516"/>
                  </a:lnTo>
                  <a:lnTo>
                    <a:pt x="206" y="481"/>
                  </a:lnTo>
                  <a:lnTo>
                    <a:pt x="172" y="447"/>
                  </a:lnTo>
                  <a:lnTo>
                    <a:pt x="172" y="413"/>
                  </a:lnTo>
                  <a:lnTo>
                    <a:pt x="137" y="413"/>
                  </a:lnTo>
                  <a:lnTo>
                    <a:pt x="137" y="378"/>
                  </a:lnTo>
                  <a:lnTo>
                    <a:pt x="103" y="275"/>
                  </a:lnTo>
                  <a:lnTo>
                    <a:pt x="103" y="241"/>
                  </a:lnTo>
                  <a:lnTo>
                    <a:pt x="103" y="206"/>
                  </a:lnTo>
                  <a:lnTo>
                    <a:pt x="68" y="172"/>
                  </a:lnTo>
                  <a:lnTo>
                    <a:pt x="33" y="138"/>
                  </a:lnTo>
                  <a:lnTo>
                    <a:pt x="0" y="13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96" name="Freeform 113"/>
            <p:cNvSpPr>
              <a:spLocks noChangeArrowheads="1"/>
            </p:cNvSpPr>
            <p:nvPr/>
          </p:nvSpPr>
          <p:spPr bwMode="auto">
            <a:xfrm>
              <a:off x="2931" y="1859"/>
              <a:ext cx="116" cy="225"/>
            </a:xfrm>
            <a:custGeom>
              <a:avLst/>
              <a:gdLst>
                <a:gd name="T0" fmla="*/ 0 w 517"/>
                <a:gd name="T1" fmla="*/ 31 h 998"/>
                <a:gd name="T2" fmla="*/ 7 w 517"/>
                <a:gd name="T3" fmla="*/ 31 h 998"/>
                <a:gd name="T4" fmla="*/ 15 w 517"/>
                <a:gd name="T5" fmla="*/ 23 h 998"/>
                <a:gd name="T6" fmla="*/ 23 w 517"/>
                <a:gd name="T7" fmla="*/ 23 h 998"/>
                <a:gd name="T8" fmla="*/ 31 w 517"/>
                <a:gd name="T9" fmla="*/ 23 h 998"/>
                <a:gd name="T10" fmla="*/ 39 w 517"/>
                <a:gd name="T11" fmla="*/ 16 h 998"/>
                <a:gd name="T12" fmla="*/ 39 w 517"/>
                <a:gd name="T13" fmla="*/ 0 h 998"/>
                <a:gd name="T14" fmla="*/ 61 w 517"/>
                <a:gd name="T15" fmla="*/ 0 h 998"/>
                <a:gd name="T16" fmla="*/ 61 w 517"/>
                <a:gd name="T17" fmla="*/ 8 h 998"/>
                <a:gd name="T18" fmla="*/ 61 w 517"/>
                <a:gd name="T19" fmla="*/ 23 h 998"/>
                <a:gd name="T20" fmla="*/ 61 w 517"/>
                <a:gd name="T21" fmla="*/ 31 h 998"/>
                <a:gd name="T22" fmla="*/ 61 w 517"/>
                <a:gd name="T23" fmla="*/ 39 h 998"/>
                <a:gd name="T24" fmla="*/ 69 w 517"/>
                <a:gd name="T25" fmla="*/ 39 h 998"/>
                <a:gd name="T26" fmla="*/ 69 w 517"/>
                <a:gd name="T27" fmla="*/ 46 h 998"/>
                <a:gd name="T28" fmla="*/ 77 w 517"/>
                <a:gd name="T29" fmla="*/ 46 h 998"/>
                <a:gd name="T30" fmla="*/ 77 w 517"/>
                <a:gd name="T31" fmla="*/ 54 h 998"/>
                <a:gd name="T32" fmla="*/ 85 w 517"/>
                <a:gd name="T33" fmla="*/ 54 h 998"/>
                <a:gd name="T34" fmla="*/ 85 w 517"/>
                <a:gd name="T35" fmla="*/ 62 h 998"/>
                <a:gd name="T36" fmla="*/ 85 w 517"/>
                <a:gd name="T37" fmla="*/ 70 h 998"/>
                <a:gd name="T38" fmla="*/ 85 w 517"/>
                <a:gd name="T39" fmla="*/ 85 h 998"/>
                <a:gd name="T40" fmla="*/ 85 w 517"/>
                <a:gd name="T41" fmla="*/ 93 h 998"/>
                <a:gd name="T42" fmla="*/ 85 w 517"/>
                <a:gd name="T43" fmla="*/ 101 h 998"/>
                <a:gd name="T44" fmla="*/ 92 w 517"/>
                <a:gd name="T45" fmla="*/ 108 h 998"/>
                <a:gd name="T46" fmla="*/ 100 w 517"/>
                <a:gd name="T47" fmla="*/ 116 h 998"/>
                <a:gd name="T48" fmla="*/ 100 w 517"/>
                <a:gd name="T49" fmla="*/ 124 h 998"/>
                <a:gd name="T50" fmla="*/ 108 w 517"/>
                <a:gd name="T51" fmla="*/ 132 h 998"/>
                <a:gd name="T52" fmla="*/ 108 w 517"/>
                <a:gd name="T53" fmla="*/ 139 h 998"/>
                <a:gd name="T54" fmla="*/ 116 w 517"/>
                <a:gd name="T55" fmla="*/ 139 h 998"/>
                <a:gd name="T56" fmla="*/ 116 w 517"/>
                <a:gd name="T57" fmla="*/ 147 h 998"/>
                <a:gd name="T58" fmla="*/ 116 w 517"/>
                <a:gd name="T59" fmla="*/ 155 h 998"/>
                <a:gd name="T60" fmla="*/ 100 w 517"/>
                <a:gd name="T61" fmla="*/ 201 h 998"/>
                <a:gd name="T62" fmla="*/ 85 w 517"/>
                <a:gd name="T63" fmla="*/ 201 h 998"/>
                <a:gd name="T64" fmla="*/ 69 w 517"/>
                <a:gd name="T65" fmla="*/ 209 h 998"/>
                <a:gd name="T66" fmla="*/ 54 w 517"/>
                <a:gd name="T67" fmla="*/ 217 h 998"/>
                <a:gd name="T68" fmla="*/ 46 w 517"/>
                <a:gd name="T69" fmla="*/ 225 h 998"/>
                <a:gd name="T70" fmla="*/ 39 w 517"/>
                <a:gd name="T71" fmla="*/ 225 h 998"/>
                <a:gd name="T72" fmla="*/ 31 w 517"/>
                <a:gd name="T73" fmla="*/ 217 h 998"/>
                <a:gd name="T74" fmla="*/ 23 w 517"/>
                <a:gd name="T75" fmla="*/ 209 h 998"/>
                <a:gd name="T76" fmla="*/ 15 w 517"/>
                <a:gd name="T77" fmla="*/ 209 h 998"/>
                <a:gd name="T78" fmla="*/ 15 w 517"/>
                <a:gd name="T79" fmla="*/ 178 h 998"/>
                <a:gd name="T80" fmla="*/ 15 w 517"/>
                <a:gd name="T81" fmla="*/ 163 h 998"/>
                <a:gd name="T82" fmla="*/ 15 w 517"/>
                <a:gd name="T83" fmla="*/ 147 h 998"/>
                <a:gd name="T84" fmla="*/ 23 w 517"/>
                <a:gd name="T85" fmla="*/ 139 h 998"/>
                <a:gd name="T86" fmla="*/ 39 w 517"/>
                <a:gd name="T87" fmla="*/ 124 h 998"/>
                <a:gd name="T88" fmla="*/ 39 w 517"/>
                <a:gd name="T89" fmla="*/ 116 h 998"/>
                <a:gd name="T90" fmla="*/ 46 w 517"/>
                <a:gd name="T91" fmla="*/ 116 h 998"/>
                <a:gd name="T92" fmla="*/ 46 w 517"/>
                <a:gd name="T93" fmla="*/ 108 h 998"/>
                <a:gd name="T94" fmla="*/ 39 w 517"/>
                <a:gd name="T95" fmla="*/ 101 h 998"/>
                <a:gd name="T96" fmla="*/ 39 w 517"/>
                <a:gd name="T97" fmla="*/ 93 h 998"/>
                <a:gd name="T98" fmla="*/ 31 w 517"/>
                <a:gd name="T99" fmla="*/ 93 h 998"/>
                <a:gd name="T100" fmla="*/ 31 w 517"/>
                <a:gd name="T101" fmla="*/ 85 h 998"/>
                <a:gd name="T102" fmla="*/ 23 w 517"/>
                <a:gd name="T103" fmla="*/ 62 h 998"/>
                <a:gd name="T104" fmla="*/ 23 w 517"/>
                <a:gd name="T105" fmla="*/ 54 h 998"/>
                <a:gd name="T106" fmla="*/ 23 w 517"/>
                <a:gd name="T107" fmla="*/ 46 h 998"/>
                <a:gd name="T108" fmla="*/ 15 w 517"/>
                <a:gd name="T109" fmla="*/ 39 h 998"/>
                <a:gd name="T110" fmla="*/ 7 w 517"/>
                <a:gd name="T111" fmla="*/ 31 h 998"/>
                <a:gd name="T112" fmla="*/ 0 w 517"/>
                <a:gd name="T113" fmla="*/ 31 h 9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17" h="998">
                  <a:moveTo>
                    <a:pt x="0" y="138"/>
                  </a:moveTo>
                  <a:lnTo>
                    <a:pt x="33" y="138"/>
                  </a:lnTo>
                  <a:lnTo>
                    <a:pt x="68" y="104"/>
                  </a:lnTo>
                  <a:lnTo>
                    <a:pt x="103" y="104"/>
                  </a:lnTo>
                  <a:lnTo>
                    <a:pt x="137" y="104"/>
                  </a:lnTo>
                  <a:lnTo>
                    <a:pt x="172" y="69"/>
                  </a:lnTo>
                  <a:lnTo>
                    <a:pt x="172" y="0"/>
                  </a:lnTo>
                  <a:lnTo>
                    <a:pt x="274" y="0"/>
                  </a:lnTo>
                  <a:lnTo>
                    <a:pt x="274" y="34"/>
                  </a:lnTo>
                  <a:lnTo>
                    <a:pt x="274" y="104"/>
                  </a:lnTo>
                  <a:lnTo>
                    <a:pt x="274" y="138"/>
                  </a:lnTo>
                  <a:lnTo>
                    <a:pt x="274" y="172"/>
                  </a:lnTo>
                  <a:lnTo>
                    <a:pt x="309" y="172"/>
                  </a:lnTo>
                  <a:lnTo>
                    <a:pt x="309" y="206"/>
                  </a:lnTo>
                  <a:lnTo>
                    <a:pt x="344" y="206"/>
                  </a:lnTo>
                  <a:lnTo>
                    <a:pt x="344" y="241"/>
                  </a:lnTo>
                  <a:lnTo>
                    <a:pt x="377" y="241"/>
                  </a:lnTo>
                  <a:lnTo>
                    <a:pt x="377" y="275"/>
                  </a:lnTo>
                  <a:lnTo>
                    <a:pt x="377" y="310"/>
                  </a:lnTo>
                  <a:lnTo>
                    <a:pt x="377" y="378"/>
                  </a:lnTo>
                  <a:lnTo>
                    <a:pt x="377" y="413"/>
                  </a:lnTo>
                  <a:lnTo>
                    <a:pt x="377" y="447"/>
                  </a:lnTo>
                  <a:lnTo>
                    <a:pt x="412" y="481"/>
                  </a:lnTo>
                  <a:lnTo>
                    <a:pt x="447" y="516"/>
                  </a:lnTo>
                  <a:lnTo>
                    <a:pt x="447" y="550"/>
                  </a:lnTo>
                  <a:lnTo>
                    <a:pt x="481" y="584"/>
                  </a:lnTo>
                  <a:lnTo>
                    <a:pt x="481" y="618"/>
                  </a:lnTo>
                  <a:lnTo>
                    <a:pt x="516" y="618"/>
                  </a:lnTo>
                  <a:lnTo>
                    <a:pt x="516" y="654"/>
                  </a:lnTo>
                  <a:lnTo>
                    <a:pt x="516" y="687"/>
                  </a:lnTo>
                  <a:lnTo>
                    <a:pt x="447" y="893"/>
                  </a:lnTo>
                  <a:lnTo>
                    <a:pt x="377" y="893"/>
                  </a:lnTo>
                  <a:lnTo>
                    <a:pt x="309" y="928"/>
                  </a:lnTo>
                  <a:lnTo>
                    <a:pt x="240" y="962"/>
                  </a:lnTo>
                  <a:lnTo>
                    <a:pt x="206" y="997"/>
                  </a:lnTo>
                  <a:lnTo>
                    <a:pt x="172" y="997"/>
                  </a:lnTo>
                  <a:lnTo>
                    <a:pt x="137" y="962"/>
                  </a:lnTo>
                  <a:lnTo>
                    <a:pt x="103" y="928"/>
                  </a:lnTo>
                  <a:lnTo>
                    <a:pt x="68" y="928"/>
                  </a:lnTo>
                  <a:lnTo>
                    <a:pt x="68" y="791"/>
                  </a:lnTo>
                  <a:lnTo>
                    <a:pt x="68" y="721"/>
                  </a:lnTo>
                  <a:lnTo>
                    <a:pt x="68" y="654"/>
                  </a:lnTo>
                  <a:lnTo>
                    <a:pt x="103" y="618"/>
                  </a:lnTo>
                  <a:lnTo>
                    <a:pt x="172" y="550"/>
                  </a:lnTo>
                  <a:lnTo>
                    <a:pt x="172" y="516"/>
                  </a:lnTo>
                  <a:lnTo>
                    <a:pt x="206" y="516"/>
                  </a:lnTo>
                  <a:lnTo>
                    <a:pt x="206" y="481"/>
                  </a:lnTo>
                  <a:lnTo>
                    <a:pt x="172" y="447"/>
                  </a:lnTo>
                  <a:lnTo>
                    <a:pt x="172" y="413"/>
                  </a:lnTo>
                  <a:lnTo>
                    <a:pt x="137" y="413"/>
                  </a:lnTo>
                  <a:lnTo>
                    <a:pt x="137" y="378"/>
                  </a:lnTo>
                  <a:lnTo>
                    <a:pt x="103" y="275"/>
                  </a:lnTo>
                  <a:lnTo>
                    <a:pt x="103" y="241"/>
                  </a:lnTo>
                  <a:lnTo>
                    <a:pt x="103" y="206"/>
                  </a:lnTo>
                  <a:lnTo>
                    <a:pt x="68" y="172"/>
                  </a:lnTo>
                  <a:lnTo>
                    <a:pt x="33" y="138"/>
                  </a:lnTo>
                  <a:lnTo>
                    <a:pt x="0" y="13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97" name="Freeform 114"/>
            <p:cNvSpPr>
              <a:spLocks noChangeArrowheads="1"/>
            </p:cNvSpPr>
            <p:nvPr/>
          </p:nvSpPr>
          <p:spPr bwMode="auto">
            <a:xfrm>
              <a:off x="2962" y="2179"/>
              <a:ext cx="70" cy="54"/>
            </a:xfrm>
            <a:custGeom>
              <a:avLst/>
              <a:gdLst>
                <a:gd name="T0" fmla="*/ 0 w 311"/>
                <a:gd name="T1" fmla="*/ 0 h 242"/>
                <a:gd name="T2" fmla="*/ 16 w 311"/>
                <a:gd name="T3" fmla="*/ 0 h 242"/>
                <a:gd name="T4" fmla="*/ 31 w 311"/>
                <a:gd name="T5" fmla="*/ 8 h 242"/>
                <a:gd name="T6" fmla="*/ 39 w 311"/>
                <a:gd name="T7" fmla="*/ 8 h 242"/>
                <a:gd name="T8" fmla="*/ 47 w 311"/>
                <a:gd name="T9" fmla="*/ 8 h 242"/>
                <a:gd name="T10" fmla="*/ 47 w 311"/>
                <a:gd name="T11" fmla="*/ 16 h 242"/>
                <a:gd name="T12" fmla="*/ 54 w 311"/>
                <a:gd name="T13" fmla="*/ 16 h 242"/>
                <a:gd name="T14" fmla="*/ 62 w 311"/>
                <a:gd name="T15" fmla="*/ 23 h 242"/>
                <a:gd name="T16" fmla="*/ 70 w 311"/>
                <a:gd name="T17" fmla="*/ 31 h 242"/>
                <a:gd name="T18" fmla="*/ 62 w 311"/>
                <a:gd name="T19" fmla="*/ 38 h 242"/>
                <a:gd name="T20" fmla="*/ 54 w 311"/>
                <a:gd name="T21" fmla="*/ 46 h 242"/>
                <a:gd name="T22" fmla="*/ 54 w 311"/>
                <a:gd name="T23" fmla="*/ 54 h 242"/>
                <a:gd name="T24" fmla="*/ 47 w 311"/>
                <a:gd name="T25" fmla="*/ 54 h 242"/>
                <a:gd name="T26" fmla="*/ 39 w 311"/>
                <a:gd name="T27" fmla="*/ 54 h 242"/>
                <a:gd name="T28" fmla="*/ 39 w 311"/>
                <a:gd name="T29" fmla="*/ 46 h 242"/>
                <a:gd name="T30" fmla="*/ 31 w 311"/>
                <a:gd name="T31" fmla="*/ 46 h 242"/>
                <a:gd name="T32" fmla="*/ 23 w 311"/>
                <a:gd name="T33" fmla="*/ 46 h 242"/>
                <a:gd name="T34" fmla="*/ 23 w 311"/>
                <a:gd name="T35" fmla="*/ 38 h 242"/>
                <a:gd name="T36" fmla="*/ 16 w 311"/>
                <a:gd name="T37" fmla="*/ 31 h 242"/>
                <a:gd name="T38" fmla="*/ 8 w 311"/>
                <a:gd name="T39" fmla="*/ 31 h 242"/>
                <a:gd name="T40" fmla="*/ 0 w 311"/>
                <a:gd name="T41" fmla="*/ 31 h 242"/>
                <a:gd name="T42" fmla="*/ 0 w 311"/>
                <a:gd name="T43" fmla="*/ 16 h 242"/>
                <a:gd name="T44" fmla="*/ 0 w 311"/>
                <a:gd name="T45" fmla="*/ 0 h 2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11" h="242">
                  <a:moveTo>
                    <a:pt x="0" y="0"/>
                  </a:moveTo>
                  <a:lnTo>
                    <a:pt x="69" y="0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07" y="70"/>
                  </a:lnTo>
                  <a:lnTo>
                    <a:pt x="240" y="70"/>
                  </a:lnTo>
                  <a:lnTo>
                    <a:pt x="274" y="104"/>
                  </a:lnTo>
                  <a:lnTo>
                    <a:pt x="310" y="137"/>
                  </a:lnTo>
                  <a:lnTo>
                    <a:pt x="274" y="172"/>
                  </a:lnTo>
                  <a:lnTo>
                    <a:pt x="240" y="207"/>
                  </a:lnTo>
                  <a:lnTo>
                    <a:pt x="240" y="241"/>
                  </a:lnTo>
                  <a:lnTo>
                    <a:pt x="207" y="241"/>
                  </a:lnTo>
                  <a:lnTo>
                    <a:pt x="172" y="241"/>
                  </a:lnTo>
                  <a:lnTo>
                    <a:pt x="172" y="207"/>
                  </a:lnTo>
                  <a:lnTo>
                    <a:pt x="137" y="207"/>
                  </a:lnTo>
                  <a:lnTo>
                    <a:pt x="103" y="207"/>
                  </a:lnTo>
                  <a:lnTo>
                    <a:pt x="103" y="172"/>
                  </a:lnTo>
                  <a:lnTo>
                    <a:pt x="69" y="137"/>
                  </a:lnTo>
                  <a:lnTo>
                    <a:pt x="34" y="137"/>
                  </a:lnTo>
                  <a:lnTo>
                    <a:pt x="0" y="137"/>
                  </a:lnTo>
                  <a:lnTo>
                    <a:pt x="0" y="7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98" name="Freeform 115"/>
            <p:cNvSpPr>
              <a:spLocks noChangeArrowheads="1"/>
            </p:cNvSpPr>
            <p:nvPr/>
          </p:nvSpPr>
          <p:spPr bwMode="auto">
            <a:xfrm>
              <a:off x="2962" y="2179"/>
              <a:ext cx="70" cy="54"/>
            </a:xfrm>
            <a:custGeom>
              <a:avLst/>
              <a:gdLst>
                <a:gd name="T0" fmla="*/ 0 w 311"/>
                <a:gd name="T1" fmla="*/ 0 h 242"/>
                <a:gd name="T2" fmla="*/ 16 w 311"/>
                <a:gd name="T3" fmla="*/ 0 h 242"/>
                <a:gd name="T4" fmla="*/ 31 w 311"/>
                <a:gd name="T5" fmla="*/ 8 h 242"/>
                <a:gd name="T6" fmla="*/ 39 w 311"/>
                <a:gd name="T7" fmla="*/ 8 h 242"/>
                <a:gd name="T8" fmla="*/ 47 w 311"/>
                <a:gd name="T9" fmla="*/ 8 h 242"/>
                <a:gd name="T10" fmla="*/ 47 w 311"/>
                <a:gd name="T11" fmla="*/ 16 h 242"/>
                <a:gd name="T12" fmla="*/ 54 w 311"/>
                <a:gd name="T13" fmla="*/ 16 h 242"/>
                <a:gd name="T14" fmla="*/ 62 w 311"/>
                <a:gd name="T15" fmla="*/ 23 h 242"/>
                <a:gd name="T16" fmla="*/ 70 w 311"/>
                <a:gd name="T17" fmla="*/ 31 h 242"/>
                <a:gd name="T18" fmla="*/ 62 w 311"/>
                <a:gd name="T19" fmla="*/ 38 h 242"/>
                <a:gd name="T20" fmla="*/ 54 w 311"/>
                <a:gd name="T21" fmla="*/ 46 h 242"/>
                <a:gd name="T22" fmla="*/ 54 w 311"/>
                <a:gd name="T23" fmla="*/ 54 h 242"/>
                <a:gd name="T24" fmla="*/ 47 w 311"/>
                <a:gd name="T25" fmla="*/ 54 h 242"/>
                <a:gd name="T26" fmla="*/ 39 w 311"/>
                <a:gd name="T27" fmla="*/ 54 h 242"/>
                <a:gd name="T28" fmla="*/ 39 w 311"/>
                <a:gd name="T29" fmla="*/ 46 h 242"/>
                <a:gd name="T30" fmla="*/ 31 w 311"/>
                <a:gd name="T31" fmla="*/ 46 h 242"/>
                <a:gd name="T32" fmla="*/ 23 w 311"/>
                <a:gd name="T33" fmla="*/ 46 h 242"/>
                <a:gd name="T34" fmla="*/ 23 w 311"/>
                <a:gd name="T35" fmla="*/ 38 h 242"/>
                <a:gd name="T36" fmla="*/ 16 w 311"/>
                <a:gd name="T37" fmla="*/ 31 h 242"/>
                <a:gd name="T38" fmla="*/ 8 w 311"/>
                <a:gd name="T39" fmla="*/ 31 h 242"/>
                <a:gd name="T40" fmla="*/ 0 w 311"/>
                <a:gd name="T41" fmla="*/ 31 h 242"/>
                <a:gd name="T42" fmla="*/ 0 w 311"/>
                <a:gd name="T43" fmla="*/ 16 h 242"/>
                <a:gd name="T44" fmla="*/ 0 w 311"/>
                <a:gd name="T45" fmla="*/ 0 h 2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11" h="242">
                  <a:moveTo>
                    <a:pt x="0" y="0"/>
                  </a:moveTo>
                  <a:lnTo>
                    <a:pt x="69" y="0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07" y="70"/>
                  </a:lnTo>
                  <a:lnTo>
                    <a:pt x="240" y="70"/>
                  </a:lnTo>
                  <a:lnTo>
                    <a:pt x="274" y="104"/>
                  </a:lnTo>
                  <a:lnTo>
                    <a:pt x="310" y="137"/>
                  </a:lnTo>
                  <a:lnTo>
                    <a:pt x="274" y="172"/>
                  </a:lnTo>
                  <a:lnTo>
                    <a:pt x="240" y="207"/>
                  </a:lnTo>
                  <a:lnTo>
                    <a:pt x="240" y="241"/>
                  </a:lnTo>
                  <a:lnTo>
                    <a:pt x="207" y="241"/>
                  </a:lnTo>
                  <a:lnTo>
                    <a:pt x="172" y="241"/>
                  </a:lnTo>
                  <a:lnTo>
                    <a:pt x="172" y="207"/>
                  </a:lnTo>
                  <a:lnTo>
                    <a:pt x="137" y="207"/>
                  </a:lnTo>
                  <a:lnTo>
                    <a:pt x="103" y="207"/>
                  </a:lnTo>
                  <a:lnTo>
                    <a:pt x="103" y="172"/>
                  </a:lnTo>
                  <a:lnTo>
                    <a:pt x="69" y="137"/>
                  </a:lnTo>
                  <a:lnTo>
                    <a:pt x="34" y="137"/>
                  </a:lnTo>
                  <a:lnTo>
                    <a:pt x="0" y="137"/>
                  </a:lnTo>
                  <a:lnTo>
                    <a:pt x="0" y="70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99" name="Freeform 116"/>
            <p:cNvSpPr>
              <a:spLocks noChangeArrowheads="1"/>
            </p:cNvSpPr>
            <p:nvPr/>
          </p:nvSpPr>
          <p:spPr bwMode="auto">
            <a:xfrm>
              <a:off x="2962" y="2148"/>
              <a:ext cx="85" cy="61"/>
            </a:xfrm>
            <a:custGeom>
              <a:avLst/>
              <a:gdLst>
                <a:gd name="T0" fmla="*/ 77 w 379"/>
                <a:gd name="T1" fmla="*/ 8 h 275"/>
                <a:gd name="T2" fmla="*/ 85 w 379"/>
                <a:gd name="T3" fmla="*/ 16 h 275"/>
                <a:gd name="T4" fmla="*/ 85 w 379"/>
                <a:gd name="T5" fmla="*/ 23 h 275"/>
                <a:gd name="T6" fmla="*/ 85 w 379"/>
                <a:gd name="T7" fmla="*/ 30 h 275"/>
                <a:gd name="T8" fmla="*/ 85 w 379"/>
                <a:gd name="T9" fmla="*/ 38 h 275"/>
                <a:gd name="T10" fmla="*/ 85 w 379"/>
                <a:gd name="T11" fmla="*/ 46 h 275"/>
                <a:gd name="T12" fmla="*/ 70 w 379"/>
                <a:gd name="T13" fmla="*/ 61 h 275"/>
                <a:gd name="T14" fmla="*/ 61 w 379"/>
                <a:gd name="T15" fmla="*/ 53 h 275"/>
                <a:gd name="T16" fmla="*/ 54 w 379"/>
                <a:gd name="T17" fmla="*/ 46 h 275"/>
                <a:gd name="T18" fmla="*/ 46 w 379"/>
                <a:gd name="T19" fmla="*/ 46 h 275"/>
                <a:gd name="T20" fmla="*/ 46 w 379"/>
                <a:gd name="T21" fmla="*/ 38 h 275"/>
                <a:gd name="T22" fmla="*/ 39 w 379"/>
                <a:gd name="T23" fmla="*/ 38 h 275"/>
                <a:gd name="T24" fmla="*/ 31 w 379"/>
                <a:gd name="T25" fmla="*/ 38 h 275"/>
                <a:gd name="T26" fmla="*/ 15 w 379"/>
                <a:gd name="T27" fmla="*/ 30 h 275"/>
                <a:gd name="T28" fmla="*/ 0 w 379"/>
                <a:gd name="T29" fmla="*/ 30 h 275"/>
                <a:gd name="T30" fmla="*/ 0 w 379"/>
                <a:gd name="T31" fmla="*/ 23 h 275"/>
                <a:gd name="T32" fmla="*/ 0 w 379"/>
                <a:gd name="T33" fmla="*/ 16 h 275"/>
                <a:gd name="T34" fmla="*/ 0 w 379"/>
                <a:gd name="T35" fmla="*/ 8 h 275"/>
                <a:gd name="T36" fmla="*/ 8 w 379"/>
                <a:gd name="T37" fmla="*/ 0 h 275"/>
                <a:gd name="T38" fmla="*/ 8 w 379"/>
                <a:gd name="T39" fmla="*/ 8 h 275"/>
                <a:gd name="T40" fmla="*/ 23 w 379"/>
                <a:gd name="T41" fmla="*/ 16 h 275"/>
                <a:gd name="T42" fmla="*/ 31 w 379"/>
                <a:gd name="T43" fmla="*/ 16 h 275"/>
                <a:gd name="T44" fmla="*/ 31 w 379"/>
                <a:gd name="T45" fmla="*/ 0 h 275"/>
                <a:gd name="T46" fmla="*/ 70 w 379"/>
                <a:gd name="T47" fmla="*/ 8 h 275"/>
                <a:gd name="T48" fmla="*/ 77 w 379"/>
                <a:gd name="T49" fmla="*/ 8 h 2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9" h="275">
                  <a:moveTo>
                    <a:pt x="344" y="34"/>
                  </a:moveTo>
                  <a:lnTo>
                    <a:pt x="378" y="70"/>
                  </a:lnTo>
                  <a:lnTo>
                    <a:pt x="378" y="103"/>
                  </a:lnTo>
                  <a:lnTo>
                    <a:pt x="378" y="137"/>
                  </a:lnTo>
                  <a:lnTo>
                    <a:pt x="378" y="172"/>
                  </a:lnTo>
                  <a:lnTo>
                    <a:pt x="378" y="207"/>
                  </a:lnTo>
                  <a:lnTo>
                    <a:pt x="310" y="274"/>
                  </a:lnTo>
                  <a:lnTo>
                    <a:pt x="274" y="241"/>
                  </a:lnTo>
                  <a:lnTo>
                    <a:pt x="240" y="207"/>
                  </a:lnTo>
                  <a:lnTo>
                    <a:pt x="207" y="207"/>
                  </a:lnTo>
                  <a:lnTo>
                    <a:pt x="207" y="172"/>
                  </a:lnTo>
                  <a:lnTo>
                    <a:pt x="172" y="172"/>
                  </a:lnTo>
                  <a:lnTo>
                    <a:pt x="137" y="172"/>
                  </a:lnTo>
                  <a:lnTo>
                    <a:pt x="69" y="137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0" y="70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103" y="70"/>
                  </a:lnTo>
                  <a:lnTo>
                    <a:pt x="137" y="70"/>
                  </a:lnTo>
                  <a:lnTo>
                    <a:pt x="137" y="0"/>
                  </a:lnTo>
                  <a:lnTo>
                    <a:pt x="310" y="34"/>
                  </a:lnTo>
                  <a:lnTo>
                    <a:pt x="344" y="3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00" name="Freeform 117"/>
            <p:cNvSpPr>
              <a:spLocks noChangeArrowheads="1"/>
            </p:cNvSpPr>
            <p:nvPr/>
          </p:nvSpPr>
          <p:spPr bwMode="auto">
            <a:xfrm>
              <a:off x="2962" y="2148"/>
              <a:ext cx="85" cy="61"/>
            </a:xfrm>
            <a:custGeom>
              <a:avLst/>
              <a:gdLst>
                <a:gd name="T0" fmla="*/ 77 w 379"/>
                <a:gd name="T1" fmla="*/ 8 h 275"/>
                <a:gd name="T2" fmla="*/ 85 w 379"/>
                <a:gd name="T3" fmla="*/ 16 h 275"/>
                <a:gd name="T4" fmla="*/ 85 w 379"/>
                <a:gd name="T5" fmla="*/ 23 h 275"/>
                <a:gd name="T6" fmla="*/ 85 w 379"/>
                <a:gd name="T7" fmla="*/ 30 h 275"/>
                <a:gd name="T8" fmla="*/ 85 w 379"/>
                <a:gd name="T9" fmla="*/ 38 h 275"/>
                <a:gd name="T10" fmla="*/ 85 w 379"/>
                <a:gd name="T11" fmla="*/ 46 h 275"/>
                <a:gd name="T12" fmla="*/ 70 w 379"/>
                <a:gd name="T13" fmla="*/ 61 h 275"/>
                <a:gd name="T14" fmla="*/ 61 w 379"/>
                <a:gd name="T15" fmla="*/ 53 h 275"/>
                <a:gd name="T16" fmla="*/ 54 w 379"/>
                <a:gd name="T17" fmla="*/ 46 h 275"/>
                <a:gd name="T18" fmla="*/ 46 w 379"/>
                <a:gd name="T19" fmla="*/ 46 h 275"/>
                <a:gd name="T20" fmla="*/ 46 w 379"/>
                <a:gd name="T21" fmla="*/ 38 h 275"/>
                <a:gd name="T22" fmla="*/ 39 w 379"/>
                <a:gd name="T23" fmla="*/ 38 h 275"/>
                <a:gd name="T24" fmla="*/ 31 w 379"/>
                <a:gd name="T25" fmla="*/ 38 h 275"/>
                <a:gd name="T26" fmla="*/ 15 w 379"/>
                <a:gd name="T27" fmla="*/ 30 h 275"/>
                <a:gd name="T28" fmla="*/ 0 w 379"/>
                <a:gd name="T29" fmla="*/ 30 h 275"/>
                <a:gd name="T30" fmla="*/ 0 w 379"/>
                <a:gd name="T31" fmla="*/ 23 h 275"/>
                <a:gd name="T32" fmla="*/ 0 w 379"/>
                <a:gd name="T33" fmla="*/ 16 h 275"/>
                <a:gd name="T34" fmla="*/ 0 w 379"/>
                <a:gd name="T35" fmla="*/ 8 h 275"/>
                <a:gd name="T36" fmla="*/ 8 w 379"/>
                <a:gd name="T37" fmla="*/ 0 h 275"/>
                <a:gd name="T38" fmla="*/ 8 w 379"/>
                <a:gd name="T39" fmla="*/ 8 h 275"/>
                <a:gd name="T40" fmla="*/ 23 w 379"/>
                <a:gd name="T41" fmla="*/ 16 h 275"/>
                <a:gd name="T42" fmla="*/ 31 w 379"/>
                <a:gd name="T43" fmla="*/ 16 h 275"/>
                <a:gd name="T44" fmla="*/ 31 w 379"/>
                <a:gd name="T45" fmla="*/ 0 h 275"/>
                <a:gd name="T46" fmla="*/ 70 w 379"/>
                <a:gd name="T47" fmla="*/ 8 h 275"/>
                <a:gd name="T48" fmla="*/ 77 w 379"/>
                <a:gd name="T49" fmla="*/ 8 h 2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9" h="275">
                  <a:moveTo>
                    <a:pt x="344" y="34"/>
                  </a:moveTo>
                  <a:lnTo>
                    <a:pt x="378" y="70"/>
                  </a:lnTo>
                  <a:lnTo>
                    <a:pt x="378" y="103"/>
                  </a:lnTo>
                  <a:lnTo>
                    <a:pt x="378" y="137"/>
                  </a:lnTo>
                  <a:lnTo>
                    <a:pt x="378" y="172"/>
                  </a:lnTo>
                  <a:lnTo>
                    <a:pt x="378" y="207"/>
                  </a:lnTo>
                  <a:lnTo>
                    <a:pt x="310" y="274"/>
                  </a:lnTo>
                  <a:lnTo>
                    <a:pt x="274" y="241"/>
                  </a:lnTo>
                  <a:lnTo>
                    <a:pt x="240" y="207"/>
                  </a:lnTo>
                  <a:lnTo>
                    <a:pt x="207" y="207"/>
                  </a:lnTo>
                  <a:lnTo>
                    <a:pt x="207" y="172"/>
                  </a:lnTo>
                  <a:lnTo>
                    <a:pt x="172" y="172"/>
                  </a:lnTo>
                  <a:lnTo>
                    <a:pt x="137" y="172"/>
                  </a:lnTo>
                  <a:lnTo>
                    <a:pt x="69" y="137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0" y="70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103" y="70"/>
                  </a:lnTo>
                  <a:lnTo>
                    <a:pt x="137" y="70"/>
                  </a:lnTo>
                  <a:lnTo>
                    <a:pt x="137" y="0"/>
                  </a:lnTo>
                  <a:lnTo>
                    <a:pt x="310" y="34"/>
                  </a:lnTo>
                  <a:lnTo>
                    <a:pt x="344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01" name="Freeform 118"/>
            <p:cNvSpPr>
              <a:spLocks noChangeArrowheads="1"/>
            </p:cNvSpPr>
            <p:nvPr/>
          </p:nvSpPr>
          <p:spPr bwMode="auto">
            <a:xfrm>
              <a:off x="2978" y="2093"/>
              <a:ext cx="62" cy="62"/>
            </a:xfrm>
            <a:custGeom>
              <a:avLst/>
              <a:gdLst>
                <a:gd name="T0" fmla="*/ 62 w 276"/>
                <a:gd name="T1" fmla="*/ 62 h 276"/>
                <a:gd name="T2" fmla="*/ 54 w 276"/>
                <a:gd name="T3" fmla="*/ 62 h 276"/>
                <a:gd name="T4" fmla="*/ 16 w 276"/>
                <a:gd name="T5" fmla="*/ 54 h 276"/>
                <a:gd name="T6" fmla="*/ 16 w 276"/>
                <a:gd name="T7" fmla="*/ 39 h 276"/>
                <a:gd name="T8" fmla="*/ 8 w 276"/>
                <a:gd name="T9" fmla="*/ 39 h 276"/>
                <a:gd name="T10" fmla="*/ 8 w 276"/>
                <a:gd name="T11" fmla="*/ 31 h 276"/>
                <a:gd name="T12" fmla="*/ 0 w 276"/>
                <a:gd name="T13" fmla="*/ 23 h 276"/>
                <a:gd name="T14" fmla="*/ 8 w 276"/>
                <a:gd name="T15" fmla="*/ 16 h 276"/>
                <a:gd name="T16" fmla="*/ 23 w 276"/>
                <a:gd name="T17" fmla="*/ 16 h 276"/>
                <a:gd name="T18" fmla="*/ 31 w 276"/>
                <a:gd name="T19" fmla="*/ 16 h 276"/>
                <a:gd name="T20" fmla="*/ 39 w 276"/>
                <a:gd name="T21" fmla="*/ 8 h 276"/>
                <a:gd name="T22" fmla="*/ 54 w 276"/>
                <a:gd name="T23" fmla="*/ 8 h 276"/>
                <a:gd name="T24" fmla="*/ 54 w 276"/>
                <a:gd name="T25" fmla="*/ 0 h 276"/>
                <a:gd name="T26" fmla="*/ 54 w 276"/>
                <a:gd name="T27" fmla="*/ 8 h 276"/>
                <a:gd name="T28" fmla="*/ 62 w 276"/>
                <a:gd name="T29" fmla="*/ 16 h 276"/>
                <a:gd name="T30" fmla="*/ 62 w 276"/>
                <a:gd name="T31" fmla="*/ 23 h 276"/>
                <a:gd name="T32" fmla="*/ 62 w 276"/>
                <a:gd name="T33" fmla="*/ 31 h 276"/>
                <a:gd name="T34" fmla="*/ 62 w 276"/>
                <a:gd name="T35" fmla="*/ 39 h 276"/>
                <a:gd name="T36" fmla="*/ 62 w 276"/>
                <a:gd name="T37" fmla="*/ 62 h 2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6" h="276">
                  <a:moveTo>
                    <a:pt x="275" y="275"/>
                  </a:moveTo>
                  <a:lnTo>
                    <a:pt x="241" y="275"/>
                  </a:lnTo>
                  <a:lnTo>
                    <a:pt x="69" y="241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138"/>
                  </a:lnTo>
                  <a:lnTo>
                    <a:pt x="0" y="104"/>
                  </a:lnTo>
                  <a:lnTo>
                    <a:pt x="34" y="70"/>
                  </a:lnTo>
                  <a:lnTo>
                    <a:pt x="103" y="70"/>
                  </a:lnTo>
                  <a:lnTo>
                    <a:pt x="138" y="70"/>
                  </a:lnTo>
                  <a:lnTo>
                    <a:pt x="172" y="35"/>
                  </a:lnTo>
                  <a:lnTo>
                    <a:pt x="241" y="35"/>
                  </a:lnTo>
                  <a:lnTo>
                    <a:pt x="241" y="0"/>
                  </a:lnTo>
                  <a:lnTo>
                    <a:pt x="241" y="35"/>
                  </a:lnTo>
                  <a:lnTo>
                    <a:pt x="275" y="70"/>
                  </a:lnTo>
                  <a:lnTo>
                    <a:pt x="275" y="104"/>
                  </a:lnTo>
                  <a:lnTo>
                    <a:pt x="275" y="138"/>
                  </a:lnTo>
                  <a:lnTo>
                    <a:pt x="275" y="172"/>
                  </a:lnTo>
                  <a:lnTo>
                    <a:pt x="275" y="275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02" name="Freeform 119"/>
            <p:cNvSpPr>
              <a:spLocks noChangeArrowheads="1"/>
            </p:cNvSpPr>
            <p:nvPr/>
          </p:nvSpPr>
          <p:spPr bwMode="auto">
            <a:xfrm>
              <a:off x="2978" y="2093"/>
              <a:ext cx="62" cy="62"/>
            </a:xfrm>
            <a:custGeom>
              <a:avLst/>
              <a:gdLst>
                <a:gd name="T0" fmla="*/ 62 w 276"/>
                <a:gd name="T1" fmla="*/ 62 h 276"/>
                <a:gd name="T2" fmla="*/ 54 w 276"/>
                <a:gd name="T3" fmla="*/ 62 h 276"/>
                <a:gd name="T4" fmla="*/ 16 w 276"/>
                <a:gd name="T5" fmla="*/ 54 h 276"/>
                <a:gd name="T6" fmla="*/ 16 w 276"/>
                <a:gd name="T7" fmla="*/ 39 h 276"/>
                <a:gd name="T8" fmla="*/ 8 w 276"/>
                <a:gd name="T9" fmla="*/ 39 h 276"/>
                <a:gd name="T10" fmla="*/ 8 w 276"/>
                <a:gd name="T11" fmla="*/ 31 h 276"/>
                <a:gd name="T12" fmla="*/ 0 w 276"/>
                <a:gd name="T13" fmla="*/ 23 h 276"/>
                <a:gd name="T14" fmla="*/ 8 w 276"/>
                <a:gd name="T15" fmla="*/ 16 h 276"/>
                <a:gd name="T16" fmla="*/ 23 w 276"/>
                <a:gd name="T17" fmla="*/ 16 h 276"/>
                <a:gd name="T18" fmla="*/ 31 w 276"/>
                <a:gd name="T19" fmla="*/ 16 h 276"/>
                <a:gd name="T20" fmla="*/ 39 w 276"/>
                <a:gd name="T21" fmla="*/ 8 h 276"/>
                <a:gd name="T22" fmla="*/ 54 w 276"/>
                <a:gd name="T23" fmla="*/ 8 h 276"/>
                <a:gd name="T24" fmla="*/ 54 w 276"/>
                <a:gd name="T25" fmla="*/ 0 h 276"/>
                <a:gd name="T26" fmla="*/ 54 w 276"/>
                <a:gd name="T27" fmla="*/ 8 h 276"/>
                <a:gd name="T28" fmla="*/ 62 w 276"/>
                <a:gd name="T29" fmla="*/ 16 h 276"/>
                <a:gd name="T30" fmla="*/ 62 w 276"/>
                <a:gd name="T31" fmla="*/ 23 h 276"/>
                <a:gd name="T32" fmla="*/ 62 w 276"/>
                <a:gd name="T33" fmla="*/ 31 h 276"/>
                <a:gd name="T34" fmla="*/ 62 w 276"/>
                <a:gd name="T35" fmla="*/ 39 h 276"/>
                <a:gd name="T36" fmla="*/ 62 w 276"/>
                <a:gd name="T37" fmla="*/ 62 h 2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6" h="276">
                  <a:moveTo>
                    <a:pt x="275" y="275"/>
                  </a:moveTo>
                  <a:lnTo>
                    <a:pt x="241" y="275"/>
                  </a:lnTo>
                  <a:lnTo>
                    <a:pt x="69" y="241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138"/>
                  </a:lnTo>
                  <a:lnTo>
                    <a:pt x="0" y="104"/>
                  </a:lnTo>
                  <a:lnTo>
                    <a:pt x="34" y="70"/>
                  </a:lnTo>
                  <a:lnTo>
                    <a:pt x="103" y="70"/>
                  </a:lnTo>
                  <a:lnTo>
                    <a:pt x="138" y="70"/>
                  </a:lnTo>
                  <a:lnTo>
                    <a:pt x="172" y="35"/>
                  </a:lnTo>
                  <a:lnTo>
                    <a:pt x="241" y="35"/>
                  </a:lnTo>
                  <a:lnTo>
                    <a:pt x="241" y="0"/>
                  </a:lnTo>
                  <a:lnTo>
                    <a:pt x="241" y="35"/>
                  </a:lnTo>
                  <a:lnTo>
                    <a:pt x="275" y="70"/>
                  </a:lnTo>
                  <a:lnTo>
                    <a:pt x="275" y="104"/>
                  </a:lnTo>
                  <a:lnTo>
                    <a:pt x="275" y="138"/>
                  </a:lnTo>
                  <a:lnTo>
                    <a:pt x="275" y="172"/>
                  </a:lnTo>
                  <a:lnTo>
                    <a:pt x="275" y="27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03" name="Freeform 120"/>
            <p:cNvSpPr>
              <a:spLocks noChangeArrowheads="1"/>
            </p:cNvSpPr>
            <p:nvPr/>
          </p:nvSpPr>
          <p:spPr bwMode="auto">
            <a:xfrm>
              <a:off x="2783" y="2148"/>
              <a:ext cx="70" cy="61"/>
            </a:xfrm>
            <a:custGeom>
              <a:avLst/>
              <a:gdLst>
                <a:gd name="T0" fmla="*/ 31 w 312"/>
                <a:gd name="T1" fmla="*/ 53 h 275"/>
                <a:gd name="T2" fmla="*/ 31 w 312"/>
                <a:gd name="T3" fmla="*/ 46 h 275"/>
                <a:gd name="T4" fmla="*/ 31 w 312"/>
                <a:gd name="T5" fmla="*/ 38 h 275"/>
                <a:gd name="T6" fmla="*/ 31 w 312"/>
                <a:gd name="T7" fmla="*/ 30 h 275"/>
                <a:gd name="T8" fmla="*/ 31 w 312"/>
                <a:gd name="T9" fmla="*/ 23 h 275"/>
                <a:gd name="T10" fmla="*/ 39 w 312"/>
                <a:gd name="T11" fmla="*/ 16 h 275"/>
                <a:gd name="T12" fmla="*/ 39 w 312"/>
                <a:gd name="T13" fmla="*/ 8 h 275"/>
                <a:gd name="T14" fmla="*/ 46 w 312"/>
                <a:gd name="T15" fmla="*/ 0 h 275"/>
                <a:gd name="T16" fmla="*/ 39 w 312"/>
                <a:gd name="T17" fmla="*/ 0 h 275"/>
                <a:gd name="T18" fmla="*/ 15 w 312"/>
                <a:gd name="T19" fmla="*/ 0 h 275"/>
                <a:gd name="T20" fmla="*/ 8 w 312"/>
                <a:gd name="T21" fmla="*/ 0 h 275"/>
                <a:gd name="T22" fmla="*/ 8 w 312"/>
                <a:gd name="T23" fmla="*/ 8 h 275"/>
                <a:gd name="T24" fmla="*/ 8 w 312"/>
                <a:gd name="T25" fmla="*/ 16 h 275"/>
                <a:gd name="T26" fmla="*/ 0 w 312"/>
                <a:gd name="T27" fmla="*/ 23 h 275"/>
                <a:gd name="T28" fmla="*/ 8 w 312"/>
                <a:gd name="T29" fmla="*/ 30 h 275"/>
                <a:gd name="T30" fmla="*/ 15 w 312"/>
                <a:gd name="T31" fmla="*/ 38 h 275"/>
                <a:gd name="T32" fmla="*/ 8 w 312"/>
                <a:gd name="T33" fmla="*/ 46 h 275"/>
                <a:gd name="T34" fmla="*/ 8 w 312"/>
                <a:gd name="T35" fmla="*/ 53 h 275"/>
                <a:gd name="T36" fmla="*/ 15 w 312"/>
                <a:gd name="T37" fmla="*/ 53 h 275"/>
                <a:gd name="T38" fmla="*/ 23 w 312"/>
                <a:gd name="T39" fmla="*/ 53 h 275"/>
                <a:gd name="T40" fmla="*/ 31 w 312"/>
                <a:gd name="T41" fmla="*/ 53 h 275"/>
                <a:gd name="T42" fmla="*/ 54 w 312"/>
                <a:gd name="T43" fmla="*/ 53 h 275"/>
                <a:gd name="T44" fmla="*/ 46 w 312"/>
                <a:gd name="T45" fmla="*/ 61 h 275"/>
                <a:gd name="T46" fmla="*/ 46 w 312"/>
                <a:gd name="T47" fmla="*/ 53 h 275"/>
                <a:gd name="T48" fmla="*/ 46 w 312"/>
                <a:gd name="T49" fmla="*/ 46 h 275"/>
                <a:gd name="T50" fmla="*/ 39 w 312"/>
                <a:gd name="T51" fmla="*/ 38 h 275"/>
                <a:gd name="T52" fmla="*/ 46 w 312"/>
                <a:gd name="T53" fmla="*/ 30 h 275"/>
                <a:gd name="T54" fmla="*/ 54 w 312"/>
                <a:gd name="T55" fmla="*/ 30 h 275"/>
                <a:gd name="T56" fmla="*/ 62 w 312"/>
                <a:gd name="T57" fmla="*/ 30 h 275"/>
                <a:gd name="T58" fmla="*/ 70 w 312"/>
                <a:gd name="T59" fmla="*/ 38 h 275"/>
                <a:gd name="T60" fmla="*/ 62 w 312"/>
                <a:gd name="T61" fmla="*/ 46 h 275"/>
                <a:gd name="T62" fmla="*/ 62 w 312"/>
                <a:gd name="T63" fmla="*/ 53 h 275"/>
                <a:gd name="T64" fmla="*/ 54 w 312"/>
                <a:gd name="T65" fmla="*/ 53 h 2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2" h="275">
                  <a:moveTo>
                    <a:pt x="138" y="241"/>
                  </a:moveTo>
                  <a:lnTo>
                    <a:pt x="138" y="207"/>
                  </a:lnTo>
                  <a:lnTo>
                    <a:pt x="138" y="172"/>
                  </a:lnTo>
                  <a:lnTo>
                    <a:pt x="138" y="137"/>
                  </a:lnTo>
                  <a:lnTo>
                    <a:pt x="138" y="103"/>
                  </a:lnTo>
                  <a:lnTo>
                    <a:pt x="172" y="70"/>
                  </a:lnTo>
                  <a:lnTo>
                    <a:pt x="172" y="34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34" y="70"/>
                  </a:lnTo>
                  <a:lnTo>
                    <a:pt x="0" y="103"/>
                  </a:lnTo>
                  <a:lnTo>
                    <a:pt x="34" y="137"/>
                  </a:lnTo>
                  <a:lnTo>
                    <a:pt x="69" y="172"/>
                  </a:lnTo>
                  <a:lnTo>
                    <a:pt x="34" y="207"/>
                  </a:lnTo>
                  <a:lnTo>
                    <a:pt x="34" y="241"/>
                  </a:lnTo>
                  <a:lnTo>
                    <a:pt x="69" y="241"/>
                  </a:lnTo>
                  <a:lnTo>
                    <a:pt x="104" y="241"/>
                  </a:lnTo>
                  <a:lnTo>
                    <a:pt x="138" y="241"/>
                  </a:lnTo>
                  <a:close/>
                  <a:moveTo>
                    <a:pt x="241" y="241"/>
                  </a:moveTo>
                  <a:lnTo>
                    <a:pt x="207" y="274"/>
                  </a:lnTo>
                  <a:lnTo>
                    <a:pt x="207" y="241"/>
                  </a:lnTo>
                  <a:lnTo>
                    <a:pt x="207" y="207"/>
                  </a:lnTo>
                  <a:lnTo>
                    <a:pt x="172" y="172"/>
                  </a:lnTo>
                  <a:lnTo>
                    <a:pt x="207" y="137"/>
                  </a:lnTo>
                  <a:lnTo>
                    <a:pt x="241" y="137"/>
                  </a:lnTo>
                  <a:lnTo>
                    <a:pt x="275" y="137"/>
                  </a:lnTo>
                  <a:lnTo>
                    <a:pt x="311" y="172"/>
                  </a:lnTo>
                  <a:lnTo>
                    <a:pt x="275" y="207"/>
                  </a:lnTo>
                  <a:lnTo>
                    <a:pt x="275" y="241"/>
                  </a:lnTo>
                  <a:lnTo>
                    <a:pt x="241" y="241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04" name="Freeform 121"/>
            <p:cNvSpPr>
              <a:spLocks noChangeArrowheads="1"/>
            </p:cNvSpPr>
            <p:nvPr/>
          </p:nvSpPr>
          <p:spPr bwMode="auto">
            <a:xfrm>
              <a:off x="2783" y="2148"/>
              <a:ext cx="46" cy="54"/>
            </a:xfrm>
            <a:custGeom>
              <a:avLst/>
              <a:gdLst>
                <a:gd name="T0" fmla="*/ 31 w 208"/>
                <a:gd name="T1" fmla="*/ 54 h 242"/>
                <a:gd name="T2" fmla="*/ 31 w 208"/>
                <a:gd name="T3" fmla="*/ 46 h 242"/>
                <a:gd name="T4" fmla="*/ 31 w 208"/>
                <a:gd name="T5" fmla="*/ 38 h 242"/>
                <a:gd name="T6" fmla="*/ 31 w 208"/>
                <a:gd name="T7" fmla="*/ 31 h 242"/>
                <a:gd name="T8" fmla="*/ 31 w 208"/>
                <a:gd name="T9" fmla="*/ 23 h 242"/>
                <a:gd name="T10" fmla="*/ 38 w 208"/>
                <a:gd name="T11" fmla="*/ 16 h 242"/>
                <a:gd name="T12" fmla="*/ 38 w 208"/>
                <a:gd name="T13" fmla="*/ 8 h 242"/>
                <a:gd name="T14" fmla="*/ 46 w 208"/>
                <a:gd name="T15" fmla="*/ 0 h 242"/>
                <a:gd name="T16" fmla="*/ 38 w 208"/>
                <a:gd name="T17" fmla="*/ 0 h 242"/>
                <a:gd name="T18" fmla="*/ 15 w 208"/>
                <a:gd name="T19" fmla="*/ 0 h 242"/>
                <a:gd name="T20" fmla="*/ 8 w 208"/>
                <a:gd name="T21" fmla="*/ 0 h 242"/>
                <a:gd name="T22" fmla="*/ 8 w 208"/>
                <a:gd name="T23" fmla="*/ 8 h 242"/>
                <a:gd name="T24" fmla="*/ 8 w 208"/>
                <a:gd name="T25" fmla="*/ 16 h 242"/>
                <a:gd name="T26" fmla="*/ 0 w 208"/>
                <a:gd name="T27" fmla="*/ 23 h 242"/>
                <a:gd name="T28" fmla="*/ 8 w 208"/>
                <a:gd name="T29" fmla="*/ 31 h 242"/>
                <a:gd name="T30" fmla="*/ 15 w 208"/>
                <a:gd name="T31" fmla="*/ 38 h 242"/>
                <a:gd name="T32" fmla="*/ 8 w 208"/>
                <a:gd name="T33" fmla="*/ 46 h 242"/>
                <a:gd name="T34" fmla="*/ 8 w 208"/>
                <a:gd name="T35" fmla="*/ 54 h 242"/>
                <a:gd name="T36" fmla="*/ 15 w 208"/>
                <a:gd name="T37" fmla="*/ 54 h 242"/>
                <a:gd name="T38" fmla="*/ 23 w 208"/>
                <a:gd name="T39" fmla="*/ 54 h 242"/>
                <a:gd name="T40" fmla="*/ 31 w 208"/>
                <a:gd name="T41" fmla="*/ 54 h 2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08" h="242">
                  <a:moveTo>
                    <a:pt x="138" y="241"/>
                  </a:moveTo>
                  <a:lnTo>
                    <a:pt x="138" y="207"/>
                  </a:lnTo>
                  <a:lnTo>
                    <a:pt x="138" y="172"/>
                  </a:lnTo>
                  <a:lnTo>
                    <a:pt x="138" y="137"/>
                  </a:lnTo>
                  <a:lnTo>
                    <a:pt x="138" y="103"/>
                  </a:lnTo>
                  <a:lnTo>
                    <a:pt x="172" y="70"/>
                  </a:lnTo>
                  <a:lnTo>
                    <a:pt x="172" y="34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34" y="70"/>
                  </a:lnTo>
                  <a:lnTo>
                    <a:pt x="0" y="103"/>
                  </a:lnTo>
                  <a:lnTo>
                    <a:pt x="34" y="137"/>
                  </a:lnTo>
                  <a:lnTo>
                    <a:pt x="69" y="172"/>
                  </a:lnTo>
                  <a:lnTo>
                    <a:pt x="34" y="207"/>
                  </a:lnTo>
                  <a:lnTo>
                    <a:pt x="34" y="241"/>
                  </a:lnTo>
                  <a:lnTo>
                    <a:pt x="69" y="241"/>
                  </a:lnTo>
                  <a:lnTo>
                    <a:pt x="104" y="241"/>
                  </a:lnTo>
                  <a:lnTo>
                    <a:pt x="138" y="24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05" name="Freeform 122"/>
            <p:cNvSpPr>
              <a:spLocks noChangeArrowheads="1"/>
            </p:cNvSpPr>
            <p:nvPr/>
          </p:nvSpPr>
          <p:spPr bwMode="auto">
            <a:xfrm>
              <a:off x="2822" y="2179"/>
              <a:ext cx="31" cy="30"/>
            </a:xfrm>
            <a:custGeom>
              <a:avLst/>
              <a:gdLst>
                <a:gd name="T0" fmla="*/ 16 w 140"/>
                <a:gd name="T1" fmla="*/ 23 h 138"/>
                <a:gd name="T2" fmla="*/ 8 w 140"/>
                <a:gd name="T3" fmla="*/ 30 h 138"/>
                <a:gd name="T4" fmla="*/ 8 w 140"/>
                <a:gd name="T5" fmla="*/ 23 h 138"/>
                <a:gd name="T6" fmla="*/ 8 w 140"/>
                <a:gd name="T7" fmla="*/ 15 h 138"/>
                <a:gd name="T8" fmla="*/ 0 w 140"/>
                <a:gd name="T9" fmla="*/ 7 h 138"/>
                <a:gd name="T10" fmla="*/ 8 w 140"/>
                <a:gd name="T11" fmla="*/ 0 h 138"/>
                <a:gd name="T12" fmla="*/ 16 w 140"/>
                <a:gd name="T13" fmla="*/ 0 h 138"/>
                <a:gd name="T14" fmla="*/ 23 w 140"/>
                <a:gd name="T15" fmla="*/ 0 h 138"/>
                <a:gd name="T16" fmla="*/ 31 w 140"/>
                <a:gd name="T17" fmla="*/ 7 h 138"/>
                <a:gd name="T18" fmla="*/ 23 w 140"/>
                <a:gd name="T19" fmla="*/ 15 h 138"/>
                <a:gd name="T20" fmla="*/ 23 w 140"/>
                <a:gd name="T21" fmla="*/ 23 h 138"/>
                <a:gd name="T22" fmla="*/ 16 w 140"/>
                <a:gd name="T23" fmla="*/ 23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0" h="138">
                  <a:moveTo>
                    <a:pt x="70" y="104"/>
                  </a:moveTo>
                  <a:lnTo>
                    <a:pt x="35" y="137"/>
                  </a:lnTo>
                  <a:lnTo>
                    <a:pt x="35" y="104"/>
                  </a:lnTo>
                  <a:lnTo>
                    <a:pt x="35" y="70"/>
                  </a:lnTo>
                  <a:lnTo>
                    <a:pt x="0" y="34"/>
                  </a:lnTo>
                  <a:lnTo>
                    <a:pt x="35" y="0"/>
                  </a:lnTo>
                  <a:lnTo>
                    <a:pt x="70" y="0"/>
                  </a:lnTo>
                  <a:lnTo>
                    <a:pt x="104" y="0"/>
                  </a:lnTo>
                  <a:lnTo>
                    <a:pt x="139" y="34"/>
                  </a:lnTo>
                  <a:lnTo>
                    <a:pt x="104" y="70"/>
                  </a:lnTo>
                  <a:lnTo>
                    <a:pt x="104" y="104"/>
                  </a:lnTo>
                  <a:lnTo>
                    <a:pt x="70" y="10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06" name="Freeform 123"/>
            <p:cNvSpPr>
              <a:spLocks noChangeArrowheads="1"/>
            </p:cNvSpPr>
            <p:nvPr/>
          </p:nvSpPr>
          <p:spPr bwMode="auto">
            <a:xfrm>
              <a:off x="2713" y="2233"/>
              <a:ext cx="62" cy="46"/>
            </a:xfrm>
            <a:custGeom>
              <a:avLst/>
              <a:gdLst>
                <a:gd name="T0" fmla="*/ 0 w 276"/>
                <a:gd name="T1" fmla="*/ 38 h 208"/>
                <a:gd name="T2" fmla="*/ 8 w 276"/>
                <a:gd name="T3" fmla="*/ 30 h 208"/>
                <a:gd name="T4" fmla="*/ 16 w 276"/>
                <a:gd name="T5" fmla="*/ 23 h 208"/>
                <a:gd name="T6" fmla="*/ 16 w 276"/>
                <a:gd name="T7" fmla="*/ 15 h 208"/>
                <a:gd name="T8" fmla="*/ 23 w 276"/>
                <a:gd name="T9" fmla="*/ 15 h 208"/>
                <a:gd name="T10" fmla="*/ 31 w 276"/>
                <a:gd name="T11" fmla="*/ 8 h 208"/>
                <a:gd name="T12" fmla="*/ 31 w 276"/>
                <a:gd name="T13" fmla="*/ 15 h 208"/>
                <a:gd name="T14" fmla="*/ 39 w 276"/>
                <a:gd name="T15" fmla="*/ 8 h 208"/>
                <a:gd name="T16" fmla="*/ 39 w 276"/>
                <a:gd name="T17" fmla="*/ 0 h 208"/>
                <a:gd name="T18" fmla="*/ 62 w 276"/>
                <a:gd name="T19" fmla="*/ 0 h 208"/>
                <a:gd name="T20" fmla="*/ 62 w 276"/>
                <a:gd name="T21" fmla="*/ 8 h 208"/>
                <a:gd name="T22" fmla="*/ 62 w 276"/>
                <a:gd name="T23" fmla="*/ 15 h 208"/>
                <a:gd name="T24" fmla="*/ 62 w 276"/>
                <a:gd name="T25" fmla="*/ 23 h 208"/>
                <a:gd name="T26" fmla="*/ 54 w 276"/>
                <a:gd name="T27" fmla="*/ 30 h 208"/>
                <a:gd name="T28" fmla="*/ 54 w 276"/>
                <a:gd name="T29" fmla="*/ 38 h 208"/>
                <a:gd name="T30" fmla="*/ 47 w 276"/>
                <a:gd name="T31" fmla="*/ 46 h 208"/>
                <a:gd name="T32" fmla="*/ 39 w 276"/>
                <a:gd name="T33" fmla="*/ 46 h 208"/>
                <a:gd name="T34" fmla="*/ 31 w 276"/>
                <a:gd name="T35" fmla="*/ 46 h 208"/>
                <a:gd name="T36" fmla="*/ 23 w 276"/>
                <a:gd name="T37" fmla="*/ 46 h 208"/>
                <a:gd name="T38" fmla="*/ 8 w 276"/>
                <a:gd name="T39" fmla="*/ 46 h 208"/>
                <a:gd name="T40" fmla="*/ 0 w 276"/>
                <a:gd name="T41" fmla="*/ 38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6" h="208">
                  <a:moveTo>
                    <a:pt x="0" y="172"/>
                  </a:moveTo>
                  <a:lnTo>
                    <a:pt x="34" y="137"/>
                  </a:lnTo>
                  <a:lnTo>
                    <a:pt x="70" y="103"/>
                  </a:lnTo>
                  <a:lnTo>
                    <a:pt x="70" y="68"/>
                  </a:lnTo>
                  <a:lnTo>
                    <a:pt x="104" y="68"/>
                  </a:lnTo>
                  <a:lnTo>
                    <a:pt x="137" y="34"/>
                  </a:lnTo>
                  <a:lnTo>
                    <a:pt x="137" y="68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275" y="0"/>
                  </a:lnTo>
                  <a:lnTo>
                    <a:pt x="275" y="34"/>
                  </a:lnTo>
                  <a:lnTo>
                    <a:pt x="275" y="68"/>
                  </a:lnTo>
                  <a:lnTo>
                    <a:pt x="275" y="103"/>
                  </a:lnTo>
                  <a:lnTo>
                    <a:pt x="241" y="137"/>
                  </a:lnTo>
                  <a:lnTo>
                    <a:pt x="241" y="172"/>
                  </a:lnTo>
                  <a:lnTo>
                    <a:pt x="207" y="207"/>
                  </a:lnTo>
                  <a:lnTo>
                    <a:pt x="172" y="207"/>
                  </a:lnTo>
                  <a:lnTo>
                    <a:pt x="137" y="207"/>
                  </a:lnTo>
                  <a:lnTo>
                    <a:pt x="104" y="207"/>
                  </a:lnTo>
                  <a:lnTo>
                    <a:pt x="34" y="207"/>
                  </a:lnTo>
                  <a:lnTo>
                    <a:pt x="0" y="172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07" name="Freeform 124"/>
            <p:cNvSpPr>
              <a:spLocks noChangeArrowheads="1"/>
            </p:cNvSpPr>
            <p:nvPr/>
          </p:nvSpPr>
          <p:spPr bwMode="auto">
            <a:xfrm>
              <a:off x="2713" y="2233"/>
              <a:ext cx="62" cy="46"/>
            </a:xfrm>
            <a:custGeom>
              <a:avLst/>
              <a:gdLst>
                <a:gd name="T0" fmla="*/ 0 w 276"/>
                <a:gd name="T1" fmla="*/ 38 h 208"/>
                <a:gd name="T2" fmla="*/ 8 w 276"/>
                <a:gd name="T3" fmla="*/ 30 h 208"/>
                <a:gd name="T4" fmla="*/ 16 w 276"/>
                <a:gd name="T5" fmla="*/ 23 h 208"/>
                <a:gd name="T6" fmla="*/ 16 w 276"/>
                <a:gd name="T7" fmla="*/ 15 h 208"/>
                <a:gd name="T8" fmla="*/ 23 w 276"/>
                <a:gd name="T9" fmla="*/ 15 h 208"/>
                <a:gd name="T10" fmla="*/ 31 w 276"/>
                <a:gd name="T11" fmla="*/ 8 h 208"/>
                <a:gd name="T12" fmla="*/ 31 w 276"/>
                <a:gd name="T13" fmla="*/ 15 h 208"/>
                <a:gd name="T14" fmla="*/ 39 w 276"/>
                <a:gd name="T15" fmla="*/ 8 h 208"/>
                <a:gd name="T16" fmla="*/ 39 w 276"/>
                <a:gd name="T17" fmla="*/ 0 h 208"/>
                <a:gd name="T18" fmla="*/ 62 w 276"/>
                <a:gd name="T19" fmla="*/ 0 h 208"/>
                <a:gd name="T20" fmla="*/ 62 w 276"/>
                <a:gd name="T21" fmla="*/ 8 h 208"/>
                <a:gd name="T22" fmla="*/ 62 w 276"/>
                <a:gd name="T23" fmla="*/ 15 h 208"/>
                <a:gd name="T24" fmla="*/ 62 w 276"/>
                <a:gd name="T25" fmla="*/ 23 h 208"/>
                <a:gd name="T26" fmla="*/ 54 w 276"/>
                <a:gd name="T27" fmla="*/ 30 h 208"/>
                <a:gd name="T28" fmla="*/ 54 w 276"/>
                <a:gd name="T29" fmla="*/ 38 h 208"/>
                <a:gd name="T30" fmla="*/ 47 w 276"/>
                <a:gd name="T31" fmla="*/ 46 h 208"/>
                <a:gd name="T32" fmla="*/ 39 w 276"/>
                <a:gd name="T33" fmla="*/ 46 h 208"/>
                <a:gd name="T34" fmla="*/ 31 w 276"/>
                <a:gd name="T35" fmla="*/ 46 h 208"/>
                <a:gd name="T36" fmla="*/ 23 w 276"/>
                <a:gd name="T37" fmla="*/ 46 h 208"/>
                <a:gd name="T38" fmla="*/ 8 w 276"/>
                <a:gd name="T39" fmla="*/ 46 h 208"/>
                <a:gd name="T40" fmla="*/ 0 w 276"/>
                <a:gd name="T41" fmla="*/ 38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6" h="208">
                  <a:moveTo>
                    <a:pt x="0" y="172"/>
                  </a:moveTo>
                  <a:lnTo>
                    <a:pt x="34" y="137"/>
                  </a:lnTo>
                  <a:lnTo>
                    <a:pt x="70" y="103"/>
                  </a:lnTo>
                  <a:lnTo>
                    <a:pt x="70" y="68"/>
                  </a:lnTo>
                  <a:lnTo>
                    <a:pt x="104" y="68"/>
                  </a:lnTo>
                  <a:lnTo>
                    <a:pt x="137" y="34"/>
                  </a:lnTo>
                  <a:lnTo>
                    <a:pt x="137" y="68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275" y="0"/>
                  </a:lnTo>
                  <a:lnTo>
                    <a:pt x="275" y="34"/>
                  </a:lnTo>
                  <a:lnTo>
                    <a:pt x="275" y="68"/>
                  </a:lnTo>
                  <a:lnTo>
                    <a:pt x="275" y="103"/>
                  </a:lnTo>
                  <a:lnTo>
                    <a:pt x="241" y="137"/>
                  </a:lnTo>
                  <a:lnTo>
                    <a:pt x="241" y="172"/>
                  </a:lnTo>
                  <a:lnTo>
                    <a:pt x="207" y="207"/>
                  </a:lnTo>
                  <a:lnTo>
                    <a:pt x="172" y="207"/>
                  </a:lnTo>
                  <a:lnTo>
                    <a:pt x="137" y="207"/>
                  </a:lnTo>
                  <a:lnTo>
                    <a:pt x="104" y="207"/>
                  </a:lnTo>
                  <a:lnTo>
                    <a:pt x="34" y="207"/>
                  </a:lnTo>
                  <a:lnTo>
                    <a:pt x="0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08" name="Freeform 125"/>
            <p:cNvSpPr>
              <a:spLocks noChangeArrowheads="1"/>
            </p:cNvSpPr>
            <p:nvPr/>
          </p:nvSpPr>
          <p:spPr bwMode="auto">
            <a:xfrm>
              <a:off x="2744" y="2303"/>
              <a:ext cx="23" cy="15"/>
            </a:xfrm>
            <a:custGeom>
              <a:avLst/>
              <a:gdLst>
                <a:gd name="T0" fmla="*/ 0 w 105"/>
                <a:gd name="T1" fmla="*/ 7 h 71"/>
                <a:gd name="T2" fmla="*/ 15 w 105"/>
                <a:gd name="T3" fmla="*/ 15 h 71"/>
                <a:gd name="T4" fmla="*/ 15 w 105"/>
                <a:gd name="T5" fmla="*/ 7 h 71"/>
                <a:gd name="T6" fmla="*/ 23 w 105"/>
                <a:gd name="T7" fmla="*/ 0 h 71"/>
                <a:gd name="T8" fmla="*/ 7 w 105"/>
                <a:gd name="T9" fmla="*/ 7 h 71"/>
                <a:gd name="T10" fmla="*/ 0 w 105"/>
                <a:gd name="T11" fmla="*/ 7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" h="71">
                  <a:moveTo>
                    <a:pt x="0" y="35"/>
                  </a:moveTo>
                  <a:lnTo>
                    <a:pt x="70" y="70"/>
                  </a:lnTo>
                  <a:lnTo>
                    <a:pt x="70" y="35"/>
                  </a:lnTo>
                  <a:lnTo>
                    <a:pt x="104" y="0"/>
                  </a:lnTo>
                  <a:lnTo>
                    <a:pt x="34" y="35"/>
                  </a:lnTo>
                  <a:lnTo>
                    <a:pt x="0" y="35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09" name="Freeform 126"/>
            <p:cNvSpPr>
              <a:spLocks noChangeArrowheads="1"/>
            </p:cNvSpPr>
            <p:nvPr/>
          </p:nvSpPr>
          <p:spPr bwMode="auto">
            <a:xfrm>
              <a:off x="2744" y="2303"/>
              <a:ext cx="23" cy="15"/>
            </a:xfrm>
            <a:custGeom>
              <a:avLst/>
              <a:gdLst>
                <a:gd name="T0" fmla="*/ 0 w 105"/>
                <a:gd name="T1" fmla="*/ 7 h 71"/>
                <a:gd name="T2" fmla="*/ 15 w 105"/>
                <a:gd name="T3" fmla="*/ 15 h 71"/>
                <a:gd name="T4" fmla="*/ 15 w 105"/>
                <a:gd name="T5" fmla="*/ 7 h 71"/>
                <a:gd name="T6" fmla="*/ 23 w 105"/>
                <a:gd name="T7" fmla="*/ 0 h 71"/>
                <a:gd name="T8" fmla="*/ 7 w 105"/>
                <a:gd name="T9" fmla="*/ 7 h 71"/>
                <a:gd name="T10" fmla="*/ 0 w 105"/>
                <a:gd name="T11" fmla="*/ 7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" h="71">
                  <a:moveTo>
                    <a:pt x="0" y="35"/>
                  </a:moveTo>
                  <a:lnTo>
                    <a:pt x="70" y="70"/>
                  </a:lnTo>
                  <a:lnTo>
                    <a:pt x="70" y="35"/>
                  </a:lnTo>
                  <a:lnTo>
                    <a:pt x="104" y="0"/>
                  </a:lnTo>
                  <a:lnTo>
                    <a:pt x="34" y="35"/>
                  </a:lnTo>
                  <a:lnTo>
                    <a:pt x="0" y="3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10" name="Freeform 127"/>
            <p:cNvSpPr>
              <a:spLocks noChangeArrowheads="1"/>
            </p:cNvSpPr>
            <p:nvPr/>
          </p:nvSpPr>
          <p:spPr bwMode="auto">
            <a:xfrm>
              <a:off x="2697" y="2272"/>
              <a:ext cx="70" cy="38"/>
            </a:xfrm>
            <a:custGeom>
              <a:avLst/>
              <a:gdLst>
                <a:gd name="T0" fmla="*/ 16 w 311"/>
                <a:gd name="T1" fmla="*/ 0 h 173"/>
                <a:gd name="T2" fmla="*/ 8 w 311"/>
                <a:gd name="T3" fmla="*/ 8 h 173"/>
                <a:gd name="T4" fmla="*/ 0 w 311"/>
                <a:gd name="T5" fmla="*/ 8 h 173"/>
                <a:gd name="T6" fmla="*/ 0 w 311"/>
                <a:gd name="T7" fmla="*/ 15 h 173"/>
                <a:gd name="T8" fmla="*/ 8 w 311"/>
                <a:gd name="T9" fmla="*/ 15 h 173"/>
                <a:gd name="T10" fmla="*/ 23 w 311"/>
                <a:gd name="T11" fmla="*/ 23 h 173"/>
                <a:gd name="T12" fmla="*/ 31 w 311"/>
                <a:gd name="T13" fmla="*/ 30 h 173"/>
                <a:gd name="T14" fmla="*/ 39 w 311"/>
                <a:gd name="T15" fmla="*/ 30 h 173"/>
                <a:gd name="T16" fmla="*/ 39 w 311"/>
                <a:gd name="T17" fmla="*/ 38 h 173"/>
                <a:gd name="T18" fmla="*/ 46 w 311"/>
                <a:gd name="T19" fmla="*/ 38 h 173"/>
                <a:gd name="T20" fmla="*/ 54 w 311"/>
                <a:gd name="T21" fmla="*/ 38 h 173"/>
                <a:gd name="T22" fmla="*/ 70 w 311"/>
                <a:gd name="T23" fmla="*/ 30 h 173"/>
                <a:gd name="T24" fmla="*/ 62 w 311"/>
                <a:gd name="T25" fmla="*/ 30 h 173"/>
                <a:gd name="T26" fmla="*/ 62 w 311"/>
                <a:gd name="T27" fmla="*/ 23 h 173"/>
                <a:gd name="T28" fmla="*/ 62 w 311"/>
                <a:gd name="T29" fmla="*/ 8 h 173"/>
                <a:gd name="T30" fmla="*/ 54 w 311"/>
                <a:gd name="T31" fmla="*/ 8 h 173"/>
                <a:gd name="T32" fmla="*/ 46 w 311"/>
                <a:gd name="T33" fmla="*/ 8 h 173"/>
                <a:gd name="T34" fmla="*/ 39 w 311"/>
                <a:gd name="T35" fmla="*/ 8 h 173"/>
                <a:gd name="T36" fmla="*/ 23 w 311"/>
                <a:gd name="T37" fmla="*/ 8 h 173"/>
                <a:gd name="T38" fmla="*/ 16 w 311"/>
                <a:gd name="T39" fmla="*/ 0 h 1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" h="173">
                  <a:moveTo>
                    <a:pt x="69" y="0"/>
                  </a:moveTo>
                  <a:lnTo>
                    <a:pt x="34" y="35"/>
                  </a:lnTo>
                  <a:lnTo>
                    <a:pt x="0" y="35"/>
                  </a:lnTo>
                  <a:lnTo>
                    <a:pt x="0" y="69"/>
                  </a:lnTo>
                  <a:lnTo>
                    <a:pt x="34" y="69"/>
                  </a:lnTo>
                  <a:lnTo>
                    <a:pt x="103" y="103"/>
                  </a:lnTo>
                  <a:lnTo>
                    <a:pt x="138" y="137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206" y="172"/>
                  </a:lnTo>
                  <a:lnTo>
                    <a:pt x="240" y="172"/>
                  </a:lnTo>
                  <a:lnTo>
                    <a:pt x="310" y="137"/>
                  </a:lnTo>
                  <a:lnTo>
                    <a:pt x="275" y="137"/>
                  </a:lnTo>
                  <a:lnTo>
                    <a:pt x="275" y="103"/>
                  </a:lnTo>
                  <a:lnTo>
                    <a:pt x="275" y="35"/>
                  </a:lnTo>
                  <a:lnTo>
                    <a:pt x="240" y="35"/>
                  </a:lnTo>
                  <a:lnTo>
                    <a:pt x="206" y="35"/>
                  </a:lnTo>
                  <a:lnTo>
                    <a:pt x="172" y="35"/>
                  </a:lnTo>
                  <a:lnTo>
                    <a:pt x="103" y="35"/>
                  </a:lnTo>
                  <a:lnTo>
                    <a:pt x="69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11" name="Freeform 128"/>
            <p:cNvSpPr>
              <a:spLocks noChangeArrowheads="1"/>
            </p:cNvSpPr>
            <p:nvPr/>
          </p:nvSpPr>
          <p:spPr bwMode="auto">
            <a:xfrm>
              <a:off x="2697" y="2272"/>
              <a:ext cx="70" cy="38"/>
            </a:xfrm>
            <a:custGeom>
              <a:avLst/>
              <a:gdLst>
                <a:gd name="T0" fmla="*/ 16 w 311"/>
                <a:gd name="T1" fmla="*/ 0 h 173"/>
                <a:gd name="T2" fmla="*/ 8 w 311"/>
                <a:gd name="T3" fmla="*/ 8 h 173"/>
                <a:gd name="T4" fmla="*/ 0 w 311"/>
                <a:gd name="T5" fmla="*/ 8 h 173"/>
                <a:gd name="T6" fmla="*/ 0 w 311"/>
                <a:gd name="T7" fmla="*/ 15 h 173"/>
                <a:gd name="T8" fmla="*/ 8 w 311"/>
                <a:gd name="T9" fmla="*/ 15 h 173"/>
                <a:gd name="T10" fmla="*/ 23 w 311"/>
                <a:gd name="T11" fmla="*/ 23 h 173"/>
                <a:gd name="T12" fmla="*/ 31 w 311"/>
                <a:gd name="T13" fmla="*/ 30 h 173"/>
                <a:gd name="T14" fmla="*/ 39 w 311"/>
                <a:gd name="T15" fmla="*/ 30 h 173"/>
                <a:gd name="T16" fmla="*/ 39 w 311"/>
                <a:gd name="T17" fmla="*/ 38 h 173"/>
                <a:gd name="T18" fmla="*/ 46 w 311"/>
                <a:gd name="T19" fmla="*/ 38 h 173"/>
                <a:gd name="T20" fmla="*/ 54 w 311"/>
                <a:gd name="T21" fmla="*/ 38 h 173"/>
                <a:gd name="T22" fmla="*/ 70 w 311"/>
                <a:gd name="T23" fmla="*/ 30 h 173"/>
                <a:gd name="T24" fmla="*/ 62 w 311"/>
                <a:gd name="T25" fmla="*/ 30 h 173"/>
                <a:gd name="T26" fmla="*/ 62 w 311"/>
                <a:gd name="T27" fmla="*/ 23 h 173"/>
                <a:gd name="T28" fmla="*/ 62 w 311"/>
                <a:gd name="T29" fmla="*/ 8 h 173"/>
                <a:gd name="T30" fmla="*/ 54 w 311"/>
                <a:gd name="T31" fmla="*/ 8 h 173"/>
                <a:gd name="T32" fmla="*/ 46 w 311"/>
                <a:gd name="T33" fmla="*/ 8 h 173"/>
                <a:gd name="T34" fmla="*/ 39 w 311"/>
                <a:gd name="T35" fmla="*/ 8 h 173"/>
                <a:gd name="T36" fmla="*/ 23 w 311"/>
                <a:gd name="T37" fmla="*/ 8 h 173"/>
                <a:gd name="T38" fmla="*/ 16 w 311"/>
                <a:gd name="T39" fmla="*/ 0 h 1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" h="173">
                  <a:moveTo>
                    <a:pt x="69" y="0"/>
                  </a:moveTo>
                  <a:lnTo>
                    <a:pt x="34" y="35"/>
                  </a:lnTo>
                  <a:lnTo>
                    <a:pt x="0" y="35"/>
                  </a:lnTo>
                  <a:lnTo>
                    <a:pt x="0" y="69"/>
                  </a:lnTo>
                  <a:lnTo>
                    <a:pt x="34" y="69"/>
                  </a:lnTo>
                  <a:lnTo>
                    <a:pt x="103" y="103"/>
                  </a:lnTo>
                  <a:lnTo>
                    <a:pt x="138" y="137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206" y="172"/>
                  </a:lnTo>
                  <a:lnTo>
                    <a:pt x="240" y="172"/>
                  </a:lnTo>
                  <a:lnTo>
                    <a:pt x="310" y="137"/>
                  </a:lnTo>
                  <a:lnTo>
                    <a:pt x="275" y="137"/>
                  </a:lnTo>
                  <a:lnTo>
                    <a:pt x="275" y="103"/>
                  </a:lnTo>
                  <a:lnTo>
                    <a:pt x="275" y="35"/>
                  </a:lnTo>
                  <a:lnTo>
                    <a:pt x="240" y="35"/>
                  </a:lnTo>
                  <a:lnTo>
                    <a:pt x="206" y="35"/>
                  </a:lnTo>
                  <a:lnTo>
                    <a:pt x="172" y="35"/>
                  </a:lnTo>
                  <a:lnTo>
                    <a:pt x="103" y="35"/>
                  </a:lnTo>
                  <a:lnTo>
                    <a:pt x="69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12" name="Freeform 129"/>
            <p:cNvSpPr>
              <a:spLocks noChangeArrowheads="1"/>
            </p:cNvSpPr>
            <p:nvPr/>
          </p:nvSpPr>
          <p:spPr bwMode="auto">
            <a:xfrm>
              <a:off x="2588" y="2280"/>
              <a:ext cx="194" cy="178"/>
            </a:xfrm>
            <a:custGeom>
              <a:avLst/>
              <a:gdLst>
                <a:gd name="T0" fmla="*/ 171 w 861"/>
                <a:gd name="T1" fmla="*/ 85 h 790"/>
                <a:gd name="T2" fmla="*/ 171 w 861"/>
                <a:gd name="T3" fmla="*/ 100 h 790"/>
                <a:gd name="T4" fmla="*/ 171 w 861"/>
                <a:gd name="T5" fmla="*/ 108 h 790"/>
                <a:gd name="T6" fmla="*/ 171 w 861"/>
                <a:gd name="T7" fmla="*/ 108 h 790"/>
                <a:gd name="T8" fmla="*/ 171 w 861"/>
                <a:gd name="T9" fmla="*/ 131 h 790"/>
                <a:gd name="T10" fmla="*/ 171 w 861"/>
                <a:gd name="T11" fmla="*/ 147 h 790"/>
                <a:gd name="T12" fmla="*/ 178 w 861"/>
                <a:gd name="T13" fmla="*/ 162 h 790"/>
                <a:gd name="T14" fmla="*/ 163 w 861"/>
                <a:gd name="T15" fmla="*/ 170 h 790"/>
                <a:gd name="T16" fmla="*/ 132 w 861"/>
                <a:gd name="T17" fmla="*/ 162 h 790"/>
                <a:gd name="T18" fmla="*/ 116 w 861"/>
                <a:gd name="T19" fmla="*/ 170 h 790"/>
                <a:gd name="T20" fmla="*/ 93 w 861"/>
                <a:gd name="T21" fmla="*/ 178 h 790"/>
                <a:gd name="T22" fmla="*/ 78 w 861"/>
                <a:gd name="T23" fmla="*/ 178 h 790"/>
                <a:gd name="T24" fmla="*/ 62 w 861"/>
                <a:gd name="T25" fmla="*/ 170 h 790"/>
                <a:gd name="T26" fmla="*/ 47 w 861"/>
                <a:gd name="T27" fmla="*/ 155 h 790"/>
                <a:gd name="T28" fmla="*/ 31 w 861"/>
                <a:gd name="T29" fmla="*/ 147 h 790"/>
                <a:gd name="T30" fmla="*/ 31 w 861"/>
                <a:gd name="T31" fmla="*/ 131 h 790"/>
                <a:gd name="T32" fmla="*/ 39 w 861"/>
                <a:gd name="T33" fmla="*/ 116 h 790"/>
                <a:gd name="T34" fmla="*/ 47 w 861"/>
                <a:gd name="T35" fmla="*/ 100 h 790"/>
                <a:gd name="T36" fmla="*/ 39 w 861"/>
                <a:gd name="T37" fmla="*/ 77 h 790"/>
                <a:gd name="T38" fmla="*/ 31 w 861"/>
                <a:gd name="T39" fmla="*/ 62 h 790"/>
                <a:gd name="T40" fmla="*/ 16 w 861"/>
                <a:gd name="T41" fmla="*/ 46 h 790"/>
                <a:gd name="T42" fmla="*/ 0 w 861"/>
                <a:gd name="T43" fmla="*/ 39 h 790"/>
                <a:gd name="T44" fmla="*/ 16 w 861"/>
                <a:gd name="T45" fmla="*/ 31 h 790"/>
                <a:gd name="T46" fmla="*/ 31 w 861"/>
                <a:gd name="T47" fmla="*/ 23 h 790"/>
                <a:gd name="T48" fmla="*/ 47 w 861"/>
                <a:gd name="T49" fmla="*/ 23 h 790"/>
                <a:gd name="T50" fmla="*/ 78 w 861"/>
                <a:gd name="T51" fmla="*/ 23 h 790"/>
                <a:gd name="T52" fmla="*/ 101 w 861"/>
                <a:gd name="T53" fmla="*/ 7 h 790"/>
                <a:gd name="T54" fmla="*/ 109 w 861"/>
                <a:gd name="T55" fmla="*/ 7 h 790"/>
                <a:gd name="T56" fmla="*/ 132 w 861"/>
                <a:gd name="T57" fmla="*/ 15 h 790"/>
                <a:gd name="T58" fmla="*/ 148 w 861"/>
                <a:gd name="T59" fmla="*/ 23 h 790"/>
                <a:gd name="T60" fmla="*/ 155 w 861"/>
                <a:gd name="T61" fmla="*/ 31 h 790"/>
                <a:gd name="T62" fmla="*/ 194 w 861"/>
                <a:gd name="T63" fmla="*/ 54 h 790"/>
                <a:gd name="T64" fmla="*/ 186 w 861"/>
                <a:gd name="T65" fmla="*/ 62 h 7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61" h="790">
                  <a:moveTo>
                    <a:pt x="792" y="343"/>
                  </a:moveTo>
                  <a:lnTo>
                    <a:pt x="758" y="376"/>
                  </a:lnTo>
                  <a:lnTo>
                    <a:pt x="758" y="412"/>
                  </a:lnTo>
                  <a:lnTo>
                    <a:pt x="758" y="446"/>
                  </a:lnTo>
                  <a:lnTo>
                    <a:pt x="722" y="446"/>
                  </a:lnTo>
                  <a:lnTo>
                    <a:pt x="758" y="480"/>
                  </a:lnTo>
                  <a:lnTo>
                    <a:pt x="792" y="480"/>
                  </a:lnTo>
                  <a:lnTo>
                    <a:pt x="758" y="480"/>
                  </a:lnTo>
                  <a:lnTo>
                    <a:pt x="758" y="515"/>
                  </a:lnTo>
                  <a:lnTo>
                    <a:pt x="758" y="583"/>
                  </a:lnTo>
                  <a:lnTo>
                    <a:pt x="758" y="617"/>
                  </a:lnTo>
                  <a:lnTo>
                    <a:pt x="758" y="652"/>
                  </a:lnTo>
                  <a:lnTo>
                    <a:pt x="792" y="652"/>
                  </a:lnTo>
                  <a:lnTo>
                    <a:pt x="792" y="720"/>
                  </a:lnTo>
                  <a:lnTo>
                    <a:pt x="758" y="720"/>
                  </a:lnTo>
                  <a:lnTo>
                    <a:pt x="722" y="755"/>
                  </a:lnTo>
                  <a:lnTo>
                    <a:pt x="620" y="720"/>
                  </a:lnTo>
                  <a:lnTo>
                    <a:pt x="585" y="720"/>
                  </a:lnTo>
                  <a:lnTo>
                    <a:pt x="551" y="720"/>
                  </a:lnTo>
                  <a:lnTo>
                    <a:pt x="516" y="755"/>
                  </a:lnTo>
                  <a:lnTo>
                    <a:pt x="448" y="789"/>
                  </a:lnTo>
                  <a:lnTo>
                    <a:pt x="414" y="789"/>
                  </a:lnTo>
                  <a:lnTo>
                    <a:pt x="378" y="789"/>
                  </a:lnTo>
                  <a:lnTo>
                    <a:pt x="344" y="789"/>
                  </a:lnTo>
                  <a:lnTo>
                    <a:pt x="311" y="755"/>
                  </a:lnTo>
                  <a:lnTo>
                    <a:pt x="275" y="755"/>
                  </a:lnTo>
                  <a:lnTo>
                    <a:pt x="241" y="720"/>
                  </a:lnTo>
                  <a:lnTo>
                    <a:pt x="207" y="687"/>
                  </a:lnTo>
                  <a:lnTo>
                    <a:pt x="172" y="652"/>
                  </a:lnTo>
                  <a:lnTo>
                    <a:pt x="138" y="652"/>
                  </a:lnTo>
                  <a:lnTo>
                    <a:pt x="138" y="617"/>
                  </a:lnTo>
                  <a:lnTo>
                    <a:pt x="138" y="583"/>
                  </a:lnTo>
                  <a:lnTo>
                    <a:pt x="172" y="549"/>
                  </a:lnTo>
                  <a:lnTo>
                    <a:pt x="172" y="515"/>
                  </a:lnTo>
                  <a:lnTo>
                    <a:pt x="207" y="480"/>
                  </a:lnTo>
                  <a:lnTo>
                    <a:pt x="207" y="446"/>
                  </a:lnTo>
                  <a:lnTo>
                    <a:pt x="207" y="412"/>
                  </a:lnTo>
                  <a:lnTo>
                    <a:pt x="172" y="343"/>
                  </a:lnTo>
                  <a:lnTo>
                    <a:pt x="172" y="309"/>
                  </a:lnTo>
                  <a:lnTo>
                    <a:pt x="138" y="274"/>
                  </a:lnTo>
                  <a:lnTo>
                    <a:pt x="104" y="239"/>
                  </a:lnTo>
                  <a:lnTo>
                    <a:pt x="70" y="205"/>
                  </a:lnTo>
                  <a:lnTo>
                    <a:pt x="34" y="205"/>
                  </a:lnTo>
                  <a:lnTo>
                    <a:pt x="0" y="172"/>
                  </a:lnTo>
                  <a:lnTo>
                    <a:pt x="34" y="137"/>
                  </a:lnTo>
                  <a:lnTo>
                    <a:pt x="70" y="137"/>
                  </a:lnTo>
                  <a:lnTo>
                    <a:pt x="104" y="137"/>
                  </a:lnTo>
                  <a:lnTo>
                    <a:pt x="138" y="102"/>
                  </a:lnTo>
                  <a:lnTo>
                    <a:pt x="172" y="137"/>
                  </a:lnTo>
                  <a:lnTo>
                    <a:pt x="207" y="102"/>
                  </a:lnTo>
                  <a:lnTo>
                    <a:pt x="311" y="102"/>
                  </a:lnTo>
                  <a:lnTo>
                    <a:pt x="344" y="102"/>
                  </a:lnTo>
                  <a:lnTo>
                    <a:pt x="414" y="68"/>
                  </a:lnTo>
                  <a:lnTo>
                    <a:pt x="448" y="33"/>
                  </a:lnTo>
                  <a:lnTo>
                    <a:pt x="482" y="0"/>
                  </a:lnTo>
                  <a:lnTo>
                    <a:pt x="482" y="33"/>
                  </a:lnTo>
                  <a:lnTo>
                    <a:pt x="516" y="33"/>
                  </a:lnTo>
                  <a:lnTo>
                    <a:pt x="585" y="68"/>
                  </a:lnTo>
                  <a:lnTo>
                    <a:pt x="620" y="102"/>
                  </a:lnTo>
                  <a:lnTo>
                    <a:pt x="655" y="102"/>
                  </a:lnTo>
                  <a:lnTo>
                    <a:pt x="655" y="137"/>
                  </a:lnTo>
                  <a:lnTo>
                    <a:pt x="688" y="137"/>
                  </a:lnTo>
                  <a:lnTo>
                    <a:pt x="758" y="172"/>
                  </a:lnTo>
                  <a:lnTo>
                    <a:pt x="860" y="239"/>
                  </a:lnTo>
                  <a:lnTo>
                    <a:pt x="826" y="239"/>
                  </a:lnTo>
                  <a:lnTo>
                    <a:pt x="826" y="274"/>
                  </a:lnTo>
                  <a:lnTo>
                    <a:pt x="792" y="34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13" name="Freeform 130"/>
            <p:cNvSpPr>
              <a:spLocks noChangeArrowheads="1"/>
            </p:cNvSpPr>
            <p:nvPr/>
          </p:nvSpPr>
          <p:spPr bwMode="auto">
            <a:xfrm>
              <a:off x="2588" y="2280"/>
              <a:ext cx="194" cy="178"/>
            </a:xfrm>
            <a:custGeom>
              <a:avLst/>
              <a:gdLst>
                <a:gd name="T0" fmla="*/ 171 w 861"/>
                <a:gd name="T1" fmla="*/ 85 h 790"/>
                <a:gd name="T2" fmla="*/ 171 w 861"/>
                <a:gd name="T3" fmla="*/ 100 h 790"/>
                <a:gd name="T4" fmla="*/ 171 w 861"/>
                <a:gd name="T5" fmla="*/ 108 h 790"/>
                <a:gd name="T6" fmla="*/ 171 w 861"/>
                <a:gd name="T7" fmla="*/ 108 h 790"/>
                <a:gd name="T8" fmla="*/ 171 w 861"/>
                <a:gd name="T9" fmla="*/ 131 h 790"/>
                <a:gd name="T10" fmla="*/ 171 w 861"/>
                <a:gd name="T11" fmla="*/ 147 h 790"/>
                <a:gd name="T12" fmla="*/ 178 w 861"/>
                <a:gd name="T13" fmla="*/ 162 h 790"/>
                <a:gd name="T14" fmla="*/ 163 w 861"/>
                <a:gd name="T15" fmla="*/ 170 h 790"/>
                <a:gd name="T16" fmla="*/ 132 w 861"/>
                <a:gd name="T17" fmla="*/ 162 h 790"/>
                <a:gd name="T18" fmla="*/ 116 w 861"/>
                <a:gd name="T19" fmla="*/ 170 h 790"/>
                <a:gd name="T20" fmla="*/ 93 w 861"/>
                <a:gd name="T21" fmla="*/ 178 h 790"/>
                <a:gd name="T22" fmla="*/ 78 w 861"/>
                <a:gd name="T23" fmla="*/ 178 h 790"/>
                <a:gd name="T24" fmla="*/ 62 w 861"/>
                <a:gd name="T25" fmla="*/ 170 h 790"/>
                <a:gd name="T26" fmla="*/ 47 w 861"/>
                <a:gd name="T27" fmla="*/ 155 h 790"/>
                <a:gd name="T28" fmla="*/ 31 w 861"/>
                <a:gd name="T29" fmla="*/ 147 h 790"/>
                <a:gd name="T30" fmla="*/ 31 w 861"/>
                <a:gd name="T31" fmla="*/ 131 h 790"/>
                <a:gd name="T32" fmla="*/ 39 w 861"/>
                <a:gd name="T33" fmla="*/ 116 h 790"/>
                <a:gd name="T34" fmla="*/ 47 w 861"/>
                <a:gd name="T35" fmla="*/ 100 h 790"/>
                <a:gd name="T36" fmla="*/ 39 w 861"/>
                <a:gd name="T37" fmla="*/ 77 h 790"/>
                <a:gd name="T38" fmla="*/ 31 w 861"/>
                <a:gd name="T39" fmla="*/ 62 h 790"/>
                <a:gd name="T40" fmla="*/ 16 w 861"/>
                <a:gd name="T41" fmla="*/ 46 h 790"/>
                <a:gd name="T42" fmla="*/ 0 w 861"/>
                <a:gd name="T43" fmla="*/ 39 h 790"/>
                <a:gd name="T44" fmla="*/ 16 w 861"/>
                <a:gd name="T45" fmla="*/ 31 h 790"/>
                <a:gd name="T46" fmla="*/ 31 w 861"/>
                <a:gd name="T47" fmla="*/ 23 h 790"/>
                <a:gd name="T48" fmla="*/ 47 w 861"/>
                <a:gd name="T49" fmla="*/ 23 h 790"/>
                <a:gd name="T50" fmla="*/ 78 w 861"/>
                <a:gd name="T51" fmla="*/ 23 h 790"/>
                <a:gd name="T52" fmla="*/ 101 w 861"/>
                <a:gd name="T53" fmla="*/ 7 h 790"/>
                <a:gd name="T54" fmla="*/ 109 w 861"/>
                <a:gd name="T55" fmla="*/ 7 h 790"/>
                <a:gd name="T56" fmla="*/ 132 w 861"/>
                <a:gd name="T57" fmla="*/ 15 h 790"/>
                <a:gd name="T58" fmla="*/ 148 w 861"/>
                <a:gd name="T59" fmla="*/ 23 h 790"/>
                <a:gd name="T60" fmla="*/ 155 w 861"/>
                <a:gd name="T61" fmla="*/ 31 h 790"/>
                <a:gd name="T62" fmla="*/ 194 w 861"/>
                <a:gd name="T63" fmla="*/ 54 h 790"/>
                <a:gd name="T64" fmla="*/ 186 w 861"/>
                <a:gd name="T65" fmla="*/ 62 h 7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61" h="790">
                  <a:moveTo>
                    <a:pt x="792" y="343"/>
                  </a:moveTo>
                  <a:lnTo>
                    <a:pt x="758" y="376"/>
                  </a:lnTo>
                  <a:lnTo>
                    <a:pt x="758" y="412"/>
                  </a:lnTo>
                  <a:lnTo>
                    <a:pt x="758" y="446"/>
                  </a:lnTo>
                  <a:lnTo>
                    <a:pt x="722" y="446"/>
                  </a:lnTo>
                  <a:lnTo>
                    <a:pt x="758" y="480"/>
                  </a:lnTo>
                  <a:lnTo>
                    <a:pt x="792" y="480"/>
                  </a:lnTo>
                  <a:lnTo>
                    <a:pt x="758" y="480"/>
                  </a:lnTo>
                  <a:lnTo>
                    <a:pt x="758" y="515"/>
                  </a:lnTo>
                  <a:lnTo>
                    <a:pt x="758" y="583"/>
                  </a:lnTo>
                  <a:lnTo>
                    <a:pt x="758" y="617"/>
                  </a:lnTo>
                  <a:lnTo>
                    <a:pt x="758" y="652"/>
                  </a:lnTo>
                  <a:lnTo>
                    <a:pt x="792" y="652"/>
                  </a:lnTo>
                  <a:lnTo>
                    <a:pt x="792" y="720"/>
                  </a:lnTo>
                  <a:lnTo>
                    <a:pt x="758" y="720"/>
                  </a:lnTo>
                  <a:lnTo>
                    <a:pt x="722" y="755"/>
                  </a:lnTo>
                  <a:lnTo>
                    <a:pt x="620" y="720"/>
                  </a:lnTo>
                  <a:lnTo>
                    <a:pt x="585" y="720"/>
                  </a:lnTo>
                  <a:lnTo>
                    <a:pt x="551" y="720"/>
                  </a:lnTo>
                  <a:lnTo>
                    <a:pt x="516" y="755"/>
                  </a:lnTo>
                  <a:lnTo>
                    <a:pt x="448" y="789"/>
                  </a:lnTo>
                  <a:lnTo>
                    <a:pt x="414" y="789"/>
                  </a:lnTo>
                  <a:lnTo>
                    <a:pt x="378" y="789"/>
                  </a:lnTo>
                  <a:lnTo>
                    <a:pt x="344" y="789"/>
                  </a:lnTo>
                  <a:lnTo>
                    <a:pt x="311" y="755"/>
                  </a:lnTo>
                  <a:lnTo>
                    <a:pt x="275" y="755"/>
                  </a:lnTo>
                  <a:lnTo>
                    <a:pt x="241" y="720"/>
                  </a:lnTo>
                  <a:lnTo>
                    <a:pt x="207" y="687"/>
                  </a:lnTo>
                  <a:lnTo>
                    <a:pt x="172" y="652"/>
                  </a:lnTo>
                  <a:lnTo>
                    <a:pt x="138" y="652"/>
                  </a:lnTo>
                  <a:lnTo>
                    <a:pt x="138" y="617"/>
                  </a:lnTo>
                  <a:lnTo>
                    <a:pt x="138" y="583"/>
                  </a:lnTo>
                  <a:lnTo>
                    <a:pt x="172" y="549"/>
                  </a:lnTo>
                  <a:lnTo>
                    <a:pt x="172" y="515"/>
                  </a:lnTo>
                  <a:lnTo>
                    <a:pt x="207" y="480"/>
                  </a:lnTo>
                  <a:lnTo>
                    <a:pt x="207" y="446"/>
                  </a:lnTo>
                  <a:lnTo>
                    <a:pt x="207" y="412"/>
                  </a:lnTo>
                  <a:lnTo>
                    <a:pt x="172" y="343"/>
                  </a:lnTo>
                  <a:lnTo>
                    <a:pt x="172" y="309"/>
                  </a:lnTo>
                  <a:lnTo>
                    <a:pt x="138" y="274"/>
                  </a:lnTo>
                  <a:lnTo>
                    <a:pt x="104" y="239"/>
                  </a:lnTo>
                  <a:lnTo>
                    <a:pt x="70" y="205"/>
                  </a:lnTo>
                  <a:lnTo>
                    <a:pt x="34" y="205"/>
                  </a:lnTo>
                  <a:lnTo>
                    <a:pt x="0" y="172"/>
                  </a:lnTo>
                  <a:lnTo>
                    <a:pt x="34" y="137"/>
                  </a:lnTo>
                  <a:lnTo>
                    <a:pt x="70" y="137"/>
                  </a:lnTo>
                  <a:lnTo>
                    <a:pt x="104" y="137"/>
                  </a:lnTo>
                  <a:lnTo>
                    <a:pt x="138" y="102"/>
                  </a:lnTo>
                  <a:lnTo>
                    <a:pt x="172" y="137"/>
                  </a:lnTo>
                  <a:lnTo>
                    <a:pt x="207" y="102"/>
                  </a:lnTo>
                  <a:lnTo>
                    <a:pt x="311" y="102"/>
                  </a:lnTo>
                  <a:lnTo>
                    <a:pt x="344" y="102"/>
                  </a:lnTo>
                  <a:lnTo>
                    <a:pt x="414" y="68"/>
                  </a:lnTo>
                  <a:lnTo>
                    <a:pt x="448" y="33"/>
                  </a:lnTo>
                  <a:lnTo>
                    <a:pt x="482" y="0"/>
                  </a:lnTo>
                  <a:lnTo>
                    <a:pt x="482" y="33"/>
                  </a:lnTo>
                  <a:lnTo>
                    <a:pt x="516" y="33"/>
                  </a:lnTo>
                  <a:lnTo>
                    <a:pt x="585" y="68"/>
                  </a:lnTo>
                  <a:lnTo>
                    <a:pt x="620" y="102"/>
                  </a:lnTo>
                  <a:lnTo>
                    <a:pt x="655" y="102"/>
                  </a:lnTo>
                  <a:lnTo>
                    <a:pt x="655" y="137"/>
                  </a:lnTo>
                  <a:lnTo>
                    <a:pt x="688" y="137"/>
                  </a:lnTo>
                  <a:lnTo>
                    <a:pt x="758" y="172"/>
                  </a:lnTo>
                  <a:lnTo>
                    <a:pt x="860" y="239"/>
                  </a:lnTo>
                  <a:lnTo>
                    <a:pt x="826" y="239"/>
                  </a:lnTo>
                  <a:lnTo>
                    <a:pt x="826" y="274"/>
                  </a:lnTo>
                  <a:lnTo>
                    <a:pt x="792" y="34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14" name="Freeform 131"/>
            <p:cNvSpPr>
              <a:spLocks noChangeArrowheads="1"/>
            </p:cNvSpPr>
            <p:nvPr/>
          </p:nvSpPr>
          <p:spPr bwMode="auto">
            <a:xfrm>
              <a:off x="2494" y="2436"/>
              <a:ext cx="54" cy="108"/>
            </a:xfrm>
            <a:custGeom>
              <a:avLst/>
              <a:gdLst>
                <a:gd name="T0" fmla="*/ 15 w 241"/>
                <a:gd name="T1" fmla="*/ 0 h 481"/>
                <a:gd name="T2" fmla="*/ 23 w 241"/>
                <a:gd name="T3" fmla="*/ 0 h 481"/>
                <a:gd name="T4" fmla="*/ 31 w 241"/>
                <a:gd name="T5" fmla="*/ 7 h 481"/>
                <a:gd name="T6" fmla="*/ 46 w 241"/>
                <a:gd name="T7" fmla="*/ 7 h 481"/>
                <a:gd name="T8" fmla="*/ 54 w 241"/>
                <a:gd name="T9" fmla="*/ 7 h 481"/>
                <a:gd name="T10" fmla="*/ 46 w 241"/>
                <a:gd name="T11" fmla="*/ 15 h 481"/>
                <a:gd name="T12" fmla="*/ 46 w 241"/>
                <a:gd name="T13" fmla="*/ 23 h 481"/>
                <a:gd name="T14" fmla="*/ 46 w 241"/>
                <a:gd name="T15" fmla="*/ 31 h 481"/>
                <a:gd name="T16" fmla="*/ 39 w 241"/>
                <a:gd name="T17" fmla="*/ 46 h 481"/>
                <a:gd name="T18" fmla="*/ 31 w 241"/>
                <a:gd name="T19" fmla="*/ 54 h 481"/>
                <a:gd name="T20" fmla="*/ 31 w 241"/>
                <a:gd name="T21" fmla="*/ 77 h 481"/>
                <a:gd name="T22" fmla="*/ 31 w 241"/>
                <a:gd name="T23" fmla="*/ 84 h 481"/>
                <a:gd name="T24" fmla="*/ 23 w 241"/>
                <a:gd name="T25" fmla="*/ 84 h 481"/>
                <a:gd name="T26" fmla="*/ 23 w 241"/>
                <a:gd name="T27" fmla="*/ 93 h 481"/>
                <a:gd name="T28" fmla="*/ 23 w 241"/>
                <a:gd name="T29" fmla="*/ 100 h 481"/>
                <a:gd name="T30" fmla="*/ 15 w 241"/>
                <a:gd name="T31" fmla="*/ 108 h 481"/>
                <a:gd name="T32" fmla="*/ 8 w 241"/>
                <a:gd name="T33" fmla="*/ 100 h 481"/>
                <a:gd name="T34" fmla="*/ 0 w 241"/>
                <a:gd name="T35" fmla="*/ 100 h 481"/>
                <a:gd name="T36" fmla="*/ 0 w 241"/>
                <a:gd name="T37" fmla="*/ 84 h 481"/>
                <a:gd name="T38" fmla="*/ 0 w 241"/>
                <a:gd name="T39" fmla="*/ 77 h 481"/>
                <a:gd name="T40" fmla="*/ 0 w 241"/>
                <a:gd name="T41" fmla="*/ 69 h 481"/>
                <a:gd name="T42" fmla="*/ 0 w 241"/>
                <a:gd name="T43" fmla="*/ 62 h 481"/>
                <a:gd name="T44" fmla="*/ 0 w 241"/>
                <a:gd name="T45" fmla="*/ 46 h 481"/>
                <a:gd name="T46" fmla="*/ 8 w 241"/>
                <a:gd name="T47" fmla="*/ 31 h 481"/>
                <a:gd name="T48" fmla="*/ 15 w 241"/>
                <a:gd name="T49" fmla="*/ 0 h 4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41" h="481">
                  <a:moveTo>
                    <a:pt x="69" y="0"/>
                  </a:moveTo>
                  <a:lnTo>
                    <a:pt x="103" y="0"/>
                  </a:lnTo>
                  <a:lnTo>
                    <a:pt x="137" y="33"/>
                  </a:lnTo>
                  <a:lnTo>
                    <a:pt x="207" y="33"/>
                  </a:lnTo>
                  <a:lnTo>
                    <a:pt x="240" y="33"/>
                  </a:lnTo>
                  <a:lnTo>
                    <a:pt x="207" y="68"/>
                  </a:lnTo>
                  <a:lnTo>
                    <a:pt x="207" y="102"/>
                  </a:lnTo>
                  <a:lnTo>
                    <a:pt x="207" y="137"/>
                  </a:lnTo>
                  <a:lnTo>
                    <a:pt x="172" y="205"/>
                  </a:lnTo>
                  <a:lnTo>
                    <a:pt x="137" y="239"/>
                  </a:lnTo>
                  <a:lnTo>
                    <a:pt x="137" y="343"/>
                  </a:lnTo>
                  <a:lnTo>
                    <a:pt x="137" y="376"/>
                  </a:lnTo>
                  <a:lnTo>
                    <a:pt x="103" y="376"/>
                  </a:lnTo>
                  <a:lnTo>
                    <a:pt x="103" y="412"/>
                  </a:lnTo>
                  <a:lnTo>
                    <a:pt x="103" y="446"/>
                  </a:lnTo>
                  <a:lnTo>
                    <a:pt x="69" y="480"/>
                  </a:lnTo>
                  <a:lnTo>
                    <a:pt x="34" y="446"/>
                  </a:lnTo>
                  <a:lnTo>
                    <a:pt x="0" y="446"/>
                  </a:lnTo>
                  <a:lnTo>
                    <a:pt x="0" y="376"/>
                  </a:lnTo>
                  <a:lnTo>
                    <a:pt x="0" y="343"/>
                  </a:lnTo>
                  <a:lnTo>
                    <a:pt x="0" y="309"/>
                  </a:lnTo>
                  <a:lnTo>
                    <a:pt x="0" y="274"/>
                  </a:lnTo>
                  <a:lnTo>
                    <a:pt x="0" y="205"/>
                  </a:lnTo>
                  <a:lnTo>
                    <a:pt x="34" y="137"/>
                  </a:lnTo>
                  <a:lnTo>
                    <a:pt x="69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15" name="Freeform 132"/>
            <p:cNvSpPr>
              <a:spLocks noChangeArrowheads="1"/>
            </p:cNvSpPr>
            <p:nvPr/>
          </p:nvSpPr>
          <p:spPr bwMode="auto">
            <a:xfrm>
              <a:off x="2494" y="2436"/>
              <a:ext cx="54" cy="108"/>
            </a:xfrm>
            <a:custGeom>
              <a:avLst/>
              <a:gdLst>
                <a:gd name="T0" fmla="*/ 15 w 241"/>
                <a:gd name="T1" fmla="*/ 0 h 481"/>
                <a:gd name="T2" fmla="*/ 23 w 241"/>
                <a:gd name="T3" fmla="*/ 0 h 481"/>
                <a:gd name="T4" fmla="*/ 31 w 241"/>
                <a:gd name="T5" fmla="*/ 7 h 481"/>
                <a:gd name="T6" fmla="*/ 46 w 241"/>
                <a:gd name="T7" fmla="*/ 7 h 481"/>
                <a:gd name="T8" fmla="*/ 54 w 241"/>
                <a:gd name="T9" fmla="*/ 7 h 481"/>
                <a:gd name="T10" fmla="*/ 46 w 241"/>
                <a:gd name="T11" fmla="*/ 15 h 481"/>
                <a:gd name="T12" fmla="*/ 46 w 241"/>
                <a:gd name="T13" fmla="*/ 23 h 481"/>
                <a:gd name="T14" fmla="*/ 46 w 241"/>
                <a:gd name="T15" fmla="*/ 31 h 481"/>
                <a:gd name="T16" fmla="*/ 39 w 241"/>
                <a:gd name="T17" fmla="*/ 46 h 481"/>
                <a:gd name="T18" fmla="*/ 31 w 241"/>
                <a:gd name="T19" fmla="*/ 54 h 481"/>
                <a:gd name="T20" fmla="*/ 31 w 241"/>
                <a:gd name="T21" fmla="*/ 77 h 481"/>
                <a:gd name="T22" fmla="*/ 31 w 241"/>
                <a:gd name="T23" fmla="*/ 84 h 481"/>
                <a:gd name="T24" fmla="*/ 23 w 241"/>
                <a:gd name="T25" fmla="*/ 84 h 481"/>
                <a:gd name="T26" fmla="*/ 23 w 241"/>
                <a:gd name="T27" fmla="*/ 93 h 481"/>
                <a:gd name="T28" fmla="*/ 23 w 241"/>
                <a:gd name="T29" fmla="*/ 100 h 481"/>
                <a:gd name="T30" fmla="*/ 15 w 241"/>
                <a:gd name="T31" fmla="*/ 108 h 481"/>
                <a:gd name="T32" fmla="*/ 8 w 241"/>
                <a:gd name="T33" fmla="*/ 100 h 481"/>
                <a:gd name="T34" fmla="*/ 0 w 241"/>
                <a:gd name="T35" fmla="*/ 100 h 481"/>
                <a:gd name="T36" fmla="*/ 0 w 241"/>
                <a:gd name="T37" fmla="*/ 84 h 481"/>
                <a:gd name="T38" fmla="*/ 0 w 241"/>
                <a:gd name="T39" fmla="*/ 77 h 481"/>
                <a:gd name="T40" fmla="*/ 0 w 241"/>
                <a:gd name="T41" fmla="*/ 69 h 481"/>
                <a:gd name="T42" fmla="*/ 0 w 241"/>
                <a:gd name="T43" fmla="*/ 62 h 481"/>
                <a:gd name="T44" fmla="*/ 0 w 241"/>
                <a:gd name="T45" fmla="*/ 46 h 481"/>
                <a:gd name="T46" fmla="*/ 8 w 241"/>
                <a:gd name="T47" fmla="*/ 31 h 481"/>
                <a:gd name="T48" fmla="*/ 15 w 241"/>
                <a:gd name="T49" fmla="*/ 0 h 4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41" h="481">
                  <a:moveTo>
                    <a:pt x="69" y="0"/>
                  </a:moveTo>
                  <a:lnTo>
                    <a:pt x="103" y="0"/>
                  </a:lnTo>
                  <a:lnTo>
                    <a:pt x="137" y="33"/>
                  </a:lnTo>
                  <a:lnTo>
                    <a:pt x="207" y="33"/>
                  </a:lnTo>
                  <a:lnTo>
                    <a:pt x="240" y="33"/>
                  </a:lnTo>
                  <a:lnTo>
                    <a:pt x="207" y="68"/>
                  </a:lnTo>
                  <a:lnTo>
                    <a:pt x="207" y="102"/>
                  </a:lnTo>
                  <a:lnTo>
                    <a:pt x="207" y="137"/>
                  </a:lnTo>
                  <a:lnTo>
                    <a:pt x="172" y="205"/>
                  </a:lnTo>
                  <a:lnTo>
                    <a:pt x="137" y="239"/>
                  </a:lnTo>
                  <a:lnTo>
                    <a:pt x="137" y="343"/>
                  </a:lnTo>
                  <a:lnTo>
                    <a:pt x="137" y="376"/>
                  </a:lnTo>
                  <a:lnTo>
                    <a:pt x="103" y="376"/>
                  </a:lnTo>
                  <a:lnTo>
                    <a:pt x="103" y="412"/>
                  </a:lnTo>
                  <a:lnTo>
                    <a:pt x="103" y="446"/>
                  </a:lnTo>
                  <a:lnTo>
                    <a:pt x="69" y="480"/>
                  </a:lnTo>
                  <a:lnTo>
                    <a:pt x="34" y="446"/>
                  </a:lnTo>
                  <a:lnTo>
                    <a:pt x="0" y="446"/>
                  </a:lnTo>
                  <a:lnTo>
                    <a:pt x="0" y="376"/>
                  </a:lnTo>
                  <a:lnTo>
                    <a:pt x="0" y="343"/>
                  </a:lnTo>
                  <a:lnTo>
                    <a:pt x="0" y="309"/>
                  </a:lnTo>
                  <a:lnTo>
                    <a:pt x="0" y="274"/>
                  </a:lnTo>
                  <a:lnTo>
                    <a:pt x="0" y="205"/>
                  </a:lnTo>
                  <a:lnTo>
                    <a:pt x="34" y="137"/>
                  </a:lnTo>
                  <a:lnTo>
                    <a:pt x="69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17" name="Freeform 134"/>
            <p:cNvSpPr>
              <a:spLocks noChangeArrowheads="1"/>
            </p:cNvSpPr>
            <p:nvPr/>
          </p:nvSpPr>
          <p:spPr bwMode="auto">
            <a:xfrm>
              <a:off x="2510" y="2405"/>
              <a:ext cx="179" cy="171"/>
            </a:xfrm>
            <a:custGeom>
              <a:avLst/>
              <a:gdLst>
                <a:gd name="T0" fmla="*/ 0 w 793"/>
                <a:gd name="T1" fmla="*/ 31 h 757"/>
                <a:gd name="T2" fmla="*/ 8 w 793"/>
                <a:gd name="T3" fmla="*/ 31 h 757"/>
                <a:gd name="T4" fmla="*/ 8 w 793"/>
                <a:gd name="T5" fmla="*/ 0 h 757"/>
                <a:gd name="T6" fmla="*/ 16 w 793"/>
                <a:gd name="T7" fmla="*/ 0 h 757"/>
                <a:gd name="T8" fmla="*/ 31 w 793"/>
                <a:gd name="T9" fmla="*/ 0 h 757"/>
                <a:gd name="T10" fmla="*/ 39 w 793"/>
                <a:gd name="T11" fmla="*/ 0 h 757"/>
                <a:gd name="T12" fmla="*/ 62 w 793"/>
                <a:gd name="T13" fmla="*/ 8 h 757"/>
                <a:gd name="T14" fmla="*/ 70 w 793"/>
                <a:gd name="T15" fmla="*/ 8 h 757"/>
                <a:gd name="T16" fmla="*/ 85 w 793"/>
                <a:gd name="T17" fmla="*/ 16 h 757"/>
                <a:gd name="T18" fmla="*/ 101 w 793"/>
                <a:gd name="T19" fmla="*/ 16 h 757"/>
                <a:gd name="T20" fmla="*/ 109 w 793"/>
                <a:gd name="T21" fmla="*/ 16 h 757"/>
                <a:gd name="T22" fmla="*/ 109 w 793"/>
                <a:gd name="T23" fmla="*/ 23 h 757"/>
                <a:gd name="T24" fmla="*/ 116 w 793"/>
                <a:gd name="T25" fmla="*/ 23 h 757"/>
                <a:gd name="T26" fmla="*/ 124 w 793"/>
                <a:gd name="T27" fmla="*/ 31 h 757"/>
                <a:gd name="T28" fmla="*/ 132 w 793"/>
                <a:gd name="T29" fmla="*/ 39 h 757"/>
                <a:gd name="T30" fmla="*/ 140 w 793"/>
                <a:gd name="T31" fmla="*/ 47 h 757"/>
                <a:gd name="T32" fmla="*/ 148 w 793"/>
                <a:gd name="T33" fmla="*/ 47 h 757"/>
                <a:gd name="T34" fmla="*/ 155 w 793"/>
                <a:gd name="T35" fmla="*/ 54 h 757"/>
                <a:gd name="T36" fmla="*/ 163 w 793"/>
                <a:gd name="T37" fmla="*/ 54 h 757"/>
                <a:gd name="T38" fmla="*/ 171 w 793"/>
                <a:gd name="T39" fmla="*/ 54 h 757"/>
                <a:gd name="T40" fmla="*/ 179 w 793"/>
                <a:gd name="T41" fmla="*/ 54 h 757"/>
                <a:gd name="T42" fmla="*/ 171 w 793"/>
                <a:gd name="T43" fmla="*/ 70 h 757"/>
                <a:gd name="T44" fmla="*/ 163 w 793"/>
                <a:gd name="T45" fmla="*/ 77 h 757"/>
                <a:gd name="T46" fmla="*/ 155 w 793"/>
                <a:gd name="T47" fmla="*/ 85 h 757"/>
                <a:gd name="T48" fmla="*/ 148 w 793"/>
                <a:gd name="T49" fmla="*/ 85 h 757"/>
                <a:gd name="T50" fmla="*/ 140 w 793"/>
                <a:gd name="T51" fmla="*/ 85 h 757"/>
                <a:gd name="T52" fmla="*/ 132 w 793"/>
                <a:gd name="T53" fmla="*/ 93 h 757"/>
                <a:gd name="T54" fmla="*/ 124 w 793"/>
                <a:gd name="T55" fmla="*/ 101 h 757"/>
                <a:gd name="T56" fmla="*/ 124 w 793"/>
                <a:gd name="T57" fmla="*/ 109 h 757"/>
                <a:gd name="T58" fmla="*/ 116 w 793"/>
                <a:gd name="T59" fmla="*/ 124 h 757"/>
                <a:gd name="T60" fmla="*/ 116 w 793"/>
                <a:gd name="T61" fmla="*/ 132 h 757"/>
                <a:gd name="T62" fmla="*/ 116 w 793"/>
                <a:gd name="T63" fmla="*/ 140 h 757"/>
                <a:gd name="T64" fmla="*/ 101 w 793"/>
                <a:gd name="T65" fmla="*/ 148 h 757"/>
                <a:gd name="T66" fmla="*/ 93 w 793"/>
                <a:gd name="T67" fmla="*/ 155 h 757"/>
                <a:gd name="T68" fmla="*/ 78 w 793"/>
                <a:gd name="T69" fmla="*/ 163 h 757"/>
                <a:gd name="T70" fmla="*/ 62 w 793"/>
                <a:gd name="T71" fmla="*/ 163 h 757"/>
                <a:gd name="T72" fmla="*/ 47 w 793"/>
                <a:gd name="T73" fmla="*/ 163 h 757"/>
                <a:gd name="T74" fmla="*/ 39 w 793"/>
                <a:gd name="T75" fmla="*/ 163 h 757"/>
                <a:gd name="T76" fmla="*/ 23 w 793"/>
                <a:gd name="T77" fmla="*/ 171 h 757"/>
                <a:gd name="T78" fmla="*/ 23 w 793"/>
                <a:gd name="T79" fmla="*/ 163 h 757"/>
                <a:gd name="T80" fmla="*/ 16 w 793"/>
                <a:gd name="T81" fmla="*/ 163 h 757"/>
                <a:gd name="T82" fmla="*/ 16 w 793"/>
                <a:gd name="T83" fmla="*/ 155 h 757"/>
                <a:gd name="T84" fmla="*/ 8 w 793"/>
                <a:gd name="T85" fmla="*/ 148 h 757"/>
                <a:gd name="T86" fmla="*/ 0 w 793"/>
                <a:gd name="T87" fmla="*/ 140 h 757"/>
                <a:gd name="T88" fmla="*/ 8 w 793"/>
                <a:gd name="T89" fmla="*/ 132 h 757"/>
                <a:gd name="T90" fmla="*/ 8 w 793"/>
                <a:gd name="T91" fmla="*/ 124 h 757"/>
                <a:gd name="T92" fmla="*/ 8 w 793"/>
                <a:gd name="T93" fmla="*/ 116 h 757"/>
                <a:gd name="T94" fmla="*/ 16 w 793"/>
                <a:gd name="T95" fmla="*/ 116 h 757"/>
                <a:gd name="T96" fmla="*/ 16 w 793"/>
                <a:gd name="T97" fmla="*/ 109 h 757"/>
                <a:gd name="T98" fmla="*/ 16 w 793"/>
                <a:gd name="T99" fmla="*/ 85 h 757"/>
                <a:gd name="T100" fmla="*/ 23 w 793"/>
                <a:gd name="T101" fmla="*/ 77 h 757"/>
                <a:gd name="T102" fmla="*/ 31 w 793"/>
                <a:gd name="T103" fmla="*/ 62 h 757"/>
                <a:gd name="T104" fmla="*/ 31 w 793"/>
                <a:gd name="T105" fmla="*/ 54 h 757"/>
                <a:gd name="T106" fmla="*/ 31 w 793"/>
                <a:gd name="T107" fmla="*/ 47 h 757"/>
                <a:gd name="T108" fmla="*/ 39 w 793"/>
                <a:gd name="T109" fmla="*/ 39 h 757"/>
                <a:gd name="T110" fmla="*/ 31 w 793"/>
                <a:gd name="T111" fmla="*/ 39 h 757"/>
                <a:gd name="T112" fmla="*/ 16 w 793"/>
                <a:gd name="T113" fmla="*/ 39 h 757"/>
                <a:gd name="T114" fmla="*/ 8 w 793"/>
                <a:gd name="T115" fmla="*/ 31 h 757"/>
                <a:gd name="T116" fmla="*/ 0 w 793"/>
                <a:gd name="T117" fmla="*/ 31 h 7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93" h="757">
                  <a:moveTo>
                    <a:pt x="0" y="138"/>
                  </a:moveTo>
                  <a:lnTo>
                    <a:pt x="34" y="138"/>
                  </a:lnTo>
                  <a:lnTo>
                    <a:pt x="34" y="0"/>
                  </a:lnTo>
                  <a:lnTo>
                    <a:pt x="69" y="0"/>
                  </a:lnTo>
                  <a:lnTo>
                    <a:pt x="138" y="0"/>
                  </a:lnTo>
                  <a:lnTo>
                    <a:pt x="172" y="0"/>
                  </a:lnTo>
                  <a:lnTo>
                    <a:pt x="275" y="34"/>
                  </a:lnTo>
                  <a:lnTo>
                    <a:pt x="311" y="34"/>
                  </a:lnTo>
                  <a:lnTo>
                    <a:pt x="378" y="69"/>
                  </a:lnTo>
                  <a:lnTo>
                    <a:pt x="448" y="69"/>
                  </a:lnTo>
                  <a:lnTo>
                    <a:pt x="482" y="69"/>
                  </a:lnTo>
                  <a:lnTo>
                    <a:pt x="482" y="103"/>
                  </a:lnTo>
                  <a:lnTo>
                    <a:pt x="516" y="103"/>
                  </a:lnTo>
                  <a:lnTo>
                    <a:pt x="551" y="138"/>
                  </a:lnTo>
                  <a:lnTo>
                    <a:pt x="585" y="172"/>
                  </a:lnTo>
                  <a:lnTo>
                    <a:pt x="619" y="206"/>
                  </a:lnTo>
                  <a:lnTo>
                    <a:pt x="655" y="206"/>
                  </a:lnTo>
                  <a:lnTo>
                    <a:pt x="688" y="240"/>
                  </a:lnTo>
                  <a:lnTo>
                    <a:pt x="722" y="240"/>
                  </a:lnTo>
                  <a:lnTo>
                    <a:pt x="758" y="240"/>
                  </a:lnTo>
                  <a:lnTo>
                    <a:pt x="792" y="240"/>
                  </a:lnTo>
                  <a:lnTo>
                    <a:pt x="758" y="310"/>
                  </a:lnTo>
                  <a:lnTo>
                    <a:pt x="722" y="343"/>
                  </a:lnTo>
                  <a:lnTo>
                    <a:pt x="688" y="377"/>
                  </a:lnTo>
                  <a:lnTo>
                    <a:pt x="655" y="377"/>
                  </a:lnTo>
                  <a:lnTo>
                    <a:pt x="619" y="377"/>
                  </a:lnTo>
                  <a:lnTo>
                    <a:pt x="585" y="413"/>
                  </a:lnTo>
                  <a:lnTo>
                    <a:pt x="551" y="447"/>
                  </a:lnTo>
                  <a:lnTo>
                    <a:pt x="551" y="481"/>
                  </a:lnTo>
                  <a:lnTo>
                    <a:pt x="516" y="550"/>
                  </a:lnTo>
                  <a:lnTo>
                    <a:pt x="516" y="584"/>
                  </a:lnTo>
                  <a:lnTo>
                    <a:pt x="516" y="618"/>
                  </a:lnTo>
                  <a:lnTo>
                    <a:pt x="448" y="653"/>
                  </a:lnTo>
                  <a:lnTo>
                    <a:pt x="414" y="687"/>
                  </a:lnTo>
                  <a:lnTo>
                    <a:pt x="344" y="721"/>
                  </a:lnTo>
                  <a:lnTo>
                    <a:pt x="275" y="721"/>
                  </a:lnTo>
                  <a:lnTo>
                    <a:pt x="207" y="721"/>
                  </a:lnTo>
                  <a:lnTo>
                    <a:pt x="172" y="721"/>
                  </a:lnTo>
                  <a:lnTo>
                    <a:pt x="104" y="756"/>
                  </a:lnTo>
                  <a:lnTo>
                    <a:pt x="104" y="721"/>
                  </a:lnTo>
                  <a:lnTo>
                    <a:pt x="69" y="721"/>
                  </a:lnTo>
                  <a:lnTo>
                    <a:pt x="69" y="687"/>
                  </a:lnTo>
                  <a:lnTo>
                    <a:pt x="34" y="653"/>
                  </a:lnTo>
                  <a:lnTo>
                    <a:pt x="0" y="618"/>
                  </a:lnTo>
                  <a:lnTo>
                    <a:pt x="34" y="584"/>
                  </a:lnTo>
                  <a:lnTo>
                    <a:pt x="34" y="550"/>
                  </a:lnTo>
                  <a:lnTo>
                    <a:pt x="34" y="515"/>
                  </a:lnTo>
                  <a:lnTo>
                    <a:pt x="69" y="515"/>
                  </a:lnTo>
                  <a:lnTo>
                    <a:pt x="69" y="481"/>
                  </a:lnTo>
                  <a:lnTo>
                    <a:pt x="69" y="377"/>
                  </a:lnTo>
                  <a:lnTo>
                    <a:pt x="104" y="343"/>
                  </a:lnTo>
                  <a:lnTo>
                    <a:pt x="138" y="275"/>
                  </a:lnTo>
                  <a:lnTo>
                    <a:pt x="138" y="240"/>
                  </a:lnTo>
                  <a:lnTo>
                    <a:pt x="138" y="206"/>
                  </a:lnTo>
                  <a:lnTo>
                    <a:pt x="172" y="172"/>
                  </a:lnTo>
                  <a:lnTo>
                    <a:pt x="138" y="172"/>
                  </a:lnTo>
                  <a:lnTo>
                    <a:pt x="69" y="172"/>
                  </a:lnTo>
                  <a:lnTo>
                    <a:pt x="34" y="138"/>
                  </a:lnTo>
                  <a:lnTo>
                    <a:pt x="0" y="13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18" name="Freeform 135"/>
            <p:cNvSpPr>
              <a:spLocks noChangeArrowheads="1"/>
            </p:cNvSpPr>
            <p:nvPr/>
          </p:nvSpPr>
          <p:spPr bwMode="auto">
            <a:xfrm>
              <a:off x="2751" y="2358"/>
              <a:ext cx="62" cy="30"/>
            </a:xfrm>
            <a:custGeom>
              <a:avLst/>
              <a:gdLst>
                <a:gd name="T0" fmla="*/ 16 w 277"/>
                <a:gd name="T1" fmla="*/ 0 h 138"/>
                <a:gd name="T2" fmla="*/ 8 w 277"/>
                <a:gd name="T3" fmla="*/ 7 h 138"/>
                <a:gd name="T4" fmla="*/ 8 w 277"/>
                <a:gd name="T5" fmla="*/ 15 h 138"/>
                <a:gd name="T6" fmla="*/ 8 w 277"/>
                <a:gd name="T7" fmla="*/ 22 h 138"/>
                <a:gd name="T8" fmla="*/ 0 w 277"/>
                <a:gd name="T9" fmla="*/ 22 h 138"/>
                <a:gd name="T10" fmla="*/ 8 w 277"/>
                <a:gd name="T11" fmla="*/ 30 h 138"/>
                <a:gd name="T12" fmla="*/ 16 w 277"/>
                <a:gd name="T13" fmla="*/ 30 h 138"/>
                <a:gd name="T14" fmla="*/ 23 w 277"/>
                <a:gd name="T15" fmla="*/ 30 h 138"/>
                <a:gd name="T16" fmla="*/ 31 w 277"/>
                <a:gd name="T17" fmla="*/ 30 h 138"/>
                <a:gd name="T18" fmla="*/ 46 w 277"/>
                <a:gd name="T19" fmla="*/ 30 h 138"/>
                <a:gd name="T20" fmla="*/ 54 w 277"/>
                <a:gd name="T21" fmla="*/ 30 h 138"/>
                <a:gd name="T22" fmla="*/ 62 w 277"/>
                <a:gd name="T23" fmla="*/ 22 h 138"/>
                <a:gd name="T24" fmla="*/ 54 w 277"/>
                <a:gd name="T25" fmla="*/ 22 h 138"/>
                <a:gd name="T26" fmla="*/ 54 w 277"/>
                <a:gd name="T27" fmla="*/ 0 h 138"/>
                <a:gd name="T28" fmla="*/ 46 w 277"/>
                <a:gd name="T29" fmla="*/ 0 h 138"/>
                <a:gd name="T30" fmla="*/ 38 w 277"/>
                <a:gd name="T31" fmla="*/ 0 h 138"/>
                <a:gd name="T32" fmla="*/ 23 w 277"/>
                <a:gd name="T33" fmla="*/ 0 h 138"/>
                <a:gd name="T34" fmla="*/ 16 w 277"/>
                <a:gd name="T35" fmla="*/ 0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77" h="138">
                  <a:moveTo>
                    <a:pt x="70" y="0"/>
                  </a:moveTo>
                  <a:lnTo>
                    <a:pt x="35" y="33"/>
                  </a:lnTo>
                  <a:lnTo>
                    <a:pt x="35" y="69"/>
                  </a:lnTo>
                  <a:lnTo>
                    <a:pt x="35" y="103"/>
                  </a:lnTo>
                  <a:lnTo>
                    <a:pt x="0" y="103"/>
                  </a:lnTo>
                  <a:lnTo>
                    <a:pt x="35" y="137"/>
                  </a:lnTo>
                  <a:lnTo>
                    <a:pt x="70" y="137"/>
                  </a:lnTo>
                  <a:lnTo>
                    <a:pt x="104" y="137"/>
                  </a:lnTo>
                  <a:lnTo>
                    <a:pt x="138" y="137"/>
                  </a:lnTo>
                  <a:lnTo>
                    <a:pt x="207" y="137"/>
                  </a:lnTo>
                  <a:lnTo>
                    <a:pt x="242" y="137"/>
                  </a:lnTo>
                  <a:lnTo>
                    <a:pt x="276" y="103"/>
                  </a:lnTo>
                  <a:lnTo>
                    <a:pt x="242" y="103"/>
                  </a:lnTo>
                  <a:lnTo>
                    <a:pt x="242" y="0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104" y="0"/>
                  </a:lnTo>
                  <a:lnTo>
                    <a:pt x="7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19" name="Freeform 136"/>
            <p:cNvSpPr>
              <a:spLocks noChangeArrowheads="1"/>
            </p:cNvSpPr>
            <p:nvPr/>
          </p:nvSpPr>
          <p:spPr bwMode="auto">
            <a:xfrm>
              <a:off x="2751" y="2358"/>
              <a:ext cx="62" cy="30"/>
            </a:xfrm>
            <a:custGeom>
              <a:avLst/>
              <a:gdLst>
                <a:gd name="T0" fmla="*/ 16 w 277"/>
                <a:gd name="T1" fmla="*/ 0 h 138"/>
                <a:gd name="T2" fmla="*/ 8 w 277"/>
                <a:gd name="T3" fmla="*/ 7 h 138"/>
                <a:gd name="T4" fmla="*/ 8 w 277"/>
                <a:gd name="T5" fmla="*/ 15 h 138"/>
                <a:gd name="T6" fmla="*/ 8 w 277"/>
                <a:gd name="T7" fmla="*/ 22 h 138"/>
                <a:gd name="T8" fmla="*/ 0 w 277"/>
                <a:gd name="T9" fmla="*/ 22 h 138"/>
                <a:gd name="T10" fmla="*/ 8 w 277"/>
                <a:gd name="T11" fmla="*/ 30 h 138"/>
                <a:gd name="T12" fmla="*/ 16 w 277"/>
                <a:gd name="T13" fmla="*/ 30 h 138"/>
                <a:gd name="T14" fmla="*/ 23 w 277"/>
                <a:gd name="T15" fmla="*/ 30 h 138"/>
                <a:gd name="T16" fmla="*/ 31 w 277"/>
                <a:gd name="T17" fmla="*/ 30 h 138"/>
                <a:gd name="T18" fmla="*/ 46 w 277"/>
                <a:gd name="T19" fmla="*/ 30 h 138"/>
                <a:gd name="T20" fmla="*/ 54 w 277"/>
                <a:gd name="T21" fmla="*/ 30 h 138"/>
                <a:gd name="T22" fmla="*/ 62 w 277"/>
                <a:gd name="T23" fmla="*/ 22 h 138"/>
                <a:gd name="T24" fmla="*/ 54 w 277"/>
                <a:gd name="T25" fmla="*/ 22 h 138"/>
                <a:gd name="T26" fmla="*/ 54 w 277"/>
                <a:gd name="T27" fmla="*/ 0 h 138"/>
                <a:gd name="T28" fmla="*/ 46 w 277"/>
                <a:gd name="T29" fmla="*/ 0 h 138"/>
                <a:gd name="T30" fmla="*/ 38 w 277"/>
                <a:gd name="T31" fmla="*/ 0 h 138"/>
                <a:gd name="T32" fmla="*/ 23 w 277"/>
                <a:gd name="T33" fmla="*/ 0 h 138"/>
                <a:gd name="T34" fmla="*/ 16 w 277"/>
                <a:gd name="T35" fmla="*/ 0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77" h="138">
                  <a:moveTo>
                    <a:pt x="70" y="0"/>
                  </a:moveTo>
                  <a:lnTo>
                    <a:pt x="35" y="33"/>
                  </a:lnTo>
                  <a:lnTo>
                    <a:pt x="35" y="69"/>
                  </a:lnTo>
                  <a:lnTo>
                    <a:pt x="35" y="103"/>
                  </a:lnTo>
                  <a:lnTo>
                    <a:pt x="0" y="103"/>
                  </a:lnTo>
                  <a:lnTo>
                    <a:pt x="35" y="137"/>
                  </a:lnTo>
                  <a:lnTo>
                    <a:pt x="70" y="137"/>
                  </a:lnTo>
                  <a:lnTo>
                    <a:pt x="104" y="137"/>
                  </a:lnTo>
                  <a:lnTo>
                    <a:pt x="138" y="137"/>
                  </a:lnTo>
                  <a:lnTo>
                    <a:pt x="207" y="137"/>
                  </a:lnTo>
                  <a:lnTo>
                    <a:pt x="242" y="137"/>
                  </a:lnTo>
                  <a:lnTo>
                    <a:pt x="276" y="103"/>
                  </a:lnTo>
                  <a:lnTo>
                    <a:pt x="242" y="103"/>
                  </a:lnTo>
                  <a:lnTo>
                    <a:pt x="242" y="0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104" y="0"/>
                  </a:lnTo>
                  <a:lnTo>
                    <a:pt x="7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20" name="Freeform 137"/>
            <p:cNvSpPr>
              <a:spLocks noChangeArrowheads="1"/>
            </p:cNvSpPr>
            <p:nvPr/>
          </p:nvSpPr>
          <p:spPr bwMode="auto">
            <a:xfrm>
              <a:off x="2760" y="2202"/>
              <a:ext cx="116" cy="155"/>
            </a:xfrm>
            <a:custGeom>
              <a:avLst/>
              <a:gdLst>
                <a:gd name="T0" fmla="*/ 116 w 517"/>
                <a:gd name="T1" fmla="*/ 93 h 688"/>
                <a:gd name="T2" fmla="*/ 108 w 517"/>
                <a:gd name="T3" fmla="*/ 93 h 688"/>
                <a:gd name="T4" fmla="*/ 100 w 517"/>
                <a:gd name="T5" fmla="*/ 100 h 688"/>
                <a:gd name="T6" fmla="*/ 93 w 517"/>
                <a:gd name="T7" fmla="*/ 108 h 688"/>
                <a:gd name="T8" fmla="*/ 93 w 517"/>
                <a:gd name="T9" fmla="*/ 116 h 688"/>
                <a:gd name="T10" fmla="*/ 100 w 517"/>
                <a:gd name="T11" fmla="*/ 124 h 688"/>
                <a:gd name="T12" fmla="*/ 108 w 517"/>
                <a:gd name="T13" fmla="*/ 131 h 688"/>
                <a:gd name="T14" fmla="*/ 108 w 517"/>
                <a:gd name="T15" fmla="*/ 139 h 688"/>
                <a:gd name="T16" fmla="*/ 116 w 517"/>
                <a:gd name="T17" fmla="*/ 139 h 688"/>
                <a:gd name="T18" fmla="*/ 108 w 517"/>
                <a:gd name="T19" fmla="*/ 139 h 688"/>
                <a:gd name="T20" fmla="*/ 108 w 517"/>
                <a:gd name="T21" fmla="*/ 147 h 688"/>
                <a:gd name="T22" fmla="*/ 100 w 517"/>
                <a:gd name="T23" fmla="*/ 155 h 688"/>
                <a:gd name="T24" fmla="*/ 93 w 517"/>
                <a:gd name="T25" fmla="*/ 155 h 688"/>
                <a:gd name="T26" fmla="*/ 85 w 517"/>
                <a:gd name="T27" fmla="*/ 155 h 688"/>
                <a:gd name="T28" fmla="*/ 77 w 517"/>
                <a:gd name="T29" fmla="*/ 155 h 688"/>
                <a:gd name="T30" fmla="*/ 70 w 517"/>
                <a:gd name="T31" fmla="*/ 155 h 688"/>
                <a:gd name="T32" fmla="*/ 61 w 517"/>
                <a:gd name="T33" fmla="*/ 155 h 688"/>
                <a:gd name="T34" fmla="*/ 46 w 517"/>
                <a:gd name="T35" fmla="*/ 155 h 688"/>
                <a:gd name="T36" fmla="*/ 39 w 517"/>
                <a:gd name="T37" fmla="*/ 155 h 688"/>
                <a:gd name="T38" fmla="*/ 31 w 517"/>
                <a:gd name="T39" fmla="*/ 155 h 688"/>
                <a:gd name="T40" fmla="*/ 15 w 517"/>
                <a:gd name="T41" fmla="*/ 155 h 688"/>
                <a:gd name="T42" fmla="*/ 8 w 517"/>
                <a:gd name="T43" fmla="*/ 155 h 688"/>
                <a:gd name="T44" fmla="*/ 15 w 517"/>
                <a:gd name="T45" fmla="*/ 139 h 688"/>
                <a:gd name="T46" fmla="*/ 15 w 517"/>
                <a:gd name="T47" fmla="*/ 131 h 688"/>
                <a:gd name="T48" fmla="*/ 23 w 517"/>
                <a:gd name="T49" fmla="*/ 131 h 688"/>
                <a:gd name="T50" fmla="*/ 0 w 517"/>
                <a:gd name="T51" fmla="*/ 116 h 688"/>
                <a:gd name="T52" fmla="*/ 0 w 517"/>
                <a:gd name="T53" fmla="*/ 108 h 688"/>
                <a:gd name="T54" fmla="*/ 8 w 517"/>
                <a:gd name="T55" fmla="*/ 100 h 688"/>
                <a:gd name="T56" fmla="*/ 0 w 517"/>
                <a:gd name="T57" fmla="*/ 100 h 688"/>
                <a:gd name="T58" fmla="*/ 0 w 517"/>
                <a:gd name="T59" fmla="*/ 93 h 688"/>
                <a:gd name="T60" fmla="*/ 0 w 517"/>
                <a:gd name="T61" fmla="*/ 78 h 688"/>
                <a:gd name="T62" fmla="*/ 8 w 517"/>
                <a:gd name="T63" fmla="*/ 70 h 688"/>
                <a:gd name="T64" fmla="*/ 8 w 517"/>
                <a:gd name="T65" fmla="*/ 62 h 688"/>
                <a:gd name="T66" fmla="*/ 15 w 517"/>
                <a:gd name="T67" fmla="*/ 54 h 688"/>
                <a:gd name="T68" fmla="*/ 15 w 517"/>
                <a:gd name="T69" fmla="*/ 46 h 688"/>
                <a:gd name="T70" fmla="*/ 15 w 517"/>
                <a:gd name="T71" fmla="*/ 39 h 688"/>
                <a:gd name="T72" fmla="*/ 15 w 517"/>
                <a:gd name="T73" fmla="*/ 31 h 688"/>
                <a:gd name="T74" fmla="*/ 23 w 517"/>
                <a:gd name="T75" fmla="*/ 31 h 688"/>
                <a:gd name="T76" fmla="*/ 31 w 517"/>
                <a:gd name="T77" fmla="*/ 23 h 688"/>
                <a:gd name="T78" fmla="*/ 39 w 517"/>
                <a:gd name="T79" fmla="*/ 15 h 688"/>
                <a:gd name="T80" fmla="*/ 39 w 517"/>
                <a:gd name="T81" fmla="*/ 7 h 688"/>
                <a:gd name="T82" fmla="*/ 31 w 517"/>
                <a:gd name="T83" fmla="*/ 0 h 688"/>
                <a:gd name="T84" fmla="*/ 39 w 517"/>
                <a:gd name="T85" fmla="*/ 0 h 688"/>
                <a:gd name="T86" fmla="*/ 46 w 517"/>
                <a:gd name="T87" fmla="*/ 0 h 688"/>
                <a:gd name="T88" fmla="*/ 54 w 517"/>
                <a:gd name="T89" fmla="*/ 0 h 688"/>
                <a:gd name="T90" fmla="*/ 54 w 517"/>
                <a:gd name="T91" fmla="*/ 7 h 688"/>
                <a:gd name="T92" fmla="*/ 61 w 517"/>
                <a:gd name="T93" fmla="*/ 15 h 688"/>
                <a:gd name="T94" fmla="*/ 70 w 517"/>
                <a:gd name="T95" fmla="*/ 15 h 688"/>
                <a:gd name="T96" fmla="*/ 77 w 517"/>
                <a:gd name="T97" fmla="*/ 23 h 688"/>
                <a:gd name="T98" fmla="*/ 85 w 517"/>
                <a:gd name="T99" fmla="*/ 23 h 688"/>
                <a:gd name="T100" fmla="*/ 100 w 517"/>
                <a:gd name="T101" fmla="*/ 23 h 688"/>
                <a:gd name="T102" fmla="*/ 108 w 517"/>
                <a:gd name="T103" fmla="*/ 23 h 688"/>
                <a:gd name="T104" fmla="*/ 108 w 517"/>
                <a:gd name="T105" fmla="*/ 39 h 688"/>
                <a:gd name="T106" fmla="*/ 108 w 517"/>
                <a:gd name="T107" fmla="*/ 46 h 688"/>
                <a:gd name="T108" fmla="*/ 116 w 517"/>
                <a:gd name="T109" fmla="*/ 54 h 688"/>
                <a:gd name="T110" fmla="*/ 116 w 517"/>
                <a:gd name="T111" fmla="*/ 62 h 688"/>
                <a:gd name="T112" fmla="*/ 116 w 517"/>
                <a:gd name="T113" fmla="*/ 70 h 688"/>
                <a:gd name="T114" fmla="*/ 116 w 517"/>
                <a:gd name="T115" fmla="*/ 78 h 688"/>
                <a:gd name="T116" fmla="*/ 116 w 517"/>
                <a:gd name="T117" fmla="*/ 85 h 688"/>
                <a:gd name="T118" fmla="*/ 116 w 517"/>
                <a:gd name="T119" fmla="*/ 93 h 68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17" h="688">
                  <a:moveTo>
                    <a:pt x="516" y="412"/>
                  </a:moveTo>
                  <a:lnTo>
                    <a:pt x="481" y="412"/>
                  </a:lnTo>
                  <a:lnTo>
                    <a:pt x="447" y="446"/>
                  </a:lnTo>
                  <a:lnTo>
                    <a:pt x="414" y="481"/>
                  </a:lnTo>
                  <a:lnTo>
                    <a:pt x="414" y="516"/>
                  </a:lnTo>
                  <a:lnTo>
                    <a:pt x="447" y="549"/>
                  </a:lnTo>
                  <a:lnTo>
                    <a:pt x="481" y="583"/>
                  </a:lnTo>
                  <a:lnTo>
                    <a:pt x="481" y="618"/>
                  </a:lnTo>
                  <a:lnTo>
                    <a:pt x="516" y="618"/>
                  </a:lnTo>
                  <a:lnTo>
                    <a:pt x="481" y="618"/>
                  </a:lnTo>
                  <a:lnTo>
                    <a:pt x="481" y="653"/>
                  </a:lnTo>
                  <a:lnTo>
                    <a:pt x="447" y="687"/>
                  </a:lnTo>
                  <a:lnTo>
                    <a:pt x="414" y="687"/>
                  </a:lnTo>
                  <a:lnTo>
                    <a:pt x="378" y="687"/>
                  </a:lnTo>
                  <a:lnTo>
                    <a:pt x="344" y="687"/>
                  </a:lnTo>
                  <a:lnTo>
                    <a:pt x="310" y="687"/>
                  </a:lnTo>
                  <a:lnTo>
                    <a:pt x="274" y="687"/>
                  </a:lnTo>
                  <a:lnTo>
                    <a:pt x="207" y="687"/>
                  </a:lnTo>
                  <a:lnTo>
                    <a:pt x="172" y="687"/>
                  </a:lnTo>
                  <a:lnTo>
                    <a:pt x="137" y="687"/>
                  </a:lnTo>
                  <a:lnTo>
                    <a:pt x="69" y="687"/>
                  </a:lnTo>
                  <a:lnTo>
                    <a:pt x="34" y="687"/>
                  </a:lnTo>
                  <a:lnTo>
                    <a:pt x="69" y="618"/>
                  </a:lnTo>
                  <a:lnTo>
                    <a:pt x="69" y="583"/>
                  </a:lnTo>
                  <a:lnTo>
                    <a:pt x="103" y="583"/>
                  </a:lnTo>
                  <a:lnTo>
                    <a:pt x="0" y="516"/>
                  </a:lnTo>
                  <a:lnTo>
                    <a:pt x="0" y="481"/>
                  </a:lnTo>
                  <a:lnTo>
                    <a:pt x="34" y="446"/>
                  </a:lnTo>
                  <a:lnTo>
                    <a:pt x="0" y="446"/>
                  </a:lnTo>
                  <a:lnTo>
                    <a:pt x="0" y="412"/>
                  </a:lnTo>
                  <a:lnTo>
                    <a:pt x="0" y="344"/>
                  </a:lnTo>
                  <a:lnTo>
                    <a:pt x="34" y="309"/>
                  </a:lnTo>
                  <a:lnTo>
                    <a:pt x="34" y="274"/>
                  </a:lnTo>
                  <a:lnTo>
                    <a:pt x="69" y="240"/>
                  </a:lnTo>
                  <a:lnTo>
                    <a:pt x="69" y="205"/>
                  </a:lnTo>
                  <a:lnTo>
                    <a:pt x="69" y="172"/>
                  </a:lnTo>
                  <a:lnTo>
                    <a:pt x="69" y="137"/>
                  </a:lnTo>
                  <a:lnTo>
                    <a:pt x="103" y="137"/>
                  </a:lnTo>
                  <a:lnTo>
                    <a:pt x="137" y="103"/>
                  </a:lnTo>
                  <a:lnTo>
                    <a:pt x="172" y="68"/>
                  </a:lnTo>
                  <a:lnTo>
                    <a:pt x="172" y="33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41" y="0"/>
                  </a:lnTo>
                  <a:lnTo>
                    <a:pt x="241" y="33"/>
                  </a:lnTo>
                  <a:lnTo>
                    <a:pt x="274" y="68"/>
                  </a:lnTo>
                  <a:lnTo>
                    <a:pt x="310" y="68"/>
                  </a:lnTo>
                  <a:lnTo>
                    <a:pt x="344" y="103"/>
                  </a:lnTo>
                  <a:lnTo>
                    <a:pt x="378" y="103"/>
                  </a:lnTo>
                  <a:lnTo>
                    <a:pt x="447" y="103"/>
                  </a:lnTo>
                  <a:lnTo>
                    <a:pt x="481" y="103"/>
                  </a:lnTo>
                  <a:lnTo>
                    <a:pt x="481" y="172"/>
                  </a:lnTo>
                  <a:lnTo>
                    <a:pt x="481" y="205"/>
                  </a:lnTo>
                  <a:lnTo>
                    <a:pt x="516" y="240"/>
                  </a:lnTo>
                  <a:lnTo>
                    <a:pt x="516" y="274"/>
                  </a:lnTo>
                  <a:lnTo>
                    <a:pt x="516" y="309"/>
                  </a:lnTo>
                  <a:lnTo>
                    <a:pt x="516" y="344"/>
                  </a:lnTo>
                  <a:lnTo>
                    <a:pt x="516" y="377"/>
                  </a:lnTo>
                  <a:lnTo>
                    <a:pt x="516" y="412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21" name="Freeform 138"/>
            <p:cNvSpPr>
              <a:spLocks noChangeArrowheads="1"/>
            </p:cNvSpPr>
            <p:nvPr/>
          </p:nvSpPr>
          <p:spPr bwMode="auto">
            <a:xfrm>
              <a:off x="2760" y="2202"/>
              <a:ext cx="116" cy="155"/>
            </a:xfrm>
            <a:custGeom>
              <a:avLst/>
              <a:gdLst>
                <a:gd name="T0" fmla="*/ 116 w 517"/>
                <a:gd name="T1" fmla="*/ 93 h 688"/>
                <a:gd name="T2" fmla="*/ 108 w 517"/>
                <a:gd name="T3" fmla="*/ 93 h 688"/>
                <a:gd name="T4" fmla="*/ 100 w 517"/>
                <a:gd name="T5" fmla="*/ 100 h 688"/>
                <a:gd name="T6" fmla="*/ 93 w 517"/>
                <a:gd name="T7" fmla="*/ 108 h 688"/>
                <a:gd name="T8" fmla="*/ 93 w 517"/>
                <a:gd name="T9" fmla="*/ 116 h 688"/>
                <a:gd name="T10" fmla="*/ 100 w 517"/>
                <a:gd name="T11" fmla="*/ 124 h 688"/>
                <a:gd name="T12" fmla="*/ 108 w 517"/>
                <a:gd name="T13" fmla="*/ 131 h 688"/>
                <a:gd name="T14" fmla="*/ 108 w 517"/>
                <a:gd name="T15" fmla="*/ 139 h 688"/>
                <a:gd name="T16" fmla="*/ 116 w 517"/>
                <a:gd name="T17" fmla="*/ 139 h 688"/>
                <a:gd name="T18" fmla="*/ 108 w 517"/>
                <a:gd name="T19" fmla="*/ 139 h 688"/>
                <a:gd name="T20" fmla="*/ 108 w 517"/>
                <a:gd name="T21" fmla="*/ 147 h 688"/>
                <a:gd name="T22" fmla="*/ 100 w 517"/>
                <a:gd name="T23" fmla="*/ 155 h 688"/>
                <a:gd name="T24" fmla="*/ 93 w 517"/>
                <a:gd name="T25" fmla="*/ 155 h 688"/>
                <a:gd name="T26" fmla="*/ 85 w 517"/>
                <a:gd name="T27" fmla="*/ 155 h 688"/>
                <a:gd name="T28" fmla="*/ 77 w 517"/>
                <a:gd name="T29" fmla="*/ 155 h 688"/>
                <a:gd name="T30" fmla="*/ 70 w 517"/>
                <a:gd name="T31" fmla="*/ 155 h 688"/>
                <a:gd name="T32" fmla="*/ 61 w 517"/>
                <a:gd name="T33" fmla="*/ 155 h 688"/>
                <a:gd name="T34" fmla="*/ 46 w 517"/>
                <a:gd name="T35" fmla="*/ 155 h 688"/>
                <a:gd name="T36" fmla="*/ 39 w 517"/>
                <a:gd name="T37" fmla="*/ 155 h 688"/>
                <a:gd name="T38" fmla="*/ 31 w 517"/>
                <a:gd name="T39" fmla="*/ 155 h 688"/>
                <a:gd name="T40" fmla="*/ 15 w 517"/>
                <a:gd name="T41" fmla="*/ 155 h 688"/>
                <a:gd name="T42" fmla="*/ 8 w 517"/>
                <a:gd name="T43" fmla="*/ 155 h 688"/>
                <a:gd name="T44" fmla="*/ 15 w 517"/>
                <a:gd name="T45" fmla="*/ 139 h 688"/>
                <a:gd name="T46" fmla="*/ 15 w 517"/>
                <a:gd name="T47" fmla="*/ 131 h 688"/>
                <a:gd name="T48" fmla="*/ 23 w 517"/>
                <a:gd name="T49" fmla="*/ 131 h 688"/>
                <a:gd name="T50" fmla="*/ 0 w 517"/>
                <a:gd name="T51" fmla="*/ 116 h 688"/>
                <a:gd name="T52" fmla="*/ 0 w 517"/>
                <a:gd name="T53" fmla="*/ 108 h 688"/>
                <a:gd name="T54" fmla="*/ 8 w 517"/>
                <a:gd name="T55" fmla="*/ 100 h 688"/>
                <a:gd name="T56" fmla="*/ 0 w 517"/>
                <a:gd name="T57" fmla="*/ 100 h 688"/>
                <a:gd name="T58" fmla="*/ 0 w 517"/>
                <a:gd name="T59" fmla="*/ 93 h 688"/>
                <a:gd name="T60" fmla="*/ 0 w 517"/>
                <a:gd name="T61" fmla="*/ 78 h 688"/>
                <a:gd name="T62" fmla="*/ 8 w 517"/>
                <a:gd name="T63" fmla="*/ 70 h 688"/>
                <a:gd name="T64" fmla="*/ 8 w 517"/>
                <a:gd name="T65" fmla="*/ 62 h 688"/>
                <a:gd name="T66" fmla="*/ 15 w 517"/>
                <a:gd name="T67" fmla="*/ 54 h 688"/>
                <a:gd name="T68" fmla="*/ 15 w 517"/>
                <a:gd name="T69" fmla="*/ 46 h 688"/>
                <a:gd name="T70" fmla="*/ 15 w 517"/>
                <a:gd name="T71" fmla="*/ 39 h 688"/>
                <a:gd name="T72" fmla="*/ 15 w 517"/>
                <a:gd name="T73" fmla="*/ 31 h 688"/>
                <a:gd name="T74" fmla="*/ 23 w 517"/>
                <a:gd name="T75" fmla="*/ 31 h 688"/>
                <a:gd name="T76" fmla="*/ 31 w 517"/>
                <a:gd name="T77" fmla="*/ 23 h 688"/>
                <a:gd name="T78" fmla="*/ 39 w 517"/>
                <a:gd name="T79" fmla="*/ 15 h 688"/>
                <a:gd name="T80" fmla="*/ 39 w 517"/>
                <a:gd name="T81" fmla="*/ 7 h 688"/>
                <a:gd name="T82" fmla="*/ 31 w 517"/>
                <a:gd name="T83" fmla="*/ 0 h 688"/>
                <a:gd name="T84" fmla="*/ 39 w 517"/>
                <a:gd name="T85" fmla="*/ 0 h 688"/>
                <a:gd name="T86" fmla="*/ 46 w 517"/>
                <a:gd name="T87" fmla="*/ 0 h 688"/>
                <a:gd name="T88" fmla="*/ 54 w 517"/>
                <a:gd name="T89" fmla="*/ 0 h 688"/>
                <a:gd name="T90" fmla="*/ 54 w 517"/>
                <a:gd name="T91" fmla="*/ 7 h 688"/>
                <a:gd name="T92" fmla="*/ 61 w 517"/>
                <a:gd name="T93" fmla="*/ 15 h 688"/>
                <a:gd name="T94" fmla="*/ 70 w 517"/>
                <a:gd name="T95" fmla="*/ 15 h 688"/>
                <a:gd name="T96" fmla="*/ 77 w 517"/>
                <a:gd name="T97" fmla="*/ 23 h 688"/>
                <a:gd name="T98" fmla="*/ 85 w 517"/>
                <a:gd name="T99" fmla="*/ 23 h 688"/>
                <a:gd name="T100" fmla="*/ 100 w 517"/>
                <a:gd name="T101" fmla="*/ 23 h 688"/>
                <a:gd name="T102" fmla="*/ 108 w 517"/>
                <a:gd name="T103" fmla="*/ 23 h 688"/>
                <a:gd name="T104" fmla="*/ 108 w 517"/>
                <a:gd name="T105" fmla="*/ 39 h 688"/>
                <a:gd name="T106" fmla="*/ 108 w 517"/>
                <a:gd name="T107" fmla="*/ 46 h 688"/>
                <a:gd name="T108" fmla="*/ 116 w 517"/>
                <a:gd name="T109" fmla="*/ 54 h 688"/>
                <a:gd name="T110" fmla="*/ 116 w 517"/>
                <a:gd name="T111" fmla="*/ 62 h 688"/>
                <a:gd name="T112" fmla="*/ 116 w 517"/>
                <a:gd name="T113" fmla="*/ 70 h 688"/>
                <a:gd name="T114" fmla="*/ 116 w 517"/>
                <a:gd name="T115" fmla="*/ 78 h 688"/>
                <a:gd name="T116" fmla="*/ 116 w 517"/>
                <a:gd name="T117" fmla="*/ 85 h 688"/>
                <a:gd name="T118" fmla="*/ 116 w 517"/>
                <a:gd name="T119" fmla="*/ 93 h 68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17" h="688">
                  <a:moveTo>
                    <a:pt x="516" y="412"/>
                  </a:moveTo>
                  <a:lnTo>
                    <a:pt x="481" y="412"/>
                  </a:lnTo>
                  <a:lnTo>
                    <a:pt x="447" y="446"/>
                  </a:lnTo>
                  <a:lnTo>
                    <a:pt x="414" y="481"/>
                  </a:lnTo>
                  <a:lnTo>
                    <a:pt x="414" y="516"/>
                  </a:lnTo>
                  <a:lnTo>
                    <a:pt x="447" y="549"/>
                  </a:lnTo>
                  <a:lnTo>
                    <a:pt x="481" y="583"/>
                  </a:lnTo>
                  <a:lnTo>
                    <a:pt x="481" y="618"/>
                  </a:lnTo>
                  <a:lnTo>
                    <a:pt x="516" y="618"/>
                  </a:lnTo>
                  <a:lnTo>
                    <a:pt x="481" y="618"/>
                  </a:lnTo>
                  <a:lnTo>
                    <a:pt x="481" y="653"/>
                  </a:lnTo>
                  <a:lnTo>
                    <a:pt x="447" y="687"/>
                  </a:lnTo>
                  <a:lnTo>
                    <a:pt x="414" y="687"/>
                  </a:lnTo>
                  <a:lnTo>
                    <a:pt x="378" y="687"/>
                  </a:lnTo>
                  <a:lnTo>
                    <a:pt x="344" y="687"/>
                  </a:lnTo>
                  <a:lnTo>
                    <a:pt x="310" y="687"/>
                  </a:lnTo>
                  <a:lnTo>
                    <a:pt x="274" y="687"/>
                  </a:lnTo>
                  <a:lnTo>
                    <a:pt x="207" y="687"/>
                  </a:lnTo>
                  <a:lnTo>
                    <a:pt x="172" y="687"/>
                  </a:lnTo>
                  <a:lnTo>
                    <a:pt x="137" y="687"/>
                  </a:lnTo>
                  <a:lnTo>
                    <a:pt x="69" y="687"/>
                  </a:lnTo>
                  <a:lnTo>
                    <a:pt x="34" y="687"/>
                  </a:lnTo>
                  <a:lnTo>
                    <a:pt x="69" y="618"/>
                  </a:lnTo>
                  <a:lnTo>
                    <a:pt x="69" y="583"/>
                  </a:lnTo>
                  <a:lnTo>
                    <a:pt x="103" y="583"/>
                  </a:lnTo>
                  <a:lnTo>
                    <a:pt x="0" y="516"/>
                  </a:lnTo>
                  <a:lnTo>
                    <a:pt x="0" y="481"/>
                  </a:lnTo>
                  <a:lnTo>
                    <a:pt x="34" y="446"/>
                  </a:lnTo>
                  <a:lnTo>
                    <a:pt x="0" y="446"/>
                  </a:lnTo>
                  <a:lnTo>
                    <a:pt x="0" y="412"/>
                  </a:lnTo>
                  <a:lnTo>
                    <a:pt x="0" y="344"/>
                  </a:lnTo>
                  <a:lnTo>
                    <a:pt x="34" y="309"/>
                  </a:lnTo>
                  <a:lnTo>
                    <a:pt x="34" y="274"/>
                  </a:lnTo>
                  <a:lnTo>
                    <a:pt x="69" y="240"/>
                  </a:lnTo>
                  <a:lnTo>
                    <a:pt x="69" y="205"/>
                  </a:lnTo>
                  <a:lnTo>
                    <a:pt x="69" y="172"/>
                  </a:lnTo>
                  <a:lnTo>
                    <a:pt x="69" y="137"/>
                  </a:lnTo>
                  <a:lnTo>
                    <a:pt x="103" y="137"/>
                  </a:lnTo>
                  <a:lnTo>
                    <a:pt x="137" y="103"/>
                  </a:lnTo>
                  <a:lnTo>
                    <a:pt x="172" y="68"/>
                  </a:lnTo>
                  <a:lnTo>
                    <a:pt x="172" y="33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41" y="0"/>
                  </a:lnTo>
                  <a:lnTo>
                    <a:pt x="241" y="33"/>
                  </a:lnTo>
                  <a:lnTo>
                    <a:pt x="274" y="68"/>
                  </a:lnTo>
                  <a:lnTo>
                    <a:pt x="310" y="68"/>
                  </a:lnTo>
                  <a:lnTo>
                    <a:pt x="344" y="103"/>
                  </a:lnTo>
                  <a:lnTo>
                    <a:pt x="378" y="103"/>
                  </a:lnTo>
                  <a:lnTo>
                    <a:pt x="447" y="103"/>
                  </a:lnTo>
                  <a:lnTo>
                    <a:pt x="481" y="103"/>
                  </a:lnTo>
                  <a:lnTo>
                    <a:pt x="481" y="172"/>
                  </a:lnTo>
                  <a:lnTo>
                    <a:pt x="481" y="205"/>
                  </a:lnTo>
                  <a:lnTo>
                    <a:pt x="516" y="240"/>
                  </a:lnTo>
                  <a:lnTo>
                    <a:pt x="516" y="274"/>
                  </a:lnTo>
                  <a:lnTo>
                    <a:pt x="516" y="309"/>
                  </a:lnTo>
                  <a:lnTo>
                    <a:pt x="516" y="344"/>
                  </a:lnTo>
                  <a:lnTo>
                    <a:pt x="516" y="377"/>
                  </a:lnTo>
                  <a:lnTo>
                    <a:pt x="516" y="41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22" name="Freeform 139"/>
            <p:cNvSpPr>
              <a:spLocks noChangeArrowheads="1"/>
            </p:cNvSpPr>
            <p:nvPr/>
          </p:nvSpPr>
          <p:spPr bwMode="auto">
            <a:xfrm>
              <a:off x="2853" y="2296"/>
              <a:ext cx="85" cy="46"/>
            </a:xfrm>
            <a:custGeom>
              <a:avLst/>
              <a:gdLst>
                <a:gd name="T0" fmla="*/ 54 w 378"/>
                <a:gd name="T1" fmla="*/ 46 h 208"/>
                <a:gd name="T2" fmla="*/ 62 w 378"/>
                <a:gd name="T3" fmla="*/ 46 h 208"/>
                <a:gd name="T4" fmla="*/ 62 w 378"/>
                <a:gd name="T5" fmla="*/ 38 h 208"/>
                <a:gd name="T6" fmla="*/ 69 w 378"/>
                <a:gd name="T7" fmla="*/ 38 h 208"/>
                <a:gd name="T8" fmla="*/ 77 w 378"/>
                <a:gd name="T9" fmla="*/ 38 h 208"/>
                <a:gd name="T10" fmla="*/ 85 w 378"/>
                <a:gd name="T11" fmla="*/ 30 h 208"/>
                <a:gd name="T12" fmla="*/ 85 w 378"/>
                <a:gd name="T13" fmla="*/ 23 h 208"/>
                <a:gd name="T14" fmla="*/ 77 w 378"/>
                <a:gd name="T15" fmla="*/ 23 h 208"/>
                <a:gd name="T16" fmla="*/ 69 w 378"/>
                <a:gd name="T17" fmla="*/ 23 h 208"/>
                <a:gd name="T18" fmla="*/ 69 w 378"/>
                <a:gd name="T19" fmla="*/ 15 h 208"/>
                <a:gd name="T20" fmla="*/ 54 w 378"/>
                <a:gd name="T21" fmla="*/ 15 h 208"/>
                <a:gd name="T22" fmla="*/ 54 w 378"/>
                <a:gd name="T23" fmla="*/ 8 h 208"/>
                <a:gd name="T24" fmla="*/ 46 w 378"/>
                <a:gd name="T25" fmla="*/ 8 h 208"/>
                <a:gd name="T26" fmla="*/ 39 w 378"/>
                <a:gd name="T27" fmla="*/ 0 h 208"/>
                <a:gd name="T28" fmla="*/ 31 w 378"/>
                <a:gd name="T29" fmla="*/ 0 h 208"/>
                <a:gd name="T30" fmla="*/ 23 w 378"/>
                <a:gd name="T31" fmla="*/ 0 h 208"/>
                <a:gd name="T32" fmla="*/ 15 w 378"/>
                <a:gd name="T33" fmla="*/ 0 h 208"/>
                <a:gd name="T34" fmla="*/ 7 w 378"/>
                <a:gd name="T35" fmla="*/ 8 h 208"/>
                <a:gd name="T36" fmla="*/ 0 w 378"/>
                <a:gd name="T37" fmla="*/ 15 h 208"/>
                <a:gd name="T38" fmla="*/ 0 w 378"/>
                <a:gd name="T39" fmla="*/ 23 h 208"/>
                <a:gd name="T40" fmla="*/ 7 w 378"/>
                <a:gd name="T41" fmla="*/ 30 h 208"/>
                <a:gd name="T42" fmla="*/ 15 w 378"/>
                <a:gd name="T43" fmla="*/ 38 h 208"/>
                <a:gd name="T44" fmla="*/ 15 w 378"/>
                <a:gd name="T45" fmla="*/ 46 h 208"/>
                <a:gd name="T46" fmla="*/ 23 w 378"/>
                <a:gd name="T47" fmla="*/ 46 h 208"/>
                <a:gd name="T48" fmla="*/ 31 w 378"/>
                <a:gd name="T49" fmla="*/ 46 h 208"/>
                <a:gd name="T50" fmla="*/ 39 w 378"/>
                <a:gd name="T51" fmla="*/ 46 h 208"/>
                <a:gd name="T52" fmla="*/ 46 w 378"/>
                <a:gd name="T53" fmla="*/ 46 h 208"/>
                <a:gd name="T54" fmla="*/ 54 w 378"/>
                <a:gd name="T55" fmla="*/ 46 h 2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78" h="208">
                  <a:moveTo>
                    <a:pt x="240" y="207"/>
                  </a:moveTo>
                  <a:lnTo>
                    <a:pt x="274" y="207"/>
                  </a:lnTo>
                  <a:lnTo>
                    <a:pt x="274" y="172"/>
                  </a:lnTo>
                  <a:lnTo>
                    <a:pt x="309" y="172"/>
                  </a:lnTo>
                  <a:lnTo>
                    <a:pt x="344" y="172"/>
                  </a:lnTo>
                  <a:lnTo>
                    <a:pt x="377" y="137"/>
                  </a:lnTo>
                  <a:lnTo>
                    <a:pt x="377" y="104"/>
                  </a:lnTo>
                  <a:lnTo>
                    <a:pt x="344" y="104"/>
                  </a:lnTo>
                  <a:lnTo>
                    <a:pt x="309" y="104"/>
                  </a:lnTo>
                  <a:lnTo>
                    <a:pt x="309" y="70"/>
                  </a:lnTo>
                  <a:lnTo>
                    <a:pt x="240" y="70"/>
                  </a:lnTo>
                  <a:lnTo>
                    <a:pt x="240" y="34"/>
                  </a:lnTo>
                  <a:lnTo>
                    <a:pt x="205" y="34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2" y="0"/>
                  </a:lnTo>
                  <a:lnTo>
                    <a:pt x="68" y="0"/>
                  </a:lnTo>
                  <a:lnTo>
                    <a:pt x="33" y="34"/>
                  </a:lnTo>
                  <a:lnTo>
                    <a:pt x="0" y="70"/>
                  </a:lnTo>
                  <a:lnTo>
                    <a:pt x="0" y="104"/>
                  </a:lnTo>
                  <a:lnTo>
                    <a:pt x="33" y="137"/>
                  </a:lnTo>
                  <a:lnTo>
                    <a:pt x="68" y="172"/>
                  </a:lnTo>
                  <a:lnTo>
                    <a:pt x="68" y="207"/>
                  </a:lnTo>
                  <a:lnTo>
                    <a:pt x="102" y="207"/>
                  </a:lnTo>
                  <a:lnTo>
                    <a:pt x="137" y="207"/>
                  </a:lnTo>
                  <a:lnTo>
                    <a:pt x="172" y="207"/>
                  </a:lnTo>
                  <a:lnTo>
                    <a:pt x="205" y="207"/>
                  </a:lnTo>
                  <a:lnTo>
                    <a:pt x="240" y="20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23" name="Freeform 140"/>
            <p:cNvSpPr>
              <a:spLocks noChangeArrowheads="1"/>
            </p:cNvSpPr>
            <p:nvPr/>
          </p:nvSpPr>
          <p:spPr bwMode="auto">
            <a:xfrm>
              <a:off x="2853" y="2296"/>
              <a:ext cx="85" cy="46"/>
            </a:xfrm>
            <a:custGeom>
              <a:avLst/>
              <a:gdLst>
                <a:gd name="T0" fmla="*/ 54 w 378"/>
                <a:gd name="T1" fmla="*/ 46 h 208"/>
                <a:gd name="T2" fmla="*/ 62 w 378"/>
                <a:gd name="T3" fmla="*/ 46 h 208"/>
                <a:gd name="T4" fmla="*/ 62 w 378"/>
                <a:gd name="T5" fmla="*/ 38 h 208"/>
                <a:gd name="T6" fmla="*/ 69 w 378"/>
                <a:gd name="T7" fmla="*/ 38 h 208"/>
                <a:gd name="T8" fmla="*/ 77 w 378"/>
                <a:gd name="T9" fmla="*/ 38 h 208"/>
                <a:gd name="T10" fmla="*/ 85 w 378"/>
                <a:gd name="T11" fmla="*/ 30 h 208"/>
                <a:gd name="T12" fmla="*/ 85 w 378"/>
                <a:gd name="T13" fmla="*/ 23 h 208"/>
                <a:gd name="T14" fmla="*/ 77 w 378"/>
                <a:gd name="T15" fmla="*/ 23 h 208"/>
                <a:gd name="T16" fmla="*/ 69 w 378"/>
                <a:gd name="T17" fmla="*/ 23 h 208"/>
                <a:gd name="T18" fmla="*/ 69 w 378"/>
                <a:gd name="T19" fmla="*/ 15 h 208"/>
                <a:gd name="T20" fmla="*/ 54 w 378"/>
                <a:gd name="T21" fmla="*/ 15 h 208"/>
                <a:gd name="T22" fmla="*/ 54 w 378"/>
                <a:gd name="T23" fmla="*/ 8 h 208"/>
                <a:gd name="T24" fmla="*/ 46 w 378"/>
                <a:gd name="T25" fmla="*/ 8 h 208"/>
                <a:gd name="T26" fmla="*/ 39 w 378"/>
                <a:gd name="T27" fmla="*/ 0 h 208"/>
                <a:gd name="T28" fmla="*/ 31 w 378"/>
                <a:gd name="T29" fmla="*/ 0 h 208"/>
                <a:gd name="T30" fmla="*/ 23 w 378"/>
                <a:gd name="T31" fmla="*/ 0 h 208"/>
                <a:gd name="T32" fmla="*/ 15 w 378"/>
                <a:gd name="T33" fmla="*/ 0 h 208"/>
                <a:gd name="T34" fmla="*/ 7 w 378"/>
                <a:gd name="T35" fmla="*/ 8 h 208"/>
                <a:gd name="T36" fmla="*/ 0 w 378"/>
                <a:gd name="T37" fmla="*/ 15 h 208"/>
                <a:gd name="T38" fmla="*/ 0 w 378"/>
                <a:gd name="T39" fmla="*/ 23 h 208"/>
                <a:gd name="T40" fmla="*/ 7 w 378"/>
                <a:gd name="T41" fmla="*/ 30 h 208"/>
                <a:gd name="T42" fmla="*/ 15 w 378"/>
                <a:gd name="T43" fmla="*/ 38 h 208"/>
                <a:gd name="T44" fmla="*/ 15 w 378"/>
                <a:gd name="T45" fmla="*/ 46 h 208"/>
                <a:gd name="T46" fmla="*/ 23 w 378"/>
                <a:gd name="T47" fmla="*/ 46 h 208"/>
                <a:gd name="T48" fmla="*/ 31 w 378"/>
                <a:gd name="T49" fmla="*/ 46 h 208"/>
                <a:gd name="T50" fmla="*/ 39 w 378"/>
                <a:gd name="T51" fmla="*/ 46 h 208"/>
                <a:gd name="T52" fmla="*/ 46 w 378"/>
                <a:gd name="T53" fmla="*/ 46 h 208"/>
                <a:gd name="T54" fmla="*/ 54 w 378"/>
                <a:gd name="T55" fmla="*/ 46 h 2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78" h="208">
                  <a:moveTo>
                    <a:pt x="240" y="207"/>
                  </a:moveTo>
                  <a:lnTo>
                    <a:pt x="274" y="207"/>
                  </a:lnTo>
                  <a:lnTo>
                    <a:pt x="274" y="172"/>
                  </a:lnTo>
                  <a:lnTo>
                    <a:pt x="309" y="172"/>
                  </a:lnTo>
                  <a:lnTo>
                    <a:pt x="344" y="172"/>
                  </a:lnTo>
                  <a:lnTo>
                    <a:pt x="377" y="137"/>
                  </a:lnTo>
                  <a:lnTo>
                    <a:pt x="377" y="104"/>
                  </a:lnTo>
                  <a:lnTo>
                    <a:pt x="344" y="104"/>
                  </a:lnTo>
                  <a:lnTo>
                    <a:pt x="309" y="104"/>
                  </a:lnTo>
                  <a:lnTo>
                    <a:pt x="309" y="70"/>
                  </a:lnTo>
                  <a:lnTo>
                    <a:pt x="240" y="70"/>
                  </a:lnTo>
                  <a:lnTo>
                    <a:pt x="240" y="34"/>
                  </a:lnTo>
                  <a:lnTo>
                    <a:pt x="205" y="34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2" y="0"/>
                  </a:lnTo>
                  <a:lnTo>
                    <a:pt x="68" y="0"/>
                  </a:lnTo>
                  <a:lnTo>
                    <a:pt x="33" y="34"/>
                  </a:lnTo>
                  <a:lnTo>
                    <a:pt x="0" y="70"/>
                  </a:lnTo>
                  <a:lnTo>
                    <a:pt x="0" y="104"/>
                  </a:lnTo>
                  <a:lnTo>
                    <a:pt x="33" y="137"/>
                  </a:lnTo>
                  <a:lnTo>
                    <a:pt x="68" y="172"/>
                  </a:lnTo>
                  <a:lnTo>
                    <a:pt x="68" y="207"/>
                  </a:lnTo>
                  <a:lnTo>
                    <a:pt x="102" y="207"/>
                  </a:lnTo>
                  <a:lnTo>
                    <a:pt x="137" y="207"/>
                  </a:lnTo>
                  <a:lnTo>
                    <a:pt x="172" y="207"/>
                  </a:lnTo>
                  <a:lnTo>
                    <a:pt x="205" y="207"/>
                  </a:lnTo>
                  <a:lnTo>
                    <a:pt x="240" y="20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24" name="Freeform 141"/>
            <p:cNvSpPr>
              <a:spLocks noChangeArrowheads="1"/>
            </p:cNvSpPr>
            <p:nvPr/>
          </p:nvSpPr>
          <p:spPr bwMode="auto">
            <a:xfrm>
              <a:off x="2869" y="2218"/>
              <a:ext cx="148" cy="108"/>
            </a:xfrm>
            <a:custGeom>
              <a:avLst/>
              <a:gdLst>
                <a:gd name="T0" fmla="*/ 70 w 655"/>
                <a:gd name="T1" fmla="*/ 100 h 482"/>
                <a:gd name="T2" fmla="*/ 94 w 655"/>
                <a:gd name="T3" fmla="*/ 108 h 482"/>
                <a:gd name="T4" fmla="*/ 109 w 655"/>
                <a:gd name="T5" fmla="*/ 108 h 482"/>
                <a:gd name="T6" fmla="*/ 117 w 655"/>
                <a:gd name="T7" fmla="*/ 108 h 482"/>
                <a:gd name="T8" fmla="*/ 125 w 655"/>
                <a:gd name="T9" fmla="*/ 108 h 482"/>
                <a:gd name="T10" fmla="*/ 132 w 655"/>
                <a:gd name="T11" fmla="*/ 100 h 482"/>
                <a:gd name="T12" fmla="*/ 132 w 655"/>
                <a:gd name="T13" fmla="*/ 93 h 482"/>
                <a:gd name="T14" fmla="*/ 140 w 655"/>
                <a:gd name="T15" fmla="*/ 85 h 482"/>
                <a:gd name="T16" fmla="*/ 148 w 655"/>
                <a:gd name="T17" fmla="*/ 77 h 482"/>
                <a:gd name="T18" fmla="*/ 140 w 655"/>
                <a:gd name="T19" fmla="*/ 77 h 482"/>
                <a:gd name="T20" fmla="*/ 140 w 655"/>
                <a:gd name="T21" fmla="*/ 69 h 482"/>
                <a:gd name="T22" fmla="*/ 132 w 655"/>
                <a:gd name="T23" fmla="*/ 62 h 482"/>
                <a:gd name="T24" fmla="*/ 132 w 655"/>
                <a:gd name="T25" fmla="*/ 54 h 482"/>
                <a:gd name="T26" fmla="*/ 132 w 655"/>
                <a:gd name="T27" fmla="*/ 46 h 482"/>
                <a:gd name="T28" fmla="*/ 132 w 655"/>
                <a:gd name="T29" fmla="*/ 16 h 482"/>
                <a:gd name="T30" fmla="*/ 132 w 655"/>
                <a:gd name="T31" fmla="*/ 8 h 482"/>
                <a:gd name="T32" fmla="*/ 125 w 655"/>
                <a:gd name="T33" fmla="*/ 8 h 482"/>
                <a:gd name="T34" fmla="*/ 117 w 655"/>
                <a:gd name="T35" fmla="*/ 8 h 482"/>
                <a:gd name="T36" fmla="*/ 109 w 655"/>
                <a:gd name="T37" fmla="*/ 8 h 482"/>
                <a:gd name="T38" fmla="*/ 101 w 655"/>
                <a:gd name="T39" fmla="*/ 8 h 482"/>
                <a:gd name="T40" fmla="*/ 86 w 655"/>
                <a:gd name="T41" fmla="*/ 8 h 482"/>
                <a:gd name="T42" fmla="*/ 78 w 655"/>
                <a:gd name="T43" fmla="*/ 0 h 482"/>
                <a:gd name="T44" fmla="*/ 70 w 655"/>
                <a:gd name="T45" fmla="*/ 8 h 482"/>
                <a:gd name="T46" fmla="*/ 62 w 655"/>
                <a:gd name="T47" fmla="*/ 16 h 482"/>
                <a:gd name="T48" fmla="*/ 54 w 655"/>
                <a:gd name="T49" fmla="*/ 16 h 482"/>
                <a:gd name="T50" fmla="*/ 54 w 655"/>
                <a:gd name="T51" fmla="*/ 8 h 482"/>
                <a:gd name="T52" fmla="*/ 47 w 655"/>
                <a:gd name="T53" fmla="*/ 0 h 482"/>
                <a:gd name="T54" fmla="*/ 39 w 655"/>
                <a:gd name="T55" fmla="*/ 0 h 482"/>
                <a:gd name="T56" fmla="*/ 23 w 655"/>
                <a:gd name="T57" fmla="*/ 8 h 482"/>
                <a:gd name="T58" fmla="*/ 8 w 655"/>
                <a:gd name="T59" fmla="*/ 8 h 482"/>
                <a:gd name="T60" fmla="*/ 0 w 655"/>
                <a:gd name="T61" fmla="*/ 8 h 482"/>
                <a:gd name="T62" fmla="*/ 0 w 655"/>
                <a:gd name="T63" fmla="*/ 23 h 482"/>
                <a:gd name="T64" fmla="*/ 0 w 655"/>
                <a:gd name="T65" fmla="*/ 31 h 482"/>
                <a:gd name="T66" fmla="*/ 8 w 655"/>
                <a:gd name="T67" fmla="*/ 39 h 482"/>
                <a:gd name="T68" fmla="*/ 8 w 655"/>
                <a:gd name="T69" fmla="*/ 46 h 482"/>
                <a:gd name="T70" fmla="*/ 8 w 655"/>
                <a:gd name="T71" fmla="*/ 54 h 482"/>
                <a:gd name="T72" fmla="*/ 8 w 655"/>
                <a:gd name="T73" fmla="*/ 62 h 482"/>
                <a:gd name="T74" fmla="*/ 8 w 655"/>
                <a:gd name="T75" fmla="*/ 69 h 482"/>
                <a:gd name="T76" fmla="*/ 8 w 655"/>
                <a:gd name="T77" fmla="*/ 77 h 482"/>
                <a:gd name="T78" fmla="*/ 16 w 655"/>
                <a:gd name="T79" fmla="*/ 77 h 482"/>
                <a:gd name="T80" fmla="*/ 23 w 655"/>
                <a:gd name="T81" fmla="*/ 77 h 482"/>
                <a:gd name="T82" fmla="*/ 31 w 655"/>
                <a:gd name="T83" fmla="*/ 85 h 482"/>
                <a:gd name="T84" fmla="*/ 39 w 655"/>
                <a:gd name="T85" fmla="*/ 85 h 482"/>
                <a:gd name="T86" fmla="*/ 39 w 655"/>
                <a:gd name="T87" fmla="*/ 93 h 482"/>
                <a:gd name="T88" fmla="*/ 54 w 655"/>
                <a:gd name="T89" fmla="*/ 93 h 482"/>
                <a:gd name="T90" fmla="*/ 54 w 655"/>
                <a:gd name="T91" fmla="*/ 100 h 482"/>
                <a:gd name="T92" fmla="*/ 62 w 655"/>
                <a:gd name="T93" fmla="*/ 100 h 482"/>
                <a:gd name="T94" fmla="*/ 70 w 655"/>
                <a:gd name="T95" fmla="*/ 100 h 4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55" h="482">
                  <a:moveTo>
                    <a:pt x="310" y="448"/>
                  </a:moveTo>
                  <a:lnTo>
                    <a:pt x="414" y="481"/>
                  </a:lnTo>
                  <a:lnTo>
                    <a:pt x="482" y="481"/>
                  </a:lnTo>
                  <a:lnTo>
                    <a:pt x="516" y="481"/>
                  </a:lnTo>
                  <a:lnTo>
                    <a:pt x="551" y="481"/>
                  </a:lnTo>
                  <a:lnTo>
                    <a:pt x="585" y="448"/>
                  </a:lnTo>
                  <a:lnTo>
                    <a:pt x="585" y="414"/>
                  </a:lnTo>
                  <a:lnTo>
                    <a:pt x="620" y="378"/>
                  </a:lnTo>
                  <a:lnTo>
                    <a:pt x="654" y="344"/>
                  </a:lnTo>
                  <a:lnTo>
                    <a:pt x="620" y="344"/>
                  </a:lnTo>
                  <a:lnTo>
                    <a:pt x="620" y="310"/>
                  </a:lnTo>
                  <a:lnTo>
                    <a:pt x="585" y="276"/>
                  </a:lnTo>
                  <a:lnTo>
                    <a:pt x="585" y="241"/>
                  </a:lnTo>
                  <a:lnTo>
                    <a:pt x="585" y="207"/>
                  </a:lnTo>
                  <a:lnTo>
                    <a:pt x="585" y="70"/>
                  </a:lnTo>
                  <a:lnTo>
                    <a:pt x="585" y="35"/>
                  </a:lnTo>
                  <a:lnTo>
                    <a:pt x="551" y="35"/>
                  </a:lnTo>
                  <a:lnTo>
                    <a:pt x="516" y="35"/>
                  </a:lnTo>
                  <a:lnTo>
                    <a:pt x="482" y="35"/>
                  </a:lnTo>
                  <a:lnTo>
                    <a:pt x="448" y="35"/>
                  </a:lnTo>
                  <a:lnTo>
                    <a:pt x="379" y="35"/>
                  </a:lnTo>
                  <a:lnTo>
                    <a:pt x="344" y="0"/>
                  </a:lnTo>
                  <a:lnTo>
                    <a:pt x="310" y="35"/>
                  </a:lnTo>
                  <a:lnTo>
                    <a:pt x="276" y="70"/>
                  </a:lnTo>
                  <a:lnTo>
                    <a:pt x="241" y="70"/>
                  </a:lnTo>
                  <a:lnTo>
                    <a:pt x="241" y="35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104" y="35"/>
                  </a:lnTo>
                  <a:lnTo>
                    <a:pt x="34" y="35"/>
                  </a:lnTo>
                  <a:lnTo>
                    <a:pt x="0" y="35"/>
                  </a:lnTo>
                  <a:lnTo>
                    <a:pt x="0" y="104"/>
                  </a:lnTo>
                  <a:lnTo>
                    <a:pt x="0" y="137"/>
                  </a:lnTo>
                  <a:lnTo>
                    <a:pt x="34" y="172"/>
                  </a:lnTo>
                  <a:lnTo>
                    <a:pt x="34" y="207"/>
                  </a:lnTo>
                  <a:lnTo>
                    <a:pt x="34" y="241"/>
                  </a:lnTo>
                  <a:lnTo>
                    <a:pt x="34" y="276"/>
                  </a:lnTo>
                  <a:lnTo>
                    <a:pt x="34" y="310"/>
                  </a:lnTo>
                  <a:lnTo>
                    <a:pt x="34" y="344"/>
                  </a:lnTo>
                  <a:lnTo>
                    <a:pt x="70" y="344"/>
                  </a:lnTo>
                  <a:lnTo>
                    <a:pt x="104" y="344"/>
                  </a:lnTo>
                  <a:lnTo>
                    <a:pt x="137" y="378"/>
                  </a:lnTo>
                  <a:lnTo>
                    <a:pt x="172" y="378"/>
                  </a:lnTo>
                  <a:lnTo>
                    <a:pt x="172" y="414"/>
                  </a:lnTo>
                  <a:lnTo>
                    <a:pt x="241" y="414"/>
                  </a:lnTo>
                  <a:lnTo>
                    <a:pt x="241" y="448"/>
                  </a:lnTo>
                  <a:lnTo>
                    <a:pt x="276" y="448"/>
                  </a:lnTo>
                  <a:lnTo>
                    <a:pt x="310" y="44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25" name="Freeform 142"/>
            <p:cNvSpPr>
              <a:spLocks noChangeArrowheads="1"/>
            </p:cNvSpPr>
            <p:nvPr/>
          </p:nvSpPr>
          <p:spPr bwMode="auto">
            <a:xfrm>
              <a:off x="2869" y="2218"/>
              <a:ext cx="148" cy="108"/>
            </a:xfrm>
            <a:custGeom>
              <a:avLst/>
              <a:gdLst>
                <a:gd name="T0" fmla="*/ 70 w 655"/>
                <a:gd name="T1" fmla="*/ 100 h 482"/>
                <a:gd name="T2" fmla="*/ 94 w 655"/>
                <a:gd name="T3" fmla="*/ 108 h 482"/>
                <a:gd name="T4" fmla="*/ 109 w 655"/>
                <a:gd name="T5" fmla="*/ 108 h 482"/>
                <a:gd name="T6" fmla="*/ 117 w 655"/>
                <a:gd name="T7" fmla="*/ 108 h 482"/>
                <a:gd name="T8" fmla="*/ 125 w 655"/>
                <a:gd name="T9" fmla="*/ 108 h 482"/>
                <a:gd name="T10" fmla="*/ 132 w 655"/>
                <a:gd name="T11" fmla="*/ 100 h 482"/>
                <a:gd name="T12" fmla="*/ 132 w 655"/>
                <a:gd name="T13" fmla="*/ 93 h 482"/>
                <a:gd name="T14" fmla="*/ 140 w 655"/>
                <a:gd name="T15" fmla="*/ 85 h 482"/>
                <a:gd name="T16" fmla="*/ 148 w 655"/>
                <a:gd name="T17" fmla="*/ 77 h 482"/>
                <a:gd name="T18" fmla="*/ 140 w 655"/>
                <a:gd name="T19" fmla="*/ 77 h 482"/>
                <a:gd name="T20" fmla="*/ 140 w 655"/>
                <a:gd name="T21" fmla="*/ 69 h 482"/>
                <a:gd name="T22" fmla="*/ 132 w 655"/>
                <a:gd name="T23" fmla="*/ 62 h 482"/>
                <a:gd name="T24" fmla="*/ 132 w 655"/>
                <a:gd name="T25" fmla="*/ 54 h 482"/>
                <a:gd name="T26" fmla="*/ 132 w 655"/>
                <a:gd name="T27" fmla="*/ 46 h 482"/>
                <a:gd name="T28" fmla="*/ 132 w 655"/>
                <a:gd name="T29" fmla="*/ 16 h 482"/>
                <a:gd name="T30" fmla="*/ 132 w 655"/>
                <a:gd name="T31" fmla="*/ 8 h 482"/>
                <a:gd name="T32" fmla="*/ 125 w 655"/>
                <a:gd name="T33" fmla="*/ 8 h 482"/>
                <a:gd name="T34" fmla="*/ 117 w 655"/>
                <a:gd name="T35" fmla="*/ 8 h 482"/>
                <a:gd name="T36" fmla="*/ 109 w 655"/>
                <a:gd name="T37" fmla="*/ 8 h 482"/>
                <a:gd name="T38" fmla="*/ 101 w 655"/>
                <a:gd name="T39" fmla="*/ 8 h 482"/>
                <a:gd name="T40" fmla="*/ 86 w 655"/>
                <a:gd name="T41" fmla="*/ 8 h 482"/>
                <a:gd name="T42" fmla="*/ 78 w 655"/>
                <a:gd name="T43" fmla="*/ 0 h 482"/>
                <a:gd name="T44" fmla="*/ 70 w 655"/>
                <a:gd name="T45" fmla="*/ 8 h 482"/>
                <a:gd name="T46" fmla="*/ 62 w 655"/>
                <a:gd name="T47" fmla="*/ 16 h 482"/>
                <a:gd name="T48" fmla="*/ 54 w 655"/>
                <a:gd name="T49" fmla="*/ 16 h 482"/>
                <a:gd name="T50" fmla="*/ 54 w 655"/>
                <a:gd name="T51" fmla="*/ 8 h 482"/>
                <a:gd name="T52" fmla="*/ 47 w 655"/>
                <a:gd name="T53" fmla="*/ 0 h 482"/>
                <a:gd name="T54" fmla="*/ 39 w 655"/>
                <a:gd name="T55" fmla="*/ 0 h 482"/>
                <a:gd name="T56" fmla="*/ 23 w 655"/>
                <a:gd name="T57" fmla="*/ 8 h 482"/>
                <a:gd name="T58" fmla="*/ 8 w 655"/>
                <a:gd name="T59" fmla="*/ 8 h 482"/>
                <a:gd name="T60" fmla="*/ 0 w 655"/>
                <a:gd name="T61" fmla="*/ 8 h 482"/>
                <a:gd name="T62" fmla="*/ 0 w 655"/>
                <a:gd name="T63" fmla="*/ 23 h 482"/>
                <a:gd name="T64" fmla="*/ 0 w 655"/>
                <a:gd name="T65" fmla="*/ 31 h 482"/>
                <a:gd name="T66" fmla="*/ 8 w 655"/>
                <a:gd name="T67" fmla="*/ 39 h 482"/>
                <a:gd name="T68" fmla="*/ 8 w 655"/>
                <a:gd name="T69" fmla="*/ 46 h 482"/>
                <a:gd name="T70" fmla="*/ 8 w 655"/>
                <a:gd name="T71" fmla="*/ 54 h 482"/>
                <a:gd name="T72" fmla="*/ 8 w 655"/>
                <a:gd name="T73" fmla="*/ 62 h 482"/>
                <a:gd name="T74" fmla="*/ 8 w 655"/>
                <a:gd name="T75" fmla="*/ 69 h 482"/>
                <a:gd name="T76" fmla="*/ 8 w 655"/>
                <a:gd name="T77" fmla="*/ 77 h 482"/>
                <a:gd name="T78" fmla="*/ 16 w 655"/>
                <a:gd name="T79" fmla="*/ 77 h 482"/>
                <a:gd name="T80" fmla="*/ 23 w 655"/>
                <a:gd name="T81" fmla="*/ 77 h 482"/>
                <a:gd name="T82" fmla="*/ 31 w 655"/>
                <a:gd name="T83" fmla="*/ 85 h 482"/>
                <a:gd name="T84" fmla="*/ 39 w 655"/>
                <a:gd name="T85" fmla="*/ 85 h 482"/>
                <a:gd name="T86" fmla="*/ 39 w 655"/>
                <a:gd name="T87" fmla="*/ 93 h 482"/>
                <a:gd name="T88" fmla="*/ 54 w 655"/>
                <a:gd name="T89" fmla="*/ 93 h 482"/>
                <a:gd name="T90" fmla="*/ 54 w 655"/>
                <a:gd name="T91" fmla="*/ 100 h 482"/>
                <a:gd name="T92" fmla="*/ 62 w 655"/>
                <a:gd name="T93" fmla="*/ 100 h 482"/>
                <a:gd name="T94" fmla="*/ 70 w 655"/>
                <a:gd name="T95" fmla="*/ 100 h 4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55" h="482">
                  <a:moveTo>
                    <a:pt x="310" y="448"/>
                  </a:moveTo>
                  <a:lnTo>
                    <a:pt x="414" y="481"/>
                  </a:lnTo>
                  <a:lnTo>
                    <a:pt x="482" y="481"/>
                  </a:lnTo>
                  <a:lnTo>
                    <a:pt x="516" y="481"/>
                  </a:lnTo>
                  <a:lnTo>
                    <a:pt x="551" y="481"/>
                  </a:lnTo>
                  <a:lnTo>
                    <a:pt x="585" y="448"/>
                  </a:lnTo>
                  <a:lnTo>
                    <a:pt x="585" y="414"/>
                  </a:lnTo>
                  <a:lnTo>
                    <a:pt x="620" y="378"/>
                  </a:lnTo>
                  <a:lnTo>
                    <a:pt x="654" y="344"/>
                  </a:lnTo>
                  <a:lnTo>
                    <a:pt x="620" y="344"/>
                  </a:lnTo>
                  <a:lnTo>
                    <a:pt x="620" y="310"/>
                  </a:lnTo>
                  <a:lnTo>
                    <a:pt x="585" y="276"/>
                  </a:lnTo>
                  <a:lnTo>
                    <a:pt x="585" y="241"/>
                  </a:lnTo>
                  <a:lnTo>
                    <a:pt x="585" y="207"/>
                  </a:lnTo>
                  <a:lnTo>
                    <a:pt x="585" y="70"/>
                  </a:lnTo>
                  <a:lnTo>
                    <a:pt x="585" y="35"/>
                  </a:lnTo>
                  <a:lnTo>
                    <a:pt x="551" y="35"/>
                  </a:lnTo>
                  <a:lnTo>
                    <a:pt x="516" y="35"/>
                  </a:lnTo>
                  <a:lnTo>
                    <a:pt x="482" y="35"/>
                  </a:lnTo>
                  <a:lnTo>
                    <a:pt x="448" y="35"/>
                  </a:lnTo>
                  <a:lnTo>
                    <a:pt x="379" y="35"/>
                  </a:lnTo>
                  <a:lnTo>
                    <a:pt x="344" y="0"/>
                  </a:lnTo>
                  <a:lnTo>
                    <a:pt x="310" y="35"/>
                  </a:lnTo>
                  <a:lnTo>
                    <a:pt x="276" y="70"/>
                  </a:lnTo>
                  <a:lnTo>
                    <a:pt x="241" y="70"/>
                  </a:lnTo>
                  <a:lnTo>
                    <a:pt x="241" y="35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104" y="35"/>
                  </a:lnTo>
                  <a:lnTo>
                    <a:pt x="34" y="35"/>
                  </a:lnTo>
                  <a:lnTo>
                    <a:pt x="0" y="35"/>
                  </a:lnTo>
                  <a:lnTo>
                    <a:pt x="0" y="104"/>
                  </a:lnTo>
                  <a:lnTo>
                    <a:pt x="0" y="137"/>
                  </a:lnTo>
                  <a:lnTo>
                    <a:pt x="34" y="172"/>
                  </a:lnTo>
                  <a:lnTo>
                    <a:pt x="34" y="207"/>
                  </a:lnTo>
                  <a:lnTo>
                    <a:pt x="34" y="241"/>
                  </a:lnTo>
                  <a:lnTo>
                    <a:pt x="34" y="276"/>
                  </a:lnTo>
                  <a:lnTo>
                    <a:pt x="34" y="310"/>
                  </a:lnTo>
                  <a:lnTo>
                    <a:pt x="34" y="344"/>
                  </a:lnTo>
                  <a:lnTo>
                    <a:pt x="70" y="344"/>
                  </a:lnTo>
                  <a:lnTo>
                    <a:pt x="104" y="344"/>
                  </a:lnTo>
                  <a:lnTo>
                    <a:pt x="137" y="378"/>
                  </a:lnTo>
                  <a:lnTo>
                    <a:pt x="172" y="378"/>
                  </a:lnTo>
                  <a:lnTo>
                    <a:pt x="172" y="414"/>
                  </a:lnTo>
                  <a:lnTo>
                    <a:pt x="241" y="414"/>
                  </a:lnTo>
                  <a:lnTo>
                    <a:pt x="241" y="448"/>
                  </a:lnTo>
                  <a:lnTo>
                    <a:pt x="276" y="448"/>
                  </a:lnTo>
                  <a:lnTo>
                    <a:pt x="310" y="44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26" name="Freeform 143"/>
            <p:cNvSpPr>
              <a:spLocks noChangeArrowheads="1"/>
            </p:cNvSpPr>
            <p:nvPr/>
          </p:nvSpPr>
          <p:spPr bwMode="auto">
            <a:xfrm>
              <a:off x="2806" y="2342"/>
              <a:ext cx="108" cy="46"/>
            </a:xfrm>
            <a:custGeom>
              <a:avLst/>
              <a:gdLst>
                <a:gd name="T0" fmla="*/ 100 w 482"/>
                <a:gd name="T1" fmla="*/ 46 h 207"/>
                <a:gd name="T2" fmla="*/ 100 w 482"/>
                <a:gd name="T3" fmla="*/ 38 h 207"/>
                <a:gd name="T4" fmla="*/ 100 w 482"/>
                <a:gd name="T5" fmla="*/ 30 h 207"/>
                <a:gd name="T6" fmla="*/ 108 w 482"/>
                <a:gd name="T7" fmla="*/ 15 h 207"/>
                <a:gd name="T8" fmla="*/ 108 w 482"/>
                <a:gd name="T9" fmla="*/ 8 h 207"/>
                <a:gd name="T10" fmla="*/ 100 w 482"/>
                <a:gd name="T11" fmla="*/ 0 h 207"/>
                <a:gd name="T12" fmla="*/ 92 w 482"/>
                <a:gd name="T13" fmla="*/ 0 h 207"/>
                <a:gd name="T14" fmla="*/ 85 w 482"/>
                <a:gd name="T15" fmla="*/ 0 h 207"/>
                <a:gd name="T16" fmla="*/ 77 w 482"/>
                <a:gd name="T17" fmla="*/ 0 h 207"/>
                <a:gd name="T18" fmla="*/ 69 w 482"/>
                <a:gd name="T19" fmla="*/ 0 h 207"/>
                <a:gd name="T20" fmla="*/ 61 w 482"/>
                <a:gd name="T21" fmla="*/ 0 h 207"/>
                <a:gd name="T22" fmla="*/ 61 w 482"/>
                <a:gd name="T23" fmla="*/ 8 h 207"/>
                <a:gd name="T24" fmla="*/ 54 w 482"/>
                <a:gd name="T25" fmla="*/ 15 h 207"/>
                <a:gd name="T26" fmla="*/ 46 w 482"/>
                <a:gd name="T27" fmla="*/ 15 h 207"/>
                <a:gd name="T28" fmla="*/ 39 w 482"/>
                <a:gd name="T29" fmla="*/ 15 h 207"/>
                <a:gd name="T30" fmla="*/ 31 w 482"/>
                <a:gd name="T31" fmla="*/ 15 h 207"/>
                <a:gd name="T32" fmla="*/ 23 w 482"/>
                <a:gd name="T33" fmla="*/ 15 h 207"/>
                <a:gd name="T34" fmla="*/ 15 w 482"/>
                <a:gd name="T35" fmla="*/ 15 h 207"/>
                <a:gd name="T36" fmla="*/ 0 w 482"/>
                <a:gd name="T37" fmla="*/ 15 h 207"/>
                <a:gd name="T38" fmla="*/ 0 w 482"/>
                <a:gd name="T39" fmla="*/ 38 h 207"/>
                <a:gd name="T40" fmla="*/ 23 w 482"/>
                <a:gd name="T41" fmla="*/ 38 h 207"/>
                <a:gd name="T42" fmla="*/ 39 w 482"/>
                <a:gd name="T43" fmla="*/ 38 h 207"/>
                <a:gd name="T44" fmla="*/ 46 w 482"/>
                <a:gd name="T45" fmla="*/ 46 h 207"/>
                <a:gd name="T46" fmla="*/ 54 w 482"/>
                <a:gd name="T47" fmla="*/ 46 h 207"/>
                <a:gd name="T48" fmla="*/ 69 w 482"/>
                <a:gd name="T49" fmla="*/ 46 h 207"/>
                <a:gd name="T50" fmla="*/ 85 w 482"/>
                <a:gd name="T51" fmla="*/ 46 h 207"/>
                <a:gd name="T52" fmla="*/ 100 w 482"/>
                <a:gd name="T53" fmla="*/ 46 h 20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82" h="207">
                  <a:moveTo>
                    <a:pt x="447" y="206"/>
                  </a:moveTo>
                  <a:lnTo>
                    <a:pt x="447" y="172"/>
                  </a:lnTo>
                  <a:lnTo>
                    <a:pt x="447" y="137"/>
                  </a:lnTo>
                  <a:lnTo>
                    <a:pt x="481" y="69"/>
                  </a:lnTo>
                  <a:lnTo>
                    <a:pt x="481" y="34"/>
                  </a:lnTo>
                  <a:lnTo>
                    <a:pt x="447" y="0"/>
                  </a:lnTo>
                  <a:lnTo>
                    <a:pt x="412" y="0"/>
                  </a:lnTo>
                  <a:lnTo>
                    <a:pt x="378" y="0"/>
                  </a:lnTo>
                  <a:lnTo>
                    <a:pt x="344" y="0"/>
                  </a:lnTo>
                  <a:lnTo>
                    <a:pt x="309" y="0"/>
                  </a:lnTo>
                  <a:lnTo>
                    <a:pt x="274" y="0"/>
                  </a:lnTo>
                  <a:lnTo>
                    <a:pt x="274" y="34"/>
                  </a:lnTo>
                  <a:lnTo>
                    <a:pt x="240" y="69"/>
                  </a:lnTo>
                  <a:lnTo>
                    <a:pt x="207" y="69"/>
                  </a:lnTo>
                  <a:lnTo>
                    <a:pt x="172" y="69"/>
                  </a:lnTo>
                  <a:lnTo>
                    <a:pt x="137" y="69"/>
                  </a:lnTo>
                  <a:lnTo>
                    <a:pt x="103" y="69"/>
                  </a:lnTo>
                  <a:lnTo>
                    <a:pt x="68" y="69"/>
                  </a:lnTo>
                  <a:lnTo>
                    <a:pt x="0" y="69"/>
                  </a:lnTo>
                  <a:lnTo>
                    <a:pt x="0" y="172"/>
                  </a:lnTo>
                  <a:lnTo>
                    <a:pt x="103" y="172"/>
                  </a:lnTo>
                  <a:lnTo>
                    <a:pt x="172" y="172"/>
                  </a:lnTo>
                  <a:lnTo>
                    <a:pt x="207" y="206"/>
                  </a:lnTo>
                  <a:lnTo>
                    <a:pt x="240" y="206"/>
                  </a:lnTo>
                  <a:lnTo>
                    <a:pt x="309" y="206"/>
                  </a:lnTo>
                  <a:lnTo>
                    <a:pt x="378" y="206"/>
                  </a:lnTo>
                  <a:lnTo>
                    <a:pt x="447" y="20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27" name="Freeform 144"/>
            <p:cNvSpPr>
              <a:spLocks noChangeArrowheads="1"/>
            </p:cNvSpPr>
            <p:nvPr/>
          </p:nvSpPr>
          <p:spPr bwMode="auto">
            <a:xfrm>
              <a:off x="2806" y="2342"/>
              <a:ext cx="108" cy="46"/>
            </a:xfrm>
            <a:custGeom>
              <a:avLst/>
              <a:gdLst>
                <a:gd name="T0" fmla="*/ 100 w 482"/>
                <a:gd name="T1" fmla="*/ 46 h 207"/>
                <a:gd name="T2" fmla="*/ 100 w 482"/>
                <a:gd name="T3" fmla="*/ 38 h 207"/>
                <a:gd name="T4" fmla="*/ 100 w 482"/>
                <a:gd name="T5" fmla="*/ 30 h 207"/>
                <a:gd name="T6" fmla="*/ 108 w 482"/>
                <a:gd name="T7" fmla="*/ 15 h 207"/>
                <a:gd name="T8" fmla="*/ 108 w 482"/>
                <a:gd name="T9" fmla="*/ 8 h 207"/>
                <a:gd name="T10" fmla="*/ 100 w 482"/>
                <a:gd name="T11" fmla="*/ 0 h 207"/>
                <a:gd name="T12" fmla="*/ 92 w 482"/>
                <a:gd name="T13" fmla="*/ 0 h 207"/>
                <a:gd name="T14" fmla="*/ 85 w 482"/>
                <a:gd name="T15" fmla="*/ 0 h 207"/>
                <a:gd name="T16" fmla="*/ 77 w 482"/>
                <a:gd name="T17" fmla="*/ 0 h 207"/>
                <a:gd name="T18" fmla="*/ 69 w 482"/>
                <a:gd name="T19" fmla="*/ 0 h 207"/>
                <a:gd name="T20" fmla="*/ 61 w 482"/>
                <a:gd name="T21" fmla="*/ 0 h 207"/>
                <a:gd name="T22" fmla="*/ 61 w 482"/>
                <a:gd name="T23" fmla="*/ 8 h 207"/>
                <a:gd name="T24" fmla="*/ 54 w 482"/>
                <a:gd name="T25" fmla="*/ 15 h 207"/>
                <a:gd name="T26" fmla="*/ 46 w 482"/>
                <a:gd name="T27" fmla="*/ 15 h 207"/>
                <a:gd name="T28" fmla="*/ 39 w 482"/>
                <a:gd name="T29" fmla="*/ 15 h 207"/>
                <a:gd name="T30" fmla="*/ 31 w 482"/>
                <a:gd name="T31" fmla="*/ 15 h 207"/>
                <a:gd name="T32" fmla="*/ 23 w 482"/>
                <a:gd name="T33" fmla="*/ 15 h 207"/>
                <a:gd name="T34" fmla="*/ 15 w 482"/>
                <a:gd name="T35" fmla="*/ 15 h 207"/>
                <a:gd name="T36" fmla="*/ 0 w 482"/>
                <a:gd name="T37" fmla="*/ 15 h 207"/>
                <a:gd name="T38" fmla="*/ 0 w 482"/>
                <a:gd name="T39" fmla="*/ 38 h 207"/>
                <a:gd name="T40" fmla="*/ 23 w 482"/>
                <a:gd name="T41" fmla="*/ 38 h 207"/>
                <a:gd name="T42" fmla="*/ 39 w 482"/>
                <a:gd name="T43" fmla="*/ 38 h 207"/>
                <a:gd name="T44" fmla="*/ 46 w 482"/>
                <a:gd name="T45" fmla="*/ 46 h 207"/>
                <a:gd name="T46" fmla="*/ 54 w 482"/>
                <a:gd name="T47" fmla="*/ 46 h 207"/>
                <a:gd name="T48" fmla="*/ 69 w 482"/>
                <a:gd name="T49" fmla="*/ 46 h 207"/>
                <a:gd name="T50" fmla="*/ 85 w 482"/>
                <a:gd name="T51" fmla="*/ 46 h 207"/>
                <a:gd name="T52" fmla="*/ 100 w 482"/>
                <a:gd name="T53" fmla="*/ 46 h 20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82" h="207">
                  <a:moveTo>
                    <a:pt x="447" y="206"/>
                  </a:moveTo>
                  <a:lnTo>
                    <a:pt x="447" y="172"/>
                  </a:lnTo>
                  <a:lnTo>
                    <a:pt x="447" y="137"/>
                  </a:lnTo>
                  <a:lnTo>
                    <a:pt x="481" y="69"/>
                  </a:lnTo>
                  <a:lnTo>
                    <a:pt x="481" y="34"/>
                  </a:lnTo>
                  <a:lnTo>
                    <a:pt x="447" y="0"/>
                  </a:lnTo>
                  <a:lnTo>
                    <a:pt x="412" y="0"/>
                  </a:lnTo>
                  <a:lnTo>
                    <a:pt x="378" y="0"/>
                  </a:lnTo>
                  <a:lnTo>
                    <a:pt x="344" y="0"/>
                  </a:lnTo>
                  <a:lnTo>
                    <a:pt x="309" y="0"/>
                  </a:lnTo>
                  <a:lnTo>
                    <a:pt x="274" y="0"/>
                  </a:lnTo>
                  <a:lnTo>
                    <a:pt x="274" y="34"/>
                  </a:lnTo>
                  <a:lnTo>
                    <a:pt x="240" y="69"/>
                  </a:lnTo>
                  <a:lnTo>
                    <a:pt x="207" y="69"/>
                  </a:lnTo>
                  <a:lnTo>
                    <a:pt x="172" y="69"/>
                  </a:lnTo>
                  <a:lnTo>
                    <a:pt x="137" y="69"/>
                  </a:lnTo>
                  <a:lnTo>
                    <a:pt x="103" y="69"/>
                  </a:lnTo>
                  <a:lnTo>
                    <a:pt x="68" y="69"/>
                  </a:lnTo>
                  <a:lnTo>
                    <a:pt x="0" y="69"/>
                  </a:lnTo>
                  <a:lnTo>
                    <a:pt x="0" y="172"/>
                  </a:lnTo>
                  <a:lnTo>
                    <a:pt x="103" y="172"/>
                  </a:lnTo>
                  <a:lnTo>
                    <a:pt x="172" y="172"/>
                  </a:lnTo>
                  <a:lnTo>
                    <a:pt x="207" y="206"/>
                  </a:lnTo>
                  <a:lnTo>
                    <a:pt x="240" y="206"/>
                  </a:lnTo>
                  <a:lnTo>
                    <a:pt x="309" y="206"/>
                  </a:lnTo>
                  <a:lnTo>
                    <a:pt x="378" y="206"/>
                  </a:lnTo>
                  <a:lnTo>
                    <a:pt x="447" y="20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28" name="Freeform 145"/>
            <p:cNvSpPr>
              <a:spLocks noChangeArrowheads="1"/>
            </p:cNvSpPr>
            <p:nvPr/>
          </p:nvSpPr>
          <p:spPr bwMode="auto">
            <a:xfrm>
              <a:off x="2908" y="2319"/>
              <a:ext cx="85" cy="38"/>
            </a:xfrm>
            <a:custGeom>
              <a:avLst/>
              <a:gdLst>
                <a:gd name="T0" fmla="*/ 85 w 379"/>
                <a:gd name="T1" fmla="*/ 7 h 173"/>
                <a:gd name="T2" fmla="*/ 85 w 379"/>
                <a:gd name="T3" fmla="*/ 15 h 173"/>
                <a:gd name="T4" fmla="*/ 85 w 379"/>
                <a:gd name="T5" fmla="*/ 23 h 173"/>
                <a:gd name="T6" fmla="*/ 77 w 379"/>
                <a:gd name="T7" fmla="*/ 30 h 173"/>
                <a:gd name="T8" fmla="*/ 70 w 379"/>
                <a:gd name="T9" fmla="*/ 30 h 173"/>
                <a:gd name="T10" fmla="*/ 62 w 379"/>
                <a:gd name="T11" fmla="*/ 30 h 173"/>
                <a:gd name="T12" fmla="*/ 46 w 379"/>
                <a:gd name="T13" fmla="*/ 38 h 173"/>
                <a:gd name="T14" fmla="*/ 31 w 379"/>
                <a:gd name="T15" fmla="*/ 38 h 173"/>
                <a:gd name="T16" fmla="*/ 23 w 379"/>
                <a:gd name="T17" fmla="*/ 38 h 173"/>
                <a:gd name="T18" fmla="*/ 15 w 379"/>
                <a:gd name="T19" fmla="*/ 38 h 173"/>
                <a:gd name="T20" fmla="*/ 8 w 379"/>
                <a:gd name="T21" fmla="*/ 38 h 173"/>
                <a:gd name="T22" fmla="*/ 8 w 379"/>
                <a:gd name="T23" fmla="*/ 30 h 173"/>
                <a:gd name="T24" fmla="*/ 0 w 379"/>
                <a:gd name="T25" fmla="*/ 23 h 173"/>
                <a:gd name="T26" fmla="*/ 8 w 379"/>
                <a:gd name="T27" fmla="*/ 23 h 173"/>
                <a:gd name="T28" fmla="*/ 8 w 379"/>
                <a:gd name="T29" fmla="*/ 15 h 173"/>
                <a:gd name="T30" fmla="*/ 15 w 379"/>
                <a:gd name="T31" fmla="*/ 15 h 173"/>
                <a:gd name="T32" fmla="*/ 23 w 379"/>
                <a:gd name="T33" fmla="*/ 15 h 173"/>
                <a:gd name="T34" fmla="*/ 31 w 379"/>
                <a:gd name="T35" fmla="*/ 0 h 173"/>
                <a:gd name="T36" fmla="*/ 54 w 379"/>
                <a:gd name="T37" fmla="*/ 7 h 173"/>
                <a:gd name="T38" fmla="*/ 70 w 379"/>
                <a:gd name="T39" fmla="*/ 7 h 173"/>
                <a:gd name="T40" fmla="*/ 77 w 379"/>
                <a:gd name="T41" fmla="*/ 7 h 173"/>
                <a:gd name="T42" fmla="*/ 85 w 379"/>
                <a:gd name="T43" fmla="*/ 7 h 1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79" h="173">
                  <a:moveTo>
                    <a:pt x="378" y="33"/>
                  </a:moveTo>
                  <a:lnTo>
                    <a:pt x="378" y="68"/>
                  </a:lnTo>
                  <a:lnTo>
                    <a:pt x="378" y="103"/>
                  </a:lnTo>
                  <a:lnTo>
                    <a:pt x="344" y="137"/>
                  </a:lnTo>
                  <a:lnTo>
                    <a:pt x="310" y="137"/>
                  </a:lnTo>
                  <a:lnTo>
                    <a:pt x="275" y="137"/>
                  </a:lnTo>
                  <a:lnTo>
                    <a:pt x="207" y="172"/>
                  </a:lnTo>
                  <a:lnTo>
                    <a:pt x="137" y="172"/>
                  </a:lnTo>
                  <a:lnTo>
                    <a:pt x="104" y="172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34" y="68"/>
                  </a:lnTo>
                  <a:lnTo>
                    <a:pt x="69" y="68"/>
                  </a:lnTo>
                  <a:lnTo>
                    <a:pt x="104" y="68"/>
                  </a:lnTo>
                  <a:lnTo>
                    <a:pt x="137" y="0"/>
                  </a:lnTo>
                  <a:lnTo>
                    <a:pt x="241" y="33"/>
                  </a:lnTo>
                  <a:lnTo>
                    <a:pt x="310" y="33"/>
                  </a:lnTo>
                  <a:lnTo>
                    <a:pt x="344" y="33"/>
                  </a:lnTo>
                  <a:lnTo>
                    <a:pt x="378" y="3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29" name="Freeform 146"/>
            <p:cNvSpPr>
              <a:spLocks noChangeArrowheads="1"/>
            </p:cNvSpPr>
            <p:nvPr/>
          </p:nvSpPr>
          <p:spPr bwMode="auto">
            <a:xfrm>
              <a:off x="2908" y="2319"/>
              <a:ext cx="85" cy="38"/>
            </a:xfrm>
            <a:custGeom>
              <a:avLst/>
              <a:gdLst>
                <a:gd name="T0" fmla="*/ 85 w 379"/>
                <a:gd name="T1" fmla="*/ 7 h 173"/>
                <a:gd name="T2" fmla="*/ 85 w 379"/>
                <a:gd name="T3" fmla="*/ 15 h 173"/>
                <a:gd name="T4" fmla="*/ 85 w 379"/>
                <a:gd name="T5" fmla="*/ 23 h 173"/>
                <a:gd name="T6" fmla="*/ 77 w 379"/>
                <a:gd name="T7" fmla="*/ 30 h 173"/>
                <a:gd name="T8" fmla="*/ 70 w 379"/>
                <a:gd name="T9" fmla="*/ 30 h 173"/>
                <a:gd name="T10" fmla="*/ 62 w 379"/>
                <a:gd name="T11" fmla="*/ 30 h 173"/>
                <a:gd name="T12" fmla="*/ 46 w 379"/>
                <a:gd name="T13" fmla="*/ 38 h 173"/>
                <a:gd name="T14" fmla="*/ 31 w 379"/>
                <a:gd name="T15" fmla="*/ 38 h 173"/>
                <a:gd name="T16" fmla="*/ 23 w 379"/>
                <a:gd name="T17" fmla="*/ 38 h 173"/>
                <a:gd name="T18" fmla="*/ 15 w 379"/>
                <a:gd name="T19" fmla="*/ 38 h 173"/>
                <a:gd name="T20" fmla="*/ 8 w 379"/>
                <a:gd name="T21" fmla="*/ 38 h 173"/>
                <a:gd name="T22" fmla="*/ 8 w 379"/>
                <a:gd name="T23" fmla="*/ 30 h 173"/>
                <a:gd name="T24" fmla="*/ 0 w 379"/>
                <a:gd name="T25" fmla="*/ 23 h 173"/>
                <a:gd name="T26" fmla="*/ 8 w 379"/>
                <a:gd name="T27" fmla="*/ 23 h 173"/>
                <a:gd name="T28" fmla="*/ 8 w 379"/>
                <a:gd name="T29" fmla="*/ 15 h 173"/>
                <a:gd name="T30" fmla="*/ 15 w 379"/>
                <a:gd name="T31" fmla="*/ 15 h 173"/>
                <a:gd name="T32" fmla="*/ 23 w 379"/>
                <a:gd name="T33" fmla="*/ 15 h 173"/>
                <a:gd name="T34" fmla="*/ 31 w 379"/>
                <a:gd name="T35" fmla="*/ 0 h 173"/>
                <a:gd name="T36" fmla="*/ 54 w 379"/>
                <a:gd name="T37" fmla="*/ 7 h 173"/>
                <a:gd name="T38" fmla="*/ 70 w 379"/>
                <a:gd name="T39" fmla="*/ 7 h 173"/>
                <a:gd name="T40" fmla="*/ 77 w 379"/>
                <a:gd name="T41" fmla="*/ 7 h 173"/>
                <a:gd name="T42" fmla="*/ 85 w 379"/>
                <a:gd name="T43" fmla="*/ 7 h 1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79" h="173">
                  <a:moveTo>
                    <a:pt x="378" y="33"/>
                  </a:moveTo>
                  <a:lnTo>
                    <a:pt x="378" y="68"/>
                  </a:lnTo>
                  <a:lnTo>
                    <a:pt x="378" y="103"/>
                  </a:lnTo>
                  <a:lnTo>
                    <a:pt x="344" y="137"/>
                  </a:lnTo>
                  <a:lnTo>
                    <a:pt x="310" y="137"/>
                  </a:lnTo>
                  <a:lnTo>
                    <a:pt x="275" y="137"/>
                  </a:lnTo>
                  <a:lnTo>
                    <a:pt x="207" y="172"/>
                  </a:lnTo>
                  <a:lnTo>
                    <a:pt x="137" y="172"/>
                  </a:lnTo>
                  <a:lnTo>
                    <a:pt x="104" y="172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34" y="68"/>
                  </a:lnTo>
                  <a:lnTo>
                    <a:pt x="69" y="68"/>
                  </a:lnTo>
                  <a:lnTo>
                    <a:pt x="104" y="68"/>
                  </a:lnTo>
                  <a:lnTo>
                    <a:pt x="137" y="0"/>
                  </a:lnTo>
                  <a:lnTo>
                    <a:pt x="241" y="33"/>
                  </a:lnTo>
                  <a:lnTo>
                    <a:pt x="310" y="33"/>
                  </a:lnTo>
                  <a:lnTo>
                    <a:pt x="344" y="33"/>
                  </a:lnTo>
                  <a:lnTo>
                    <a:pt x="378" y="3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0" name="Freeform 147"/>
            <p:cNvSpPr>
              <a:spLocks noChangeArrowheads="1"/>
            </p:cNvSpPr>
            <p:nvPr/>
          </p:nvSpPr>
          <p:spPr bwMode="auto">
            <a:xfrm>
              <a:off x="2908" y="2342"/>
              <a:ext cx="93" cy="54"/>
            </a:xfrm>
            <a:custGeom>
              <a:avLst/>
              <a:gdLst>
                <a:gd name="T0" fmla="*/ 8 w 414"/>
                <a:gd name="T1" fmla="*/ 46 h 241"/>
                <a:gd name="T2" fmla="*/ 16 w 414"/>
                <a:gd name="T3" fmla="*/ 54 h 241"/>
                <a:gd name="T4" fmla="*/ 23 w 414"/>
                <a:gd name="T5" fmla="*/ 54 h 241"/>
                <a:gd name="T6" fmla="*/ 31 w 414"/>
                <a:gd name="T7" fmla="*/ 54 h 241"/>
                <a:gd name="T8" fmla="*/ 54 w 414"/>
                <a:gd name="T9" fmla="*/ 54 h 241"/>
                <a:gd name="T10" fmla="*/ 70 w 414"/>
                <a:gd name="T11" fmla="*/ 54 h 241"/>
                <a:gd name="T12" fmla="*/ 77 w 414"/>
                <a:gd name="T13" fmla="*/ 46 h 241"/>
                <a:gd name="T14" fmla="*/ 77 w 414"/>
                <a:gd name="T15" fmla="*/ 39 h 241"/>
                <a:gd name="T16" fmla="*/ 85 w 414"/>
                <a:gd name="T17" fmla="*/ 39 h 241"/>
                <a:gd name="T18" fmla="*/ 85 w 414"/>
                <a:gd name="T19" fmla="*/ 31 h 241"/>
                <a:gd name="T20" fmla="*/ 93 w 414"/>
                <a:gd name="T21" fmla="*/ 23 h 241"/>
                <a:gd name="T22" fmla="*/ 93 w 414"/>
                <a:gd name="T23" fmla="*/ 15 h 241"/>
                <a:gd name="T24" fmla="*/ 93 w 414"/>
                <a:gd name="T25" fmla="*/ 8 h 241"/>
                <a:gd name="T26" fmla="*/ 85 w 414"/>
                <a:gd name="T27" fmla="*/ 8 h 241"/>
                <a:gd name="T28" fmla="*/ 85 w 414"/>
                <a:gd name="T29" fmla="*/ 0 h 241"/>
                <a:gd name="T30" fmla="*/ 77 w 414"/>
                <a:gd name="T31" fmla="*/ 8 h 241"/>
                <a:gd name="T32" fmla="*/ 70 w 414"/>
                <a:gd name="T33" fmla="*/ 8 h 241"/>
                <a:gd name="T34" fmla="*/ 62 w 414"/>
                <a:gd name="T35" fmla="*/ 8 h 241"/>
                <a:gd name="T36" fmla="*/ 47 w 414"/>
                <a:gd name="T37" fmla="*/ 15 h 241"/>
                <a:gd name="T38" fmla="*/ 31 w 414"/>
                <a:gd name="T39" fmla="*/ 15 h 241"/>
                <a:gd name="T40" fmla="*/ 23 w 414"/>
                <a:gd name="T41" fmla="*/ 15 h 241"/>
                <a:gd name="T42" fmla="*/ 16 w 414"/>
                <a:gd name="T43" fmla="*/ 15 h 241"/>
                <a:gd name="T44" fmla="*/ 8 w 414"/>
                <a:gd name="T45" fmla="*/ 15 h 241"/>
                <a:gd name="T46" fmla="*/ 0 w 414"/>
                <a:gd name="T47" fmla="*/ 31 h 241"/>
                <a:gd name="T48" fmla="*/ 0 w 414"/>
                <a:gd name="T49" fmla="*/ 39 h 241"/>
                <a:gd name="T50" fmla="*/ 0 w 414"/>
                <a:gd name="T51" fmla="*/ 46 h 241"/>
                <a:gd name="T52" fmla="*/ 8 w 414"/>
                <a:gd name="T53" fmla="*/ 46 h 24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14" h="241">
                  <a:moveTo>
                    <a:pt x="34" y="206"/>
                  </a:moveTo>
                  <a:lnTo>
                    <a:pt x="69" y="240"/>
                  </a:lnTo>
                  <a:lnTo>
                    <a:pt x="104" y="240"/>
                  </a:lnTo>
                  <a:lnTo>
                    <a:pt x="137" y="240"/>
                  </a:lnTo>
                  <a:lnTo>
                    <a:pt x="241" y="240"/>
                  </a:lnTo>
                  <a:lnTo>
                    <a:pt x="310" y="240"/>
                  </a:lnTo>
                  <a:lnTo>
                    <a:pt x="344" y="206"/>
                  </a:lnTo>
                  <a:lnTo>
                    <a:pt x="344" y="172"/>
                  </a:lnTo>
                  <a:lnTo>
                    <a:pt x="378" y="172"/>
                  </a:lnTo>
                  <a:lnTo>
                    <a:pt x="378" y="137"/>
                  </a:lnTo>
                  <a:lnTo>
                    <a:pt x="413" y="102"/>
                  </a:lnTo>
                  <a:lnTo>
                    <a:pt x="413" y="69"/>
                  </a:lnTo>
                  <a:lnTo>
                    <a:pt x="413" y="34"/>
                  </a:lnTo>
                  <a:lnTo>
                    <a:pt x="378" y="34"/>
                  </a:lnTo>
                  <a:lnTo>
                    <a:pt x="378" y="0"/>
                  </a:lnTo>
                  <a:lnTo>
                    <a:pt x="344" y="34"/>
                  </a:lnTo>
                  <a:lnTo>
                    <a:pt x="310" y="34"/>
                  </a:lnTo>
                  <a:lnTo>
                    <a:pt x="275" y="34"/>
                  </a:lnTo>
                  <a:lnTo>
                    <a:pt x="207" y="69"/>
                  </a:lnTo>
                  <a:lnTo>
                    <a:pt x="137" y="69"/>
                  </a:lnTo>
                  <a:lnTo>
                    <a:pt x="104" y="69"/>
                  </a:lnTo>
                  <a:lnTo>
                    <a:pt x="69" y="69"/>
                  </a:lnTo>
                  <a:lnTo>
                    <a:pt x="34" y="69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0" y="206"/>
                  </a:lnTo>
                  <a:lnTo>
                    <a:pt x="34" y="20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31" name="Freeform 148"/>
            <p:cNvSpPr>
              <a:spLocks noChangeArrowheads="1"/>
            </p:cNvSpPr>
            <p:nvPr/>
          </p:nvSpPr>
          <p:spPr bwMode="auto">
            <a:xfrm>
              <a:off x="2908" y="2342"/>
              <a:ext cx="93" cy="54"/>
            </a:xfrm>
            <a:custGeom>
              <a:avLst/>
              <a:gdLst>
                <a:gd name="T0" fmla="*/ 8 w 414"/>
                <a:gd name="T1" fmla="*/ 46 h 241"/>
                <a:gd name="T2" fmla="*/ 16 w 414"/>
                <a:gd name="T3" fmla="*/ 54 h 241"/>
                <a:gd name="T4" fmla="*/ 23 w 414"/>
                <a:gd name="T5" fmla="*/ 54 h 241"/>
                <a:gd name="T6" fmla="*/ 31 w 414"/>
                <a:gd name="T7" fmla="*/ 54 h 241"/>
                <a:gd name="T8" fmla="*/ 54 w 414"/>
                <a:gd name="T9" fmla="*/ 54 h 241"/>
                <a:gd name="T10" fmla="*/ 70 w 414"/>
                <a:gd name="T11" fmla="*/ 54 h 241"/>
                <a:gd name="T12" fmla="*/ 77 w 414"/>
                <a:gd name="T13" fmla="*/ 46 h 241"/>
                <a:gd name="T14" fmla="*/ 77 w 414"/>
                <a:gd name="T15" fmla="*/ 39 h 241"/>
                <a:gd name="T16" fmla="*/ 85 w 414"/>
                <a:gd name="T17" fmla="*/ 39 h 241"/>
                <a:gd name="T18" fmla="*/ 85 w 414"/>
                <a:gd name="T19" fmla="*/ 31 h 241"/>
                <a:gd name="T20" fmla="*/ 93 w 414"/>
                <a:gd name="T21" fmla="*/ 23 h 241"/>
                <a:gd name="T22" fmla="*/ 93 w 414"/>
                <a:gd name="T23" fmla="*/ 15 h 241"/>
                <a:gd name="T24" fmla="*/ 93 w 414"/>
                <a:gd name="T25" fmla="*/ 8 h 241"/>
                <a:gd name="T26" fmla="*/ 85 w 414"/>
                <a:gd name="T27" fmla="*/ 8 h 241"/>
                <a:gd name="T28" fmla="*/ 85 w 414"/>
                <a:gd name="T29" fmla="*/ 0 h 241"/>
                <a:gd name="T30" fmla="*/ 77 w 414"/>
                <a:gd name="T31" fmla="*/ 8 h 241"/>
                <a:gd name="T32" fmla="*/ 70 w 414"/>
                <a:gd name="T33" fmla="*/ 8 h 241"/>
                <a:gd name="T34" fmla="*/ 62 w 414"/>
                <a:gd name="T35" fmla="*/ 8 h 241"/>
                <a:gd name="T36" fmla="*/ 47 w 414"/>
                <a:gd name="T37" fmla="*/ 15 h 241"/>
                <a:gd name="T38" fmla="*/ 31 w 414"/>
                <a:gd name="T39" fmla="*/ 15 h 241"/>
                <a:gd name="T40" fmla="*/ 23 w 414"/>
                <a:gd name="T41" fmla="*/ 15 h 241"/>
                <a:gd name="T42" fmla="*/ 16 w 414"/>
                <a:gd name="T43" fmla="*/ 15 h 241"/>
                <a:gd name="T44" fmla="*/ 8 w 414"/>
                <a:gd name="T45" fmla="*/ 15 h 241"/>
                <a:gd name="T46" fmla="*/ 0 w 414"/>
                <a:gd name="T47" fmla="*/ 31 h 241"/>
                <a:gd name="T48" fmla="*/ 0 w 414"/>
                <a:gd name="T49" fmla="*/ 39 h 241"/>
                <a:gd name="T50" fmla="*/ 0 w 414"/>
                <a:gd name="T51" fmla="*/ 46 h 241"/>
                <a:gd name="T52" fmla="*/ 8 w 414"/>
                <a:gd name="T53" fmla="*/ 46 h 24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14" h="241">
                  <a:moveTo>
                    <a:pt x="34" y="206"/>
                  </a:moveTo>
                  <a:lnTo>
                    <a:pt x="69" y="240"/>
                  </a:lnTo>
                  <a:lnTo>
                    <a:pt x="104" y="240"/>
                  </a:lnTo>
                  <a:lnTo>
                    <a:pt x="137" y="240"/>
                  </a:lnTo>
                  <a:lnTo>
                    <a:pt x="241" y="240"/>
                  </a:lnTo>
                  <a:lnTo>
                    <a:pt x="310" y="240"/>
                  </a:lnTo>
                  <a:lnTo>
                    <a:pt x="344" y="206"/>
                  </a:lnTo>
                  <a:lnTo>
                    <a:pt x="344" y="172"/>
                  </a:lnTo>
                  <a:lnTo>
                    <a:pt x="378" y="172"/>
                  </a:lnTo>
                  <a:lnTo>
                    <a:pt x="378" y="137"/>
                  </a:lnTo>
                  <a:lnTo>
                    <a:pt x="413" y="102"/>
                  </a:lnTo>
                  <a:lnTo>
                    <a:pt x="413" y="69"/>
                  </a:lnTo>
                  <a:lnTo>
                    <a:pt x="413" y="34"/>
                  </a:lnTo>
                  <a:lnTo>
                    <a:pt x="378" y="34"/>
                  </a:lnTo>
                  <a:lnTo>
                    <a:pt x="378" y="0"/>
                  </a:lnTo>
                  <a:lnTo>
                    <a:pt x="344" y="34"/>
                  </a:lnTo>
                  <a:lnTo>
                    <a:pt x="310" y="34"/>
                  </a:lnTo>
                  <a:lnTo>
                    <a:pt x="275" y="34"/>
                  </a:lnTo>
                  <a:lnTo>
                    <a:pt x="207" y="69"/>
                  </a:lnTo>
                  <a:lnTo>
                    <a:pt x="137" y="69"/>
                  </a:lnTo>
                  <a:lnTo>
                    <a:pt x="104" y="69"/>
                  </a:lnTo>
                  <a:lnTo>
                    <a:pt x="69" y="69"/>
                  </a:lnTo>
                  <a:lnTo>
                    <a:pt x="34" y="69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0" y="206"/>
                  </a:lnTo>
                  <a:lnTo>
                    <a:pt x="34" y="20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2" name="Freeform 149"/>
            <p:cNvSpPr>
              <a:spLocks noChangeArrowheads="1"/>
            </p:cNvSpPr>
            <p:nvPr/>
          </p:nvSpPr>
          <p:spPr bwMode="auto">
            <a:xfrm>
              <a:off x="2861" y="2389"/>
              <a:ext cx="54" cy="23"/>
            </a:xfrm>
            <a:custGeom>
              <a:avLst/>
              <a:gdLst>
                <a:gd name="T0" fmla="*/ 54 w 242"/>
                <a:gd name="T1" fmla="*/ 0 h 104"/>
                <a:gd name="T2" fmla="*/ 54 w 242"/>
                <a:gd name="T3" fmla="*/ 8 h 104"/>
                <a:gd name="T4" fmla="*/ 46 w 242"/>
                <a:gd name="T5" fmla="*/ 8 h 104"/>
                <a:gd name="T6" fmla="*/ 46 w 242"/>
                <a:gd name="T7" fmla="*/ 15 h 104"/>
                <a:gd name="T8" fmla="*/ 38 w 242"/>
                <a:gd name="T9" fmla="*/ 23 h 104"/>
                <a:gd name="T10" fmla="*/ 31 w 242"/>
                <a:gd name="T11" fmla="*/ 23 h 104"/>
                <a:gd name="T12" fmla="*/ 23 w 242"/>
                <a:gd name="T13" fmla="*/ 23 h 104"/>
                <a:gd name="T14" fmla="*/ 8 w 242"/>
                <a:gd name="T15" fmla="*/ 23 h 104"/>
                <a:gd name="T16" fmla="*/ 0 w 242"/>
                <a:gd name="T17" fmla="*/ 15 h 104"/>
                <a:gd name="T18" fmla="*/ 0 w 242"/>
                <a:gd name="T19" fmla="*/ 8 h 104"/>
                <a:gd name="T20" fmla="*/ 0 w 242"/>
                <a:gd name="T21" fmla="*/ 0 h 104"/>
                <a:gd name="T22" fmla="*/ 15 w 242"/>
                <a:gd name="T23" fmla="*/ 0 h 104"/>
                <a:gd name="T24" fmla="*/ 31 w 242"/>
                <a:gd name="T25" fmla="*/ 0 h 104"/>
                <a:gd name="T26" fmla="*/ 46 w 242"/>
                <a:gd name="T27" fmla="*/ 0 h 104"/>
                <a:gd name="T28" fmla="*/ 54 w 242"/>
                <a:gd name="T29" fmla="*/ 0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2" h="104">
                  <a:moveTo>
                    <a:pt x="241" y="0"/>
                  </a:moveTo>
                  <a:lnTo>
                    <a:pt x="241" y="34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172" y="103"/>
                  </a:lnTo>
                  <a:lnTo>
                    <a:pt x="138" y="103"/>
                  </a:lnTo>
                  <a:lnTo>
                    <a:pt x="104" y="103"/>
                  </a:lnTo>
                  <a:lnTo>
                    <a:pt x="34" y="103"/>
                  </a:lnTo>
                  <a:lnTo>
                    <a:pt x="0" y="69"/>
                  </a:lnTo>
                  <a:lnTo>
                    <a:pt x="0" y="34"/>
                  </a:lnTo>
                  <a:lnTo>
                    <a:pt x="0" y="0"/>
                  </a:lnTo>
                  <a:lnTo>
                    <a:pt x="69" y="0"/>
                  </a:lnTo>
                  <a:lnTo>
                    <a:pt x="138" y="0"/>
                  </a:lnTo>
                  <a:lnTo>
                    <a:pt x="207" y="0"/>
                  </a:lnTo>
                  <a:lnTo>
                    <a:pt x="241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33" name="Freeform 150"/>
            <p:cNvSpPr>
              <a:spLocks noChangeArrowheads="1"/>
            </p:cNvSpPr>
            <p:nvPr/>
          </p:nvSpPr>
          <p:spPr bwMode="auto">
            <a:xfrm>
              <a:off x="2861" y="2389"/>
              <a:ext cx="54" cy="23"/>
            </a:xfrm>
            <a:custGeom>
              <a:avLst/>
              <a:gdLst>
                <a:gd name="T0" fmla="*/ 54 w 242"/>
                <a:gd name="T1" fmla="*/ 0 h 104"/>
                <a:gd name="T2" fmla="*/ 54 w 242"/>
                <a:gd name="T3" fmla="*/ 8 h 104"/>
                <a:gd name="T4" fmla="*/ 46 w 242"/>
                <a:gd name="T5" fmla="*/ 8 h 104"/>
                <a:gd name="T6" fmla="*/ 46 w 242"/>
                <a:gd name="T7" fmla="*/ 15 h 104"/>
                <a:gd name="T8" fmla="*/ 38 w 242"/>
                <a:gd name="T9" fmla="*/ 23 h 104"/>
                <a:gd name="T10" fmla="*/ 31 w 242"/>
                <a:gd name="T11" fmla="*/ 23 h 104"/>
                <a:gd name="T12" fmla="*/ 23 w 242"/>
                <a:gd name="T13" fmla="*/ 23 h 104"/>
                <a:gd name="T14" fmla="*/ 8 w 242"/>
                <a:gd name="T15" fmla="*/ 23 h 104"/>
                <a:gd name="T16" fmla="*/ 0 w 242"/>
                <a:gd name="T17" fmla="*/ 15 h 104"/>
                <a:gd name="T18" fmla="*/ 0 w 242"/>
                <a:gd name="T19" fmla="*/ 8 h 104"/>
                <a:gd name="T20" fmla="*/ 0 w 242"/>
                <a:gd name="T21" fmla="*/ 0 h 104"/>
                <a:gd name="T22" fmla="*/ 15 w 242"/>
                <a:gd name="T23" fmla="*/ 0 h 104"/>
                <a:gd name="T24" fmla="*/ 31 w 242"/>
                <a:gd name="T25" fmla="*/ 0 h 104"/>
                <a:gd name="T26" fmla="*/ 46 w 242"/>
                <a:gd name="T27" fmla="*/ 0 h 104"/>
                <a:gd name="T28" fmla="*/ 54 w 242"/>
                <a:gd name="T29" fmla="*/ 0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2" h="104">
                  <a:moveTo>
                    <a:pt x="241" y="0"/>
                  </a:moveTo>
                  <a:lnTo>
                    <a:pt x="241" y="34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172" y="103"/>
                  </a:lnTo>
                  <a:lnTo>
                    <a:pt x="138" y="103"/>
                  </a:lnTo>
                  <a:lnTo>
                    <a:pt x="104" y="103"/>
                  </a:lnTo>
                  <a:lnTo>
                    <a:pt x="34" y="103"/>
                  </a:lnTo>
                  <a:lnTo>
                    <a:pt x="0" y="69"/>
                  </a:lnTo>
                  <a:lnTo>
                    <a:pt x="0" y="34"/>
                  </a:lnTo>
                  <a:lnTo>
                    <a:pt x="0" y="0"/>
                  </a:lnTo>
                  <a:lnTo>
                    <a:pt x="69" y="0"/>
                  </a:lnTo>
                  <a:lnTo>
                    <a:pt x="138" y="0"/>
                  </a:lnTo>
                  <a:lnTo>
                    <a:pt x="207" y="0"/>
                  </a:lnTo>
                  <a:lnTo>
                    <a:pt x="241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4" name="Freeform 151"/>
            <p:cNvSpPr>
              <a:spLocks noChangeArrowheads="1"/>
            </p:cNvSpPr>
            <p:nvPr/>
          </p:nvSpPr>
          <p:spPr bwMode="auto">
            <a:xfrm>
              <a:off x="2760" y="2381"/>
              <a:ext cx="186" cy="225"/>
            </a:xfrm>
            <a:custGeom>
              <a:avLst/>
              <a:gdLst>
                <a:gd name="T0" fmla="*/ 101 w 826"/>
                <a:gd name="T1" fmla="*/ 16 h 997"/>
                <a:gd name="T2" fmla="*/ 93 w 826"/>
                <a:gd name="T3" fmla="*/ 31 h 997"/>
                <a:gd name="T4" fmla="*/ 85 w 826"/>
                <a:gd name="T5" fmla="*/ 46 h 997"/>
                <a:gd name="T6" fmla="*/ 93 w 826"/>
                <a:gd name="T7" fmla="*/ 62 h 997"/>
                <a:gd name="T8" fmla="*/ 108 w 826"/>
                <a:gd name="T9" fmla="*/ 70 h 997"/>
                <a:gd name="T10" fmla="*/ 124 w 826"/>
                <a:gd name="T11" fmla="*/ 85 h 997"/>
                <a:gd name="T12" fmla="*/ 132 w 826"/>
                <a:gd name="T13" fmla="*/ 101 h 997"/>
                <a:gd name="T14" fmla="*/ 147 w 826"/>
                <a:gd name="T15" fmla="*/ 116 h 997"/>
                <a:gd name="T16" fmla="*/ 155 w 826"/>
                <a:gd name="T17" fmla="*/ 124 h 997"/>
                <a:gd name="T18" fmla="*/ 178 w 826"/>
                <a:gd name="T19" fmla="*/ 139 h 997"/>
                <a:gd name="T20" fmla="*/ 178 w 826"/>
                <a:gd name="T21" fmla="*/ 155 h 997"/>
                <a:gd name="T22" fmla="*/ 163 w 826"/>
                <a:gd name="T23" fmla="*/ 155 h 997"/>
                <a:gd name="T24" fmla="*/ 163 w 826"/>
                <a:gd name="T25" fmla="*/ 163 h 997"/>
                <a:gd name="T26" fmla="*/ 163 w 826"/>
                <a:gd name="T27" fmla="*/ 178 h 997"/>
                <a:gd name="T28" fmla="*/ 163 w 826"/>
                <a:gd name="T29" fmla="*/ 186 h 997"/>
                <a:gd name="T30" fmla="*/ 147 w 826"/>
                <a:gd name="T31" fmla="*/ 202 h 997"/>
                <a:gd name="T32" fmla="*/ 139 w 826"/>
                <a:gd name="T33" fmla="*/ 209 h 997"/>
                <a:gd name="T34" fmla="*/ 132 w 826"/>
                <a:gd name="T35" fmla="*/ 202 h 997"/>
                <a:gd name="T36" fmla="*/ 139 w 826"/>
                <a:gd name="T37" fmla="*/ 186 h 997"/>
                <a:gd name="T38" fmla="*/ 147 w 826"/>
                <a:gd name="T39" fmla="*/ 171 h 997"/>
                <a:gd name="T40" fmla="*/ 132 w 826"/>
                <a:gd name="T41" fmla="*/ 139 h 997"/>
                <a:gd name="T42" fmla="*/ 116 w 826"/>
                <a:gd name="T43" fmla="*/ 124 h 997"/>
                <a:gd name="T44" fmla="*/ 93 w 826"/>
                <a:gd name="T45" fmla="*/ 116 h 997"/>
                <a:gd name="T46" fmla="*/ 77 w 826"/>
                <a:gd name="T47" fmla="*/ 108 h 997"/>
                <a:gd name="T48" fmla="*/ 62 w 826"/>
                <a:gd name="T49" fmla="*/ 93 h 997"/>
                <a:gd name="T50" fmla="*/ 62 w 826"/>
                <a:gd name="T51" fmla="*/ 77 h 997"/>
                <a:gd name="T52" fmla="*/ 47 w 826"/>
                <a:gd name="T53" fmla="*/ 70 h 997"/>
                <a:gd name="T54" fmla="*/ 31 w 826"/>
                <a:gd name="T55" fmla="*/ 54 h 997"/>
                <a:gd name="T56" fmla="*/ 16 w 826"/>
                <a:gd name="T57" fmla="*/ 54 h 997"/>
                <a:gd name="T58" fmla="*/ 8 w 826"/>
                <a:gd name="T59" fmla="*/ 62 h 997"/>
                <a:gd name="T60" fmla="*/ 0 w 826"/>
                <a:gd name="T61" fmla="*/ 46 h 997"/>
                <a:gd name="T62" fmla="*/ 0 w 826"/>
                <a:gd name="T63" fmla="*/ 31 h 997"/>
                <a:gd name="T64" fmla="*/ 0 w 826"/>
                <a:gd name="T65" fmla="*/ 8 h 997"/>
                <a:gd name="T66" fmla="*/ 16 w 826"/>
                <a:gd name="T67" fmla="*/ 8 h 997"/>
                <a:gd name="T68" fmla="*/ 39 w 826"/>
                <a:gd name="T69" fmla="*/ 8 h 997"/>
                <a:gd name="T70" fmla="*/ 54 w 826"/>
                <a:gd name="T71" fmla="*/ 0 h 997"/>
                <a:gd name="T72" fmla="*/ 85 w 826"/>
                <a:gd name="T73" fmla="*/ 0 h 997"/>
                <a:gd name="T74" fmla="*/ 101 w 826"/>
                <a:gd name="T75" fmla="*/ 8 h 997"/>
                <a:gd name="T76" fmla="*/ 116 w 826"/>
                <a:gd name="T77" fmla="*/ 194 h 997"/>
                <a:gd name="T78" fmla="*/ 101 w 826"/>
                <a:gd name="T79" fmla="*/ 194 h 997"/>
                <a:gd name="T80" fmla="*/ 77 w 826"/>
                <a:gd name="T81" fmla="*/ 186 h 997"/>
                <a:gd name="T82" fmla="*/ 85 w 826"/>
                <a:gd name="T83" fmla="*/ 202 h 997"/>
                <a:gd name="T84" fmla="*/ 108 w 826"/>
                <a:gd name="T85" fmla="*/ 225 h 997"/>
                <a:gd name="T86" fmla="*/ 116 w 826"/>
                <a:gd name="T87" fmla="*/ 217 h 997"/>
                <a:gd name="T88" fmla="*/ 124 w 826"/>
                <a:gd name="T89" fmla="*/ 202 h 997"/>
                <a:gd name="T90" fmla="*/ 23 w 826"/>
                <a:gd name="T91" fmla="*/ 139 h 997"/>
                <a:gd name="T92" fmla="*/ 8 w 826"/>
                <a:gd name="T93" fmla="*/ 132 h 997"/>
                <a:gd name="T94" fmla="*/ 16 w 826"/>
                <a:gd name="T95" fmla="*/ 139 h 997"/>
                <a:gd name="T96" fmla="*/ 16 w 826"/>
                <a:gd name="T97" fmla="*/ 163 h 997"/>
                <a:gd name="T98" fmla="*/ 31 w 826"/>
                <a:gd name="T99" fmla="*/ 171 h 997"/>
                <a:gd name="T100" fmla="*/ 31 w 826"/>
                <a:gd name="T101" fmla="*/ 155 h 997"/>
                <a:gd name="T102" fmla="*/ 23 w 826"/>
                <a:gd name="T103" fmla="*/ 139 h 997"/>
                <a:gd name="T104" fmla="*/ 31 w 826"/>
                <a:gd name="T105" fmla="*/ 85 h 997"/>
                <a:gd name="T106" fmla="*/ 23 w 826"/>
                <a:gd name="T107" fmla="*/ 101 h 997"/>
                <a:gd name="T108" fmla="*/ 16 w 826"/>
                <a:gd name="T109" fmla="*/ 108 h 997"/>
                <a:gd name="T110" fmla="*/ 23 w 826"/>
                <a:gd name="T111" fmla="*/ 124 h 997"/>
                <a:gd name="T112" fmla="*/ 31 w 826"/>
                <a:gd name="T113" fmla="*/ 93 h 9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26" h="997">
                  <a:moveTo>
                    <a:pt x="447" y="34"/>
                  </a:moveTo>
                  <a:lnTo>
                    <a:pt x="447" y="69"/>
                  </a:lnTo>
                  <a:lnTo>
                    <a:pt x="447" y="103"/>
                  </a:lnTo>
                  <a:lnTo>
                    <a:pt x="414" y="137"/>
                  </a:lnTo>
                  <a:lnTo>
                    <a:pt x="378" y="137"/>
                  </a:lnTo>
                  <a:lnTo>
                    <a:pt x="378" y="206"/>
                  </a:lnTo>
                  <a:lnTo>
                    <a:pt x="378" y="241"/>
                  </a:lnTo>
                  <a:lnTo>
                    <a:pt x="414" y="274"/>
                  </a:lnTo>
                  <a:lnTo>
                    <a:pt x="447" y="309"/>
                  </a:lnTo>
                  <a:lnTo>
                    <a:pt x="481" y="309"/>
                  </a:lnTo>
                  <a:lnTo>
                    <a:pt x="516" y="343"/>
                  </a:lnTo>
                  <a:lnTo>
                    <a:pt x="551" y="378"/>
                  </a:lnTo>
                  <a:lnTo>
                    <a:pt x="551" y="413"/>
                  </a:lnTo>
                  <a:lnTo>
                    <a:pt x="585" y="446"/>
                  </a:lnTo>
                  <a:lnTo>
                    <a:pt x="618" y="480"/>
                  </a:lnTo>
                  <a:lnTo>
                    <a:pt x="654" y="516"/>
                  </a:lnTo>
                  <a:lnTo>
                    <a:pt x="688" y="516"/>
                  </a:lnTo>
                  <a:lnTo>
                    <a:pt x="688" y="550"/>
                  </a:lnTo>
                  <a:lnTo>
                    <a:pt x="758" y="584"/>
                  </a:lnTo>
                  <a:lnTo>
                    <a:pt x="791" y="617"/>
                  </a:lnTo>
                  <a:lnTo>
                    <a:pt x="825" y="653"/>
                  </a:lnTo>
                  <a:lnTo>
                    <a:pt x="791" y="687"/>
                  </a:lnTo>
                  <a:lnTo>
                    <a:pt x="722" y="653"/>
                  </a:lnTo>
                  <a:lnTo>
                    <a:pt x="722" y="687"/>
                  </a:lnTo>
                  <a:lnTo>
                    <a:pt x="688" y="721"/>
                  </a:lnTo>
                  <a:lnTo>
                    <a:pt x="722" y="721"/>
                  </a:lnTo>
                  <a:lnTo>
                    <a:pt x="722" y="756"/>
                  </a:lnTo>
                  <a:lnTo>
                    <a:pt x="722" y="790"/>
                  </a:lnTo>
                  <a:lnTo>
                    <a:pt x="758" y="824"/>
                  </a:lnTo>
                  <a:lnTo>
                    <a:pt x="722" y="824"/>
                  </a:lnTo>
                  <a:lnTo>
                    <a:pt x="688" y="859"/>
                  </a:lnTo>
                  <a:lnTo>
                    <a:pt x="654" y="893"/>
                  </a:lnTo>
                  <a:lnTo>
                    <a:pt x="618" y="893"/>
                  </a:lnTo>
                  <a:lnTo>
                    <a:pt x="618" y="928"/>
                  </a:lnTo>
                  <a:lnTo>
                    <a:pt x="618" y="893"/>
                  </a:lnTo>
                  <a:lnTo>
                    <a:pt x="585" y="893"/>
                  </a:lnTo>
                  <a:lnTo>
                    <a:pt x="618" y="859"/>
                  </a:lnTo>
                  <a:lnTo>
                    <a:pt x="618" y="824"/>
                  </a:lnTo>
                  <a:lnTo>
                    <a:pt x="654" y="824"/>
                  </a:lnTo>
                  <a:lnTo>
                    <a:pt x="654" y="756"/>
                  </a:lnTo>
                  <a:lnTo>
                    <a:pt x="618" y="687"/>
                  </a:lnTo>
                  <a:lnTo>
                    <a:pt x="585" y="617"/>
                  </a:lnTo>
                  <a:lnTo>
                    <a:pt x="551" y="584"/>
                  </a:lnTo>
                  <a:lnTo>
                    <a:pt x="516" y="550"/>
                  </a:lnTo>
                  <a:lnTo>
                    <a:pt x="447" y="516"/>
                  </a:lnTo>
                  <a:lnTo>
                    <a:pt x="414" y="516"/>
                  </a:lnTo>
                  <a:lnTo>
                    <a:pt x="378" y="480"/>
                  </a:lnTo>
                  <a:lnTo>
                    <a:pt x="344" y="480"/>
                  </a:lnTo>
                  <a:lnTo>
                    <a:pt x="310" y="446"/>
                  </a:lnTo>
                  <a:lnTo>
                    <a:pt x="274" y="413"/>
                  </a:lnTo>
                  <a:lnTo>
                    <a:pt x="274" y="378"/>
                  </a:lnTo>
                  <a:lnTo>
                    <a:pt x="274" y="343"/>
                  </a:lnTo>
                  <a:lnTo>
                    <a:pt x="241" y="309"/>
                  </a:lnTo>
                  <a:lnTo>
                    <a:pt x="207" y="309"/>
                  </a:lnTo>
                  <a:lnTo>
                    <a:pt x="172" y="274"/>
                  </a:lnTo>
                  <a:lnTo>
                    <a:pt x="137" y="241"/>
                  </a:lnTo>
                  <a:lnTo>
                    <a:pt x="103" y="241"/>
                  </a:lnTo>
                  <a:lnTo>
                    <a:pt x="69" y="241"/>
                  </a:lnTo>
                  <a:lnTo>
                    <a:pt x="34" y="241"/>
                  </a:lnTo>
                  <a:lnTo>
                    <a:pt x="34" y="274"/>
                  </a:lnTo>
                  <a:lnTo>
                    <a:pt x="34" y="206"/>
                  </a:lnTo>
                  <a:lnTo>
                    <a:pt x="0" y="206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69"/>
                  </a:lnTo>
                  <a:lnTo>
                    <a:pt x="0" y="34"/>
                  </a:lnTo>
                  <a:lnTo>
                    <a:pt x="34" y="34"/>
                  </a:lnTo>
                  <a:lnTo>
                    <a:pt x="69" y="34"/>
                  </a:lnTo>
                  <a:lnTo>
                    <a:pt x="103" y="34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41" y="0"/>
                  </a:lnTo>
                  <a:lnTo>
                    <a:pt x="310" y="0"/>
                  </a:lnTo>
                  <a:lnTo>
                    <a:pt x="378" y="0"/>
                  </a:lnTo>
                  <a:lnTo>
                    <a:pt x="414" y="34"/>
                  </a:lnTo>
                  <a:lnTo>
                    <a:pt x="447" y="34"/>
                  </a:lnTo>
                  <a:close/>
                  <a:moveTo>
                    <a:pt x="585" y="893"/>
                  </a:moveTo>
                  <a:lnTo>
                    <a:pt x="516" y="859"/>
                  </a:lnTo>
                  <a:lnTo>
                    <a:pt x="481" y="859"/>
                  </a:lnTo>
                  <a:lnTo>
                    <a:pt x="447" y="859"/>
                  </a:lnTo>
                  <a:lnTo>
                    <a:pt x="414" y="824"/>
                  </a:lnTo>
                  <a:lnTo>
                    <a:pt x="344" y="824"/>
                  </a:lnTo>
                  <a:lnTo>
                    <a:pt x="310" y="824"/>
                  </a:lnTo>
                  <a:lnTo>
                    <a:pt x="378" y="893"/>
                  </a:lnTo>
                  <a:lnTo>
                    <a:pt x="414" y="928"/>
                  </a:lnTo>
                  <a:lnTo>
                    <a:pt x="481" y="996"/>
                  </a:lnTo>
                  <a:lnTo>
                    <a:pt x="516" y="996"/>
                  </a:lnTo>
                  <a:lnTo>
                    <a:pt x="516" y="961"/>
                  </a:lnTo>
                  <a:lnTo>
                    <a:pt x="516" y="928"/>
                  </a:lnTo>
                  <a:lnTo>
                    <a:pt x="551" y="893"/>
                  </a:lnTo>
                  <a:lnTo>
                    <a:pt x="585" y="893"/>
                  </a:lnTo>
                  <a:close/>
                  <a:moveTo>
                    <a:pt x="103" y="617"/>
                  </a:moveTo>
                  <a:lnTo>
                    <a:pt x="69" y="584"/>
                  </a:lnTo>
                  <a:lnTo>
                    <a:pt x="34" y="584"/>
                  </a:lnTo>
                  <a:lnTo>
                    <a:pt x="34" y="617"/>
                  </a:lnTo>
                  <a:lnTo>
                    <a:pt x="69" y="617"/>
                  </a:lnTo>
                  <a:lnTo>
                    <a:pt x="69" y="653"/>
                  </a:lnTo>
                  <a:lnTo>
                    <a:pt x="69" y="721"/>
                  </a:lnTo>
                  <a:lnTo>
                    <a:pt x="103" y="721"/>
                  </a:lnTo>
                  <a:lnTo>
                    <a:pt x="137" y="756"/>
                  </a:lnTo>
                  <a:lnTo>
                    <a:pt x="137" y="721"/>
                  </a:lnTo>
                  <a:lnTo>
                    <a:pt x="137" y="687"/>
                  </a:lnTo>
                  <a:lnTo>
                    <a:pt x="137" y="584"/>
                  </a:lnTo>
                  <a:lnTo>
                    <a:pt x="103" y="617"/>
                  </a:lnTo>
                  <a:close/>
                  <a:moveTo>
                    <a:pt x="137" y="413"/>
                  </a:moveTo>
                  <a:lnTo>
                    <a:pt x="137" y="378"/>
                  </a:lnTo>
                  <a:lnTo>
                    <a:pt x="103" y="413"/>
                  </a:lnTo>
                  <a:lnTo>
                    <a:pt x="103" y="446"/>
                  </a:lnTo>
                  <a:lnTo>
                    <a:pt x="69" y="446"/>
                  </a:lnTo>
                  <a:lnTo>
                    <a:pt x="69" y="480"/>
                  </a:lnTo>
                  <a:lnTo>
                    <a:pt x="69" y="516"/>
                  </a:lnTo>
                  <a:lnTo>
                    <a:pt x="103" y="550"/>
                  </a:lnTo>
                  <a:lnTo>
                    <a:pt x="103" y="480"/>
                  </a:lnTo>
                  <a:lnTo>
                    <a:pt x="137" y="413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35" name="Freeform 152"/>
            <p:cNvSpPr>
              <a:spLocks noChangeArrowheads="1"/>
            </p:cNvSpPr>
            <p:nvPr/>
          </p:nvSpPr>
          <p:spPr bwMode="auto">
            <a:xfrm>
              <a:off x="2760" y="2381"/>
              <a:ext cx="186" cy="210"/>
            </a:xfrm>
            <a:custGeom>
              <a:avLst/>
              <a:gdLst>
                <a:gd name="T0" fmla="*/ 101 w 826"/>
                <a:gd name="T1" fmla="*/ 16 h 929"/>
                <a:gd name="T2" fmla="*/ 93 w 826"/>
                <a:gd name="T3" fmla="*/ 31 h 929"/>
                <a:gd name="T4" fmla="*/ 85 w 826"/>
                <a:gd name="T5" fmla="*/ 47 h 929"/>
                <a:gd name="T6" fmla="*/ 93 w 826"/>
                <a:gd name="T7" fmla="*/ 62 h 929"/>
                <a:gd name="T8" fmla="*/ 108 w 826"/>
                <a:gd name="T9" fmla="*/ 70 h 929"/>
                <a:gd name="T10" fmla="*/ 124 w 826"/>
                <a:gd name="T11" fmla="*/ 85 h 929"/>
                <a:gd name="T12" fmla="*/ 132 w 826"/>
                <a:gd name="T13" fmla="*/ 101 h 929"/>
                <a:gd name="T14" fmla="*/ 147 w 826"/>
                <a:gd name="T15" fmla="*/ 117 h 929"/>
                <a:gd name="T16" fmla="*/ 155 w 826"/>
                <a:gd name="T17" fmla="*/ 124 h 929"/>
                <a:gd name="T18" fmla="*/ 178 w 826"/>
                <a:gd name="T19" fmla="*/ 139 h 929"/>
                <a:gd name="T20" fmla="*/ 178 w 826"/>
                <a:gd name="T21" fmla="*/ 155 h 929"/>
                <a:gd name="T22" fmla="*/ 163 w 826"/>
                <a:gd name="T23" fmla="*/ 155 h 929"/>
                <a:gd name="T24" fmla="*/ 163 w 826"/>
                <a:gd name="T25" fmla="*/ 163 h 929"/>
                <a:gd name="T26" fmla="*/ 163 w 826"/>
                <a:gd name="T27" fmla="*/ 179 h 929"/>
                <a:gd name="T28" fmla="*/ 163 w 826"/>
                <a:gd name="T29" fmla="*/ 186 h 929"/>
                <a:gd name="T30" fmla="*/ 147 w 826"/>
                <a:gd name="T31" fmla="*/ 202 h 929"/>
                <a:gd name="T32" fmla="*/ 139 w 826"/>
                <a:gd name="T33" fmla="*/ 210 h 929"/>
                <a:gd name="T34" fmla="*/ 132 w 826"/>
                <a:gd name="T35" fmla="*/ 202 h 929"/>
                <a:gd name="T36" fmla="*/ 139 w 826"/>
                <a:gd name="T37" fmla="*/ 186 h 929"/>
                <a:gd name="T38" fmla="*/ 147 w 826"/>
                <a:gd name="T39" fmla="*/ 171 h 929"/>
                <a:gd name="T40" fmla="*/ 132 w 826"/>
                <a:gd name="T41" fmla="*/ 139 h 929"/>
                <a:gd name="T42" fmla="*/ 116 w 826"/>
                <a:gd name="T43" fmla="*/ 124 h 929"/>
                <a:gd name="T44" fmla="*/ 93 w 826"/>
                <a:gd name="T45" fmla="*/ 117 h 929"/>
                <a:gd name="T46" fmla="*/ 77 w 826"/>
                <a:gd name="T47" fmla="*/ 109 h 929"/>
                <a:gd name="T48" fmla="*/ 62 w 826"/>
                <a:gd name="T49" fmla="*/ 93 h 929"/>
                <a:gd name="T50" fmla="*/ 62 w 826"/>
                <a:gd name="T51" fmla="*/ 78 h 929"/>
                <a:gd name="T52" fmla="*/ 47 w 826"/>
                <a:gd name="T53" fmla="*/ 70 h 929"/>
                <a:gd name="T54" fmla="*/ 31 w 826"/>
                <a:gd name="T55" fmla="*/ 54 h 929"/>
                <a:gd name="T56" fmla="*/ 16 w 826"/>
                <a:gd name="T57" fmla="*/ 54 h 929"/>
                <a:gd name="T58" fmla="*/ 8 w 826"/>
                <a:gd name="T59" fmla="*/ 62 h 929"/>
                <a:gd name="T60" fmla="*/ 0 w 826"/>
                <a:gd name="T61" fmla="*/ 47 h 929"/>
                <a:gd name="T62" fmla="*/ 0 w 826"/>
                <a:gd name="T63" fmla="*/ 31 h 929"/>
                <a:gd name="T64" fmla="*/ 0 w 826"/>
                <a:gd name="T65" fmla="*/ 8 h 929"/>
                <a:gd name="T66" fmla="*/ 16 w 826"/>
                <a:gd name="T67" fmla="*/ 8 h 929"/>
                <a:gd name="T68" fmla="*/ 39 w 826"/>
                <a:gd name="T69" fmla="*/ 8 h 929"/>
                <a:gd name="T70" fmla="*/ 54 w 826"/>
                <a:gd name="T71" fmla="*/ 0 h 929"/>
                <a:gd name="T72" fmla="*/ 85 w 826"/>
                <a:gd name="T73" fmla="*/ 0 h 929"/>
                <a:gd name="T74" fmla="*/ 101 w 826"/>
                <a:gd name="T75" fmla="*/ 8 h 92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26" h="929">
                  <a:moveTo>
                    <a:pt x="447" y="34"/>
                  </a:moveTo>
                  <a:lnTo>
                    <a:pt x="447" y="69"/>
                  </a:lnTo>
                  <a:lnTo>
                    <a:pt x="447" y="103"/>
                  </a:lnTo>
                  <a:lnTo>
                    <a:pt x="414" y="137"/>
                  </a:lnTo>
                  <a:lnTo>
                    <a:pt x="378" y="137"/>
                  </a:lnTo>
                  <a:lnTo>
                    <a:pt x="378" y="206"/>
                  </a:lnTo>
                  <a:lnTo>
                    <a:pt x="378" y="241"/>
                  </a:lnTo>
                  <a:lnTo>
                    <a:pt x="414" y="274"/>
                  </a:lnTo>
                  <a:lnTo>
                    <a:pt x="447" y="309"/>
                  </a:lnTo>
                  <a:lnTo>
                    <a:pt x="481" y="309"/>
                  </a:lnTo>
                  <a:lnTo>
                    <a:pt x="516" y="343"/>
                  </a:lnTo>
                  <a:lnTo>
                    <a:pt x="551" y="378"/>
                  </a:lnTo>
                  <a:lnTo>
                    <a:pt x="551" y="413"/>
                  </a:lnTo>
                  <a:lnTo>
                    <a:pt x="585" y="446"/>
                  </a:lnTo>
                  <a:lnTo>
                    <a:pt x="618" y="480"/>
                  </a:lnTo>
                  <a:lnTo>
                    <a:pt x="654" y="516"/>
                  </a:lnTo>
                  <a:lnTo>
                    <a:pt x="688" y="516"/>
                  </a:lnTo>
                  <a:lnTo>
                    <a:pt x="688" y="550"/>
                  </a:lnTo>
                  <a:lnTo>
                    <a:pt x="758" y="584"/>
                  </a:lnTo>
                  <a:lnTo>
                    <a:pt x="791" y="617"/>
                  </a:lnTo>
                  <a:lnTo>
                    <a:pt x="825" y="653"/>
                  </a:lnTo>
                  <a:lnTo>
                    <a:pt x="791" y="687"/>
                  </a:lnTo>
                  <a:lnTo>
                    <a:pt x="722" y="653"/>
                  </a:lnTo>
                  <a:lnTo>
                    <a:pt x="722" y="687"/>
                  </a:lnTo>
                  <a:lnTo>
                    <a:pt x="688" y="721"/>
                  </a:lnTo>
                  <a:lnTo>
                    <a:pt x="722" y="721"/>
                  </a:lnTo>
                  <a:lnTo>
                    <a:pt x="722" y="756"/>
                  </a:lnTo>
                  <a:lnTo>
                    <a:pt x="722" y="790"/>
                  </a:lnTo>
                  <a:lnTo>
                    <a:pt x="758" y="824"/>
                  </a:lnTo>
                  <a:lnTo>
                    <a:pt x="722" y="824"/>
                  </a:lnTo>
                  <a:lnTo>
                    <a:pt x="688" y="859"/>
                  </a:lnTo>
                  <a:lnTo>
                    <a:pt x="654" y="893"/>
                  </a:lnTo>
                  <a:lnTo>
                    <a:pt x="618" y="893"/>
                  </a:lnTo>
                  <a:lnTo>
                    <a:pt x="618" y="928"/>
                  </a:lnTo>
                  <a:lnTo>
                    <a:pt x="618" y="893"/>
                  </a:lnTo>
                  <a:lnTo>
                    <a:pt x="585" y="893"/>
                  </a:lnTo>
                  <a:lnTo>
                    <a:pt x="618" y="859"/>
                  </a:lnTo>
                  <a:lnTo>
                    <a:pt x="618" y="824"/>
                  </a:lnTo>
                  <a:lnTo>
                    <a:pt x="654" y="824"/>
                  </a:lnTo>
                  <a:lnTo>
                    <a:pt x="654" y="756"/>
                  </a:lnTo>
                  <a:lnTo>
                    <a:pt x="618" y="687"/>
                  </a:lnTo>
                  <a:lnTo>
                    <a:pt x="585" y="617"/>
                  </a:lnTo>
                  <a:lnTo>
                    <a:pt x="551" y="584"/>
                  </a:lnTo>
                  <a:lnTo>
                    <a:pt x="516" y="550"/>
                  </a:lnTo>
                  <a:lnTo>
                    <a:pt x="447" y="516"/>
                  </a:lnTo>
                  <a:lnTo>
                    <a:pt x="414" y="516"/>
                  </a:lnTo>
                  <a:lnTo>
                    <a:pt x="378" y="480"/>
                  </a:lnTo>
                  <a:lnTo>
                    <a:pt x="344" y="480"/>
                  </a:lnTo>
                  <a:lnTo>
                    <a:pt x="310" y="446"/>
                  </a:lnTo>
                  <a:lnTo>
                    <a:pt x="274" y="413"/>
                  </a:lnTo>
                  <a:lnTo>
                    <a:pt x="274" y="378"/>
                  </a:lnTo>
                  <a:lnTo>
                    <a:pt x="274" y="343"/>
                  </a:lnTo>
                  <a:lnTo>
                    <a:pt x="241" y="309"/>
                  </a:lnTo>
                  <a:lnTo>
                    <a:pt x="207" y="309"/>
                  </a:lnTo>
                  <a:lnTo>
                    <a:pt x="172" y="274"/>
                  </a:lnTo>
                  <a:lnTo>
                    <a:pt x="137" y="241"/>
                  </a:lnTo>
                  <a:lnTo>
                    <a:pt x="103" y="241"/>
                  </a:lnTo>
                  <a:lnTo>
                    <a:pt x="69" y="241"/>
                  </a:lnTo>
                  <a:lnTo>
                    <a:pt x="34" y="241"/>
                  </a:lnTo>
                  <a:lnTo>
                    <a:pt x="34" y="274"/>
                  </a:lnTo>
                  <a:lnTo>
                    <a:pt x="34" y="206"/>
                  </a:lnTo>
                  <a:lnTo>
                    <a:pt x="0" y="206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69"/>
                  </a:lnTo>
                  <a:lnTo>
                    <a:pt x="0" y="34"/>
                  </a:lnTo>
                  <a:lnTo>
                    <a:pt x="34" y="34"/>
                  </a:lnTo>
                  <a:lnTo>
                    <a:pt x="69" y="34"/>
                  </a:lnTo>
                  <a:lnTo>
                    <a:pt x="103" y="34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41" y="0"/>
                  </a:lnTo>
                  <a:lnTo>
                    <a:pt x="310" y="0"/>
                  </a:lnTo>
                  <a:lnTo>
                    <a:pt x="378" y="0"/>
                  </a:lnTo>
                  <a:lnTo>
                    <a:pt x="414" y="34"/>
                  </a:lnTo>
                  <a:lnTo>
                    <a:pt x="447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6" name="Freeform 153"/>
            <p:cNvSpPr>
              <a:spLocks noChangeArrowheads="1"/>
            </p:cNvSpPr>
            <p:nvPr/>
          </p:nvSpPr>
          <p:spPr bwMode="auto">
            <a:xfrm>
              <a:off x="2830" y="2568"/>
              <a:ext cx="62" cy="38"/>
            </a:xfrm>
            <a:custGeom>
              <a:avLst/>
              <a:gdLst>
                <a:gd name="T0" fmla="*/ 62 w 276"/>
                <a:gd name="T1" fmla="*/ 15 h 173"/>
                <a:gd name="T2" fmla="*/ 46 w 276"/>
                <a:gd name="T3" fmla="*/ 7 h 173"/>
                <a:gd name="T4" fmla="*/ 39 w 276"/>
                <a:gd name="T5" fmla="*/ 7 h 173"/>
                <a:gd name="T6" fmla="*/ 31 w 276"/>
                <a:gd name="T7" fmla="*/ 7 h 173"/>
                <a:gd name="T8" fmla="*/ 23 w 276"/>
                <a:gd name="T9" fmla="*/ 0 h 173"/>
                <a:gd name="T10" fmla="*/ 8 w 276"/>
                <a:gd name="T11" fmla="*/ 0 h 173"/>
                <a:gd name="T12" fmla="*/ 0 w 276"/>
                <a:gd name="T13" fmla="*/ 0 h 173"/>
                <a:gd name="T14" fmla="*/ 16 w 276"/>
                <a:gd name="T15" fmla="*/ 15 h 173"/>
                <a:gd name="T16" fmla="*/ 23 w 276"/>
                <a:gd name="T17" fmla="*/ 23 h 173"/>
                <a:gd name="T18" fmla="*/ 39 w 276"/>
                <a:gd name="T19" fmla="*/ 38 h 173"/>
                <a:gd name="T20" fmla="*/ 46 w 276"/>
                <a:gd name="T21" fmla="*/ 38 h 173"/>
                <a:gd name="T22" fmla="*/ 46 w 276"/>
                <a:gd name="T23" fmla="*/ 30 h 173"/>
                <a:gd name="T24" fmla="*/ 46 w 276"/>
                <a:gd name="T25" fmla="*/ 23 h 173"/>
                <a:gd name="T26" fmla="*/ 54 w 276"/>
                <a:gd name="T27" fmla="*/ 15 h 173"/>
                <a:gd name="T28" fmla="*/ 62 w 276"/>
                <a:gd name="T29" fmla="*/ 15 h 1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6" h="173">
                  <a:moveTo>
                    <a:pt x="275" y="69"/>
                  </a:moveTo>
                  <a:lnTo>
                    <a:pt x="206" y="34"/>
                  </a:lnTo>
                  <a:lnTo>
                    <a:pt x="172" y="34"/>
                  </a:lnTo>
                  <a:lnTo>
                    <a:pt x="137" y="34"/>
                  </a:lnTo>
                  <a:lnTo>
                    <a:pt x="104" y="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69" y="69"/>
                  </a:lnTo>
                  <a:lnTo>
                    <a:pt x="104" y="104"/>
                  </a:lnTo>
                  <a:lnTo>
                    <a:pt x="172" y="172"/>
                  </a:lnTo>
                  <a:lnTo>
                    <a:pt x="206" y="172"/>
                  </a:lnTo>
                  <a:lnTo>
                    <a:pt x="206" y="137"/>
                  </a:lnTo>
                  <a:lnTo>
                    <a:pt x="206" y="104"/>
                  </a:lnTo>
                  <a:lnTo>
                    <a:pt x="241" y="69"/>
                  </a:lnTo>
                  <a:lnTo>
                    <a:pt x="275" y="6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7" name="Freeform 154"/>
            <p:cNvSpPr>
              <a:spLocks noChangeArrowheads="1"/>
            </p:cNvSpPr>
            <p:nvPr/>
          </p:nvSpPr>
          <p:spPr bwMode="auto">
            <a:xfrm>
              <a:off x="2767" y="2514"/>
              <a:ext cx="23" cy="38"/>
            </a:xfrm>
            <a:custGeom>
              <a:avLst/>
              <a:gdLst>
                <a:gd name="T0" fmla="*/ 15 w 104"/>
                <a:gd name="T1" fmla="*/ 7 h 173"/>
                <a:gd name="T2" fmla="*/ 8 w 104"/>
                <a:gd name="T3" fmla="*/ 0 h 173"/>
                <a:gd name="T4" fmla="*/ 0 w 104"/>
                <a:gd name="T5" fmla="*/ 0 h 173"/>
                <a:gd name="T6" fmla="*/ 0 w 104"/>
                <a:gd name="T7" fmla="*/ 7 h 173"/>
                <a:gd name="T8" fmla="*/ 8 w 104"/>
                <a:gd name="T9" fmla="*/ 7 h 173"/>
                <a:gd name="T10" fmla="*/ 8 w 104"/>
                <a:gd name="T11" fmla="*/ 15 h 173"/>
                <a:gd name="T12" fmla="*/ 8 w 104"/>
                <a:gd name="T13" fmla="*/ 30 h 173"/>
                <a:gd name="T14" fmla="*/ 15 w 104"/>
                <a:gd name="T15" fmla="*/ 30 h 173"/>
                <a:gd name="T16" fmla="*/ 23 w 104"/>
                <a:gd name="T17" fmla="*/ 38 h 173"/>
                <a:gd name="T18" fmla="*/ 23 w 104"/>
                <a:gd name="T19" fmla="*/ 30 h 173"/>
                <a:gd name="T20" fmla="*/ 23 w 104"/>
                <a:gd name="T21" fmla="*/ 23 h 173"/>
                <a:gd name="T22" fmla="*/ 23 w 104"/>
                <a:gd name="T23" fmla="*/ 0 h 173"/>
                <a:gd name="T24" fmla="*/ 15 w 104"/>
                <a:gd name="T25" fmla="*/ 7 h 1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4" h="173">
                  <a:moveTo>
                    <a:pt x="69" y="33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34" y="33"/>
                  </a:lnTo>
                  <a:lnTo>
                    <a:pt x="34" y="69"/>
                  </a:lnTo>
                  <a:lnTo>
                    <a:pt x="34" y="137"/>
                  </a:lnTo>
                  <a:lnTo>
                    <a:pt x="69" y="137"/>
                  </a:lnTo>
                  <a:lnTo>
                    <a:pt x="103" y="172"/>
                  </a:lnTo>
                  <a:lnTo>
                    <a:pt x="103" y="137"/>
                  </a:lnTo>
                  <a:lnTo>
                    <a:pt x="103" y="103"/>
                  </a:lnTo>
                  <a:lnTo>
                    <a:pt x="103" y="0"/>
                  </a:lnTo>
                  <a:lnTo>
                    <a:pt x="69" y="3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8" name="Freeform 155"/>
            <p:cNvSpPr>
              <a:spLocks noChangeArrowheads="1"/>
            </p:cNvSpPr>
            <p:nvPr/>
          </p:nvSpPr>
          <p:spPr bwMode="auto">
            <a:xfrm>
              <a:off x="2775" y="2467"/>
              <a:ext cx="15" cy="38"/>
            </a:xfrm>
            <a:custGeom>
              <a:avLst/>
              <a:gdLst>
                <a:gd name="T0" fmla="*/ 15 w 70"/>
                <a:gd name="T1" fmla="*/ 7 h 173"/>
                <a:gd name="T2" fmla="*/ 15 w 70"/>
                <a:gd name="T3" fmla="*/ 0 h 173"/>
                <a:gd name="T4" fmla="*/ 7 w 70"/>
                <a:gd name="T5" fmla="*/ 7 h 173"/>
                <a:gd name="T6" fmla="*/ 7 w 70"/>
                <a:gd name="T7" fmla="*/ 15 h 173"/>
                <a:gd name="T8" fmla="*/ 0 w 70"/>
                <a:gd name="T9" fmla="*/ 15 h 173"/>
                <a:gd name="T10" fmla="*/ 0 w 70"/>
                <a:gd name="T11" fmla="*/ 22 h 173"/>
                <a:gd name="T12" fmla="*/ 0 w 70"/>
                <a:gd name="T13" fmla="*/ 30 h 173"/>
                <a:gd name="T14" fmla="*/ 7 w 70"/>
                <a:gd name="T15" fmla="*/ 38 h 173"/>
                <a:gd name="T16" fmla="*/ 7 w 70"/>
                <a:gd name="T17" fmla="*/ 22 h 173"/>
                <a:gd name="T18" fmla="*/ 15 w 70"/>
                <a:gd name="T19" fmla="*/ 7 h 1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173">
                  <a:moveTo>
                    <a:pt x="69" y="34"/>
                  </a:moveTo>
                  <a:lnTo>
                    <a:pt x="69" y="0"/>
                  </a:lnTo>
                  <a:lnTo>
                    <a:pt x="34" y="34"/>
                  </a:lnTo>
                  <a:lnTo>
                    <a:pt x="34" y="68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34" y="172"/>
                  </a:lnTo>
                  <a:lnTo>
                    <a:pt x="34" y="102"/>
                  </a:lnTo>
                  <a:lnTo>
                    <a:pt x="69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9" name="Freeform 156"/>
            <p:cNvSpPr>
              <a:spLocks noChangeArrowheads="1"/>
            </p:cNvSpPr>
            <p:nvPr/>
          </p:nvSpPr>
          <p:spPr bwMode="auto">
            <a:xfrm>
              <a:off x="2861" y="2389"/>
              <a:ext cx="85" cy="85"/>
            </a:xfrm>
            <a:custGeom>
              <a:avLst/>
              <a:gdLst>
                <a:gd name="T0" fmla="*/ 85 w 379"/>
                <a:gd name="T1" fmla="*/ 31 h 379"/>
                <a:gd name="T2" fmla="*/ 77 w 379"/>
                <a:gd name="T3" fmla="*/ 31 h 379"/>
                <a:gd name="T4" fmla="*/ 54 w 379"/>
                <a:gd name="T5" fmla="*/ 31 h 379"/>
                <a:gd name="T6" fmla="*/ 46 w 379"/>
                <a:gd name="T7" fmla="*/ 31 h 379"/>
                <a:gd name="T8" fmla="*/ 54 w 379"/>
                <a:gd name="T9" fmla="*/ 31 h 379"/>
                <a:gd name="T10" fmla="*/ 54 w 379"/>
                <a:gd name="T11" fmla="*/ 39 h 379"/>
                <a:gd name="T12" fmla="*/ 54 w 379"/>
                <a:gd name="T13" fmla="*/ 46 h 379"/>
                <a:gd name="T14" fmla="*/ 62 w 379"/>
                <a:gd name="T15" fmla="*/ 54 h 379"/>
                <a:gd name="T16" fmla="*/ 70 w 379"/>
                <a:gd name="T17" fmla="*/ 61 h 379"/>
                <a:gd name="T18" fmla="*/ 77 w 379"/>
                <a:gd name="T19" fmla="*/ 69 h 379"/>
                <a:gd name="T20" fmla="*/ 85 w 379"/>
                <a:gd name="T21" fmla="*/ 69 h 379"/>
                <a:gd name="T22" fmla="*/ 85 w 379"/>
                <a:gd name="T23" fmla="*/ 77 h 379"/>
                <a:gd name="T24" fmla="*/ 85 w 379"/>
                <a:gd name="T25" fmla="*/ 85 h 379"/>
                <a:gd name="T26" fmla="*/ 85 w 379"/>
                <a:gd name="T27" fmla="*/ 77 h 379"/>
                <a:gd name="T28" fmla="*/ 77 w 379"/>
                <a:gd name="T29" fmla="*/ 77 h 379"/>
                <a:gd name="T30" fmla="*/ 70 w 379"/>
                <a:gd name="T31" fmla="*/ 69 h 379"/>
                <a:gd name="T32" fmla="*/ 62 w 379"/>
                <a:gd name="T33" fmla="*/ 69 h 379"/>
                <a:gd name="T34" fmla="*/ 54 w 379"/>
                <a:gd name="T35" fmla="*/ 61 h 379"/>
                <a:gd name="T36" fmla="*/ 46 w 379"/>
                <a:gd name="T37" fmla="*/ 54 h 379"/>
                <a:gd name="T38" fmla="*/ 39 w 379"/>
                <a:gd name="T39" fmla="*/ 54 h 379"/>
                <a:gd name="T40" fmla="*/ 31 w 379"/>
                <a:gd name="T41" fmla="*/ 46 h 379"/>
                <a:gd name="T42" fmla="*/ 31 w 379"/>
                <a:gd name="T43" fmla="*/ 39 h 379"/>
                <a:gd name="T44" fmla="*/ 23 w 379"/>
                <a:gd name="T45" fmla="*/ 31 h 379"/>
                <a:gd name="T46" fmla="*/ 15 w 379"/>
                <a:gd name="T47" fmla="*/ 39 h 379"/>
                <a:gd name="T48" fmla="*/ 8 w 379"/>
                <a:gd name="T49" fmla="*/ 39 h 379"/>
                <a:gd name="T50" fmla="*/ 8 w 379"/>
                <a:gd name="T51" fmla="*/ 31 h 379"/>
                <a:gd name="T52" fmla="*/ 0 w 379"/>
                <a:gd name="T53" fmla="*/ 23 h 379"/>
                <a:gd name="T54" fmla="*/ 0 w 379"/>
                <a:gd name="T55" fmla="*/ 15 h 379"/>
                <a:gd name="T56" fmla="*/ 8 w 379"/>
                <a:gd name="T57" fmla="*/ 23 h 379"/>
                <a:gd name="T58" fmla="*/ 23 w 379"/>
                <a:gd name="T59" fmla="*/ 23 h 379"/>
                <a:gd name="T60" fmla="*/ 31 w 379"/>
                <a:gd name="T61" fmla="*/ 23 h 379"/>
                <a:gd name="T62" fmla="*/ 39 w 379"/>
                <a:gd name="T63" fmla="*/ 23 h 379"/>
                <a:gd name="T64" fmla="*/ 46 w 379"/>
                <a:gd name="T65" fmla="*/ 15 h 379"/>
                <a:gd name="T66" fmla="*/ 46 w 379"/>
                <a:gd name="T67" fmla="*/ 8 h 379"/>
                <a:gd name="T68" fmla="*/ 54 w 379"/>
                <a:gd name="T69" fmla="*/ 8 h 379"/>
                <a:gd name="T70" fmla="*/ 54 w 379"/>
                <a:gd name="T71" fmla="*/ 0 h 379"/>
                <a:gd name="T72" fmla="*/ 62 w 379"/>
                <a:gd name="T73" fmla="*/ 8 h 379"/>
                <a:gd name="T74" fmla="*/ 70 w 379"/>
                <a:gd name="T75" fmla="*/ 8 h 379"/>
                <a:gd name="T76" fmla="*/ 77 w 379"/>
                <a:gd name="T77" fmla="*/ 8 h 379"/>
                <a:gd name="T78" fmla="*/ 85 w 379"/>
                <a:gd name="T79" fmla="*/ 15 h 379"/>
                <a:gd name="T80" fmla="*/ 85 w 379"/>
                <a:gd name="T81" fmla="*/ 23 h 379"/>
                <a:gd name="T82" fmla="*/ 85 w 379"/>
                <a:gd name="T83" fmla="*/ 31 h 3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9" h="379">
                  <a:moveTo>
                    <a:pt x="378" y="137"/>
                  </a:moveTo>
                  <a:lnTo>
                    <a:pt x="344" y="137"/>
                  </a:lnTo>
                  <a:lnTo>
                    <a:pt x="241" y="137"/>
                  </a:lnTo>
                  <a:lnTo>
                    <a:pt x="207" y="137"/>
                  </a:lnTo>
                  <a:lnTo>
                    <a:pt x="241" y="137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75" y="240"/>
                  </a:lnTo>
                  <a:lnTo>
                    <a:pt x="311" y="274"/>
                  </a:lnTo>
                  <a:lnTo>
                    <a:pt x="344" y="309"/>
                  </a:lnTo>
                  <a:lnTo>
                    <a:pt x="378" y="309"/>
                  </a:lnTo>
                  <a:lnTo>
                    <a:pt x="378" y="344"/>
                  </a:lnTo>
                  <a:lnTo>
                    <a:pt x="378" y="378"/>
                  </a:lnTo>
                  <a:lnTo>
                    <a:pt x="378" y="344"/>
                  </a:lnTo>
                  <a:lnTo>
                    <a:pt x="344" y="344"/>
                  </a:lnTo>
                  <a:lnTo>
                    <a:pt x="311" y="309"/>
                  </a:lnTo>
                  <a:lnTo>
                    <a:pt x="275" y="309"/>
                  </a:lnTo>
                  <a:lnTo>
                    <a:pt x="241" y="274"/>
                  </a:lnTo>
                  <a:lnTo>
                    <a:pt x="207" y="240"/>
                  </a:lnTo>
                  <a:lnTo>
                    <a:pt x="172" y="240"/>
                  </a:lnTo>
                  <a:lnTo>
                    <a:pt x="138" y="207"/>
                  </a:lnTo>
                  <a:lnTo>
                    <a:pt x="138" y="172"/>
                  </a:lnTo>
                  <a:lnTo>
                    <a:pt x="104" y="137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0" y="103"/>
                  </a:lnTo>
                  <a:lnTo>
                    <a:pt x="0" y="69"/>
                  </a:lnTo>
                  <a:lnTo>
                    <a:pt x="34" y="103"/>
                  </a:lnTo>
                  <a:lnTo>
                    <a:pt x="104" y="103"/>
                  </a:lnTo>
                  <a:lnTo>
                    <a:pt x="138" y="103"/>
                  </a:lnTo>
                  <a:lnTo>
                    <a:pt x="172" y="103"/>
                  </a:lnTo>
                  <a:lnTo>
                    <a:pt x="207" y="69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41" y="0"/>
                  </a:lnTo>
                  <a:lnTo>
                    <a:pt x="275" y="34"/>
                  </a:lnTo>
                  <a:lnTo>
                    <a:pt x="311" y="34"/>
                  </a:lnTo>
                  <a:lnTo>
                    <a:pt x="344" y="34"/>
                  </a:lnTo>
                  <a:lnTo>
                    <a:pt x="378" y="69"/>
                  </a:lnTo>
                  <a:lnTo>
                    <a:pt x="378" y="103"/>
                  </a:lnTo>
                  <a:lnTo>
                    <a:pt x="378" y="13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40" name="Freeform 157"/>
            <p:cNvSpPr>
              <a:spLocks noChangeArrowheads="1"/>
            </p:cNvSpPr>
            <p:nvPr/>
          </p:nvSpPr>
          <p:spPr bwMode="auto">
            <a:xfrm>
              <a:off x="2861" y="2389"/>
              <a:ext cx="85" cy="85"/>
            </a:xfrm>
            <a:custGeom>
              <a:avLst/>
              <a:gdLst>
                <a:gd name="T0" fmla="*/ 85 w 379"/>
                <a:gd name="T1" fmla="*/ 31 h 379"/>
                <a:gd name="T2" fmla="*/ 77 w 379"/>
                <a:gd name="T3" fmla="*/ 31 h 379"/>
                <a:gd name="T4" fmla="*/ 54 w 379"/>
                <a:gd name="T5" fmla="*/ 31 h 379"/>
                <a:gd name="T6" fmla="*/ 46 w 379"/>
                <a:gd name="T7" fmla="*/ 31 h 379"/>
                <a:gd name="T8" fmla="*/ 54 w 379"/>
                <a:gd name="T9" fmla="*/ 31 h 379"/>
                <a:gd name="T10" fmla="*/ 54 w 379"/>
                <a:gd name="T11" fmla="*/ 39 h 379"/>
                <a:gd name="T12" fmla="*/ 54 w 379"/>
                <a:gd name="T13" fmla="*/ 46 h 379"/>
                <a:gd name="T14" fmla="*/ 62 w 379"/>
                <a:gd name="T15" fmla="*/ 54 h 379"/>
                <a:gd name="T16" fmla="*/ 70 w 379"/>
                <a:gd name="T17" fmla="*/ 61 h 379"/>
                <a:gd name="T18" fmla="*/ 77 w 379"/>
                <a:gd name="T19" fmla="*/ 69 h 379"/>
                <a:gd name="T20" fmla="*/ 85 w 379"/>
                <a:gd name="T21" fmla="*/ 69 h 379"/>
                <a:gd name="T22" fmla="*/ 85 w 379"/>
                <a:gd name="T23" fmla="*/ 77 h 379"/>
                <a:gd name="T24" fmla="*/ 85 w 379"/>
                <a:gd name="T25" fmla="*/ 85 h 379"/>
                <a:gd name="T26" fmla="*/ 85 w 379"/>
                <a:gd name="T27" fmla="*/ 77 h 379"/>
                <a:gd name="T28" fmla="*/ 77 w 379"/>
                <a:gd name="T29" fmla="*/ 77 h 379"/>
                <a:gd name="T30" fmla="*/ 70 w 379"/>
                <a:gd name="T31" fmla="*/ 69 h 379"/>
                <a:gd name="T32" fmla="*/ 62 w 379"/>
                <a:gd name="T33" fmla="*/ 69 h 379"/>
                <a:gd name="T34" fmla="*/ 54 w 379"/>
                <a:gd name="T35" fmla="*/ 61 h 379"/>
                <a:gd name="T36" fmla="*/ 46 w 379"/>
                <a:gd name="T37" fmla="*/ 54 h 379"/>
                <a:gd name="T38" fmla="*/ 39 w 379"/>
                <a:gd name="T39" fmla="*/ 54 h 379"/>
                <a:gd name="T40" fmla="*/ 31 w 379"/>
                <a:gd name="T41" fmla="*/ 46 h 379"/>
                <a:gd name="T42" fmla="*/ 31 w 379"/>
                <a:gd name="T43" fmla="*/ 39 h 379"/>
                <a:gd name="T44" fmla="*/ 23 w 379"/>
                <a:gd name="T45" fmla="*/ 31 h 379"/>
                <a:gd name="T46" fmla="*/ 15 w 379"/>
                <a:gd name="T47" fmla="*/ 39 h 379"/>
                <a:gd name="T48" fmla="*/ 8 w 379"/>
                <a:gd name="T49" fmla="*/ 39 h 379"/>
                <a:gd name="T50" fmla="*/ 8 w 379"/>
                <a:gd name="T51" fmla="*/ 31 h 379"/>
                <a:gd name="T52" fmla="*/ 0 w 379"/>
                <a:gd name="T53" fmla="*/ 23 h 379"/>
                <a:gd name="T54" fmla="*/ 0 w 379"/>
                <a:gd name="T55" fmla="*/ 15 h 379"/>
                <a:gd name="T56" fmla="*/ 8 w 379"/>
                <a:gd name="T57" fmla="*/ 23 h 379"/>
                <a:gd name="T58" fmla="*/ 23 w 379"/>
                <a:gd name="T59" fmla="*/ 23 h 379"/>
                <a:gd name="T60" fmla="*/ 31 w 379"/>
                <a:gd name="T61" fmla="*/ 23 h 379"/>
                <a:gd name="T62" fmla="*/ 39 w 379"/>
                <a:gd name="T63" fmla="*/ 23 h 379"/>
                <a:gd name="T64" fmla="*/ 46 w 379"/>
                <a:gd name="T65" fmla="*/ 15 h 379"/>
                <a:gd name="T66" fmla="*/ 46 w 379"/>
                <a:gd name="T67" fmla="*/ 8 h 379"/>
                <a:gd name="T68" fmla="*/ 54 w 379"/>
                <a:gd name="T69" fmla="*/ 8 h 379"/>
                <a:gd name="T70" fmla="*/ 54 w 379"/>
                <a:gd name="T71" fmla="*/ 0 h 379"/>
                <a:gd name="T72" fmla="*/ 62 w 379"/>
                <a:gd name="T73" fmla="*/ 8 h 379"/>
                <a:gd name="T74" fmla="*/ 70 w 379"/>
                <a:gd name="T75" fmla="*/ 8 h 379"/>
                <a:gd name="T76" fmla="*/ 77 w 379"/>
                <a:gd name="T77" fmla="*/ 8 h 379"/>
                <a:gd name="T78" fmla="*/ 85 w 379"/>
                <a:gd name="T79" fmla="*/ 15 h 379"/>
                <a:gd name="T80" fmla="*/ 85 w 379"/>
                <a:gd name="T81" fmla="*/ 23 h 379"/>
                <a:gd name="T82" fmla="*/ 85 w 379"/>
                <a:gd name="T83" fmla="*/ 31 h 3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9" h="379">
                  <a:moveTo>
                    <a:pt x="378" y="137"/>
                  </a:moveTo>
                  <a:lnTo>
                    <a:pt x="344" y="137"/>
                  </a:lnTo>
                  <a:lnTo>
                    <a:pt x="241" y="137"/>
                  </a:lnTo>
                  <a:lnTo>
                    <a:pt x="207" y="137"/>
                  </a:lnTo>
                  <a:lnTo>
                    <a:pt x="241" y="137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75" y="240"/>
                  </a:lnTo>
                  <a:lnTo>
                    <a:pt x="311" y="274"/>
                  </a:lnTo>
                  <a:lnTo>
                    <a:pt x="344" y="309"/>
                  </a:lnTo>
                  <a:lnTo>
                    <a:pt x="378" y="309"/>
                  </a:lnTo>
                  <a:lnTo>
                    <a:pt x="378" y="344"/>
                  </a:lnTo>
                  <a:lnTo>
                    <a:pt x="378" y="378"/>
                  </a:lnTo>
                  <a:lnTo>
                    <a:pt x="378" y="344"/>
                  </a:lnTo>
                  <a:lnTo>
                    <a:pt x="344" y="344"/>
                  </a:lnTo>
                  <a:lnTo>
                    <a:pt x="311" y="309"/>
                  </a:lnTo>
                  <a:lnTo>
                    <a:pt x="275" y="309"/>
                  </a:lnTo>
                  <a:lnTo>
                    <a:pt x="241" y="274"/>
                  </a:lnTo>
                  <a:lnTo>
                    <a:pt x="207" y="240"/>
                  </a:lnTo>
                  <a:lnTo>
                    <a:pt x="172" y="240"/>
                  </a:lnTo>
                  <a:lnTo>
                    <a:pt x="138" y="207"/>
                  </a:lnTo>
                  <a:lnTo>
                    <a:pt x="138" y="172"/>
                  </a:lnTo>
                  <a:lnTo>
                    <a:pt x="104" y="137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0" y="103"/>
                  </a:lnTo>
                  <a:lnTo>
                    <a:pt x="0" y="69"/>
                  </a:lnTo>
                  <a:lnTo>
                    <a:pt x="34" y="103"/>
                  </a:lnTo>
                  <a:lnTo>
                    <a:pt x="104" y="103"/>
                  </a:lnTo>
                  <a:lnTo>
                    <a:pt x="138" y="103"/>
                  </a:lnTo>
                  <a:lnTo>
                    <a:pt x="172" y="103"/>
                  </a:lnTo>
                  <a:lnTo>
                    <a:pt x="207" y="69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41" y="0"/>
                  </a:lnTo>
                  <a:lnTo>
                    <a:pt x="275" y="34"/>
                  </a:lnTo>
                  <a:lnTo>
                    <a:pt x="311" y="34"/>
                  </a:lnTo>
                  <a:lnTo>
                    <a:pt x="344" y="34"/>
                  </a:lnTo>
                  <a:lnTo>
                    <a:pt x="378" y="69"/>
                  </a:lnTo>
                  <a:lnTo>
                    <a:pt x="378" y="103"/>
                  </a:lnTo>
                  <a:lnTo>
                    <a:pt x="378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41" name="Freeform 158"/>
            <p:cNvSpPr>
              <a:spLocks noChangeArrowheads="1"/>
            </p:cNvSpPr>
            <p:nvPr/>
          </p:nvSpPr>
          <p:spPr bwMode="auto">
            <a:xfrm>
              <a:off x="2908" y="2420"/>
              <a:ext cx="54" cy="54"/>
            </a:xfrm>
            <a:custGeom>
              <a:avLst/>
              <a:gdLst>
                <a:gd name="T0" fmla="*/ 54 w 242"/>
                <a:gd name="T1" fmla="*/ 31 h 242"/>
                <a:gd name="T2" fmla="*/ 54 w 242"/>
                <a:gd name="T3" fmla="*/ 38 h 242"/>
                <a:gd name="T4" fmla="*/ 46 w 242"/>
                <a:gd name="T5" fmla="*/ 46 h 242"/>
                <a:gd name="T6" fmla="*/ 38 w 242"/>
                <a:gd name="T7" fmla="*/ 54 h 242"/>
                <a:gd name="T8" fmla="*/ 38 w 242"/>
                <a:gd name="T9" fmla="*/ 46 h 242"/>
                <a:gd name="T10" fmla="*/ 38 w 242"/>
                <a:gd name="T11" fmla="*/ 38 h 242"/>
                <a:gd name="T12" fmla="*/ 31 w 242"/>
                <a:gd name="T13" fmla="*/ 38 h 242"/>
                <a:gd name="T14" fmla="*/ 23 w 242"/>
                <a:gd name="T15" fmla="*/ 31 h 242"/>
                <a:gd name="T16" fmla="*/ 15 w 242"/>
                <a:gd name="T17" fmla="*/ 23 h 242"/>
                <a:gd name="T18" fmla="*/ 8 w 242"/>
                <a:gd name="T19" fmla="*/ 16 h 242"/>
                <a:gd name="T20" fmla="*/ 8 w 242"/>
                <a:gd name="T21" fmla="*/ 8 h 242"/>
                <a:gd name="T22" fmla="*/ 8 w 242"/>
                <a:gd name="T23" fmla="*/ 0 h 242"/>
                <a:gd name="T24" fmla="*/ 0 w 242"/>
                <a:gd name="T25" fmla="*/ 0 h 242"/>
                <a:gd name="T26" fmla="*/ 8 w 242"/>
                <a:gd name="T27" fmla="*/ 0 h 242"/>
                <a:gd name="T28" fmla="*/ 31 w 242"/>
                <a:gd name="T29" fmla="*/ 0 h 242"/>
                <a:gd name="T30" fmla="*/ 38 w 242"/>
                <a:gd name="T31" fmla="*/ 0 h 242"/>
                <a:gd name="T32" fmla="*/ 46 w 242"/>
                <a:gd name="T33" fmla="*/ 0 h 242"/>
                <a:gd name="T34" fmla="*/ 46 w 242"/>
                <a:gd name="T35" fmla="*/ 8 h 242"/>
                <a:gd name="T36" fmla="*/ 54 w 242"/>
                <a:gd name="T37" fmla="*/ 8 h 242"/>
                <a:gd name="T38" fmla="*/ 54 w 242"/>
                <a:gd name="T39" fmla="*/ 16 h 242"/>
                <a:gd name="T40" fmla="*/ 54 w 242"/>
                <a:gd name="T41" fmla="*/ 23 h 242"/>
                <a:gd name="T42" fmla="*/ 54 w 242"/>
                <a:gd name="T43" fmla="*/ 31 h 2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2" h="242">
                  <a:moveTo>
                    <a:pt x="241" y="137"/>
                  </a:moveTo>
                  <a:lnTo>
                    <a:pt x="241" y="172"/>
                  </a:lnTo>
                  <a:lnTo>
                    <a:pt x="207" y="207"/>
                  </a:lnTo>
                  <a:lnTo>
                    <a:pt x="172" y="241"/>
                  </a:lnTo>
                  <a:lnTo>
                    <a:pt x="172" y="207"/>
                  </a:lnTo>
                  <a:lnTo>
                    <a:pt x="172" y="172"/>
                  </a:lnTo>
                  <a:lnTo>
                    <a:pt x="137" y="172"/>
                  </a:lnTo>
                  <a:lnTo>
                    <a:pt x="104" y="137"/>
                  </a:lnTo>
                  <a:lnTo>
                    <a:pt x="69" y="103"/>
                  </a:lnTo>
                  <a:lnTo>
                    <a:pt x="34" y="70"/>
                  </a:lnTo>
                  <a:lnTo>
                    <a:pt x="34" y="34"/>
                  </a:lnTo>
                  <a:lnTo>
                    <a:pt x="34" y="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41" y="70"/>
                  </a:lnTo>
                  <a:lnTo>
                    <a:pt x="241" y="103"/>
                  </a:lnTo>
                  <a:lnTo>
                    <a:pt x="241" y="13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42" name="Freeform 159"/>
            <p:cNvSpPr>
              <a:spLocks noChangeArrowheads="1"/>
            </p:cNvSpPr>
            <p:nvPr/>
          </p:nvSpPr>
          <p:spPr bwMode="auto">
            <a:xfrm>
              <a:off x="2908" y="2420"/>
              <a:ext cx="54" cy="54"/>
            </a:xfrm>
            <a:custGeom>
              <a:avLst/>
              <a:gdLst>
                <a:gd name="T0" fmla="*/ 54 w 242"/>
                <a:gd name="T1" fmla="*/ 31 h 242"/>
                <a:gd name="T2" fmla="*/ 54 w 242"/>
                <a:gd name="T3" fmla="*/ 38 h 242"/>
                <a:gd name="T4" fmla="*/ 46 w 242"/>
                <a:gd name="T5" fmla="*/ 46 h 242"/>
                <a:gd name="T6" fmla="*/ 38 w 242"/>
                <a:gd name="T7" fmla="*/ 54 h 242"/>
                <a:gd name="T8" fmla="*/ 38 w 242"/>
                <a:gd name="T9" fmla="*/ 46 h 242"/>
                <a:gd name="T10" fmla="*/ 38 w 242"/>
                <a:gd name="T11" fmla="*/ 38 h 242"/>
                <a:gd name="T12" fmla="*/ 31 w 242"/>
                <a:gd name="T13" fmla="*/ 38 h 242"/>
                <a:gd name="T14" fmla="*/ 23 w 242"/>
                <a:gd name="T15" fmla="*/ 31 h 242"/>
                <a:gd name="T16" fmla="*/ 15 w 242"/>
                <a:gd name="T17" fmla="*/ 23 h 242"/>
                <a:gd name="T18" fmla="*/ 8 w 242"/>
                <a:gd name="T19" fmla="*/ 16 h 242"/>
                <a:gd name="T20" fmla="*/ 8 w 242"/>
                <a:gd name="T21" fmla="*/ 8 h 242"/>
                <a:gd name="T22" fmla="*/ 8 w 242"/>
                <a:gd name="T23" fmla="*/ 0 h 242"/>
                <a:gd name="T24" fmla="*/ 0 w 242"/>
                <a:gd name="T25" fmla="*/ 0 h 242"/>
                <a:gd name="T26" fmla="*/ 8 w 242"/>
                <a:gd name="T27" fmla="*/ 0 h 242"/>
                <a:gd name="T28" fmla="*/ 31 w 242"/>
                <a:gd name="T29" fmla="*/ 0 h 242"/>
                <a:gd name="T30" fmla="*/ 38 w 242"/>
                <a:gd name="T31" fmla="*/ 0 h 242"/>
                <a:gd name="T32" fmla="*/ 46 w 242"/>
                <a:gd name="T33" fmla="*/ 0 h 242"/>
                <a:gd name="T34" fmla="*/ 46 w 242"/>
                <a:gd name="T35" fmla="*/ 8 h 242"/>
                <a:gd name="T36" fmla="*/ 54 w 242"/>
                <a:gd name="T37" fmla="*/ 8 h 242"/>
                <a:gd name="T38" fmla="*/ 54 w 242"/>
                <a:gd name="T39" fmla="*/ 16 h 242"/>
                <a:gd name="T40" fmla="*/ 54 w 242"/>
                <a:gd name="T41" fmla="*/ 23 h 242"/>
                <a:gd name="T42" fmla="*/ 54 w 242"/>
                <a:gd name="T43" fmla="*/ 31 h 2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2" h="242">
                  <a:moveTo>
                    <a:pt x="241" y="137"/>
                  </a:moveTo>
                  <a:lnTo>
                    <a:pt x="241" y="172"/>
                  </a:lnTo>
                  <a:lnTo>
                    <a:pt x="207" y="207"/>
                  </a:lnTo>
                  <a:lnTo>
                    <a:pt x="172" y="241"/>
                  </a:lnTo>
                  <a:lnTo>
                    <a:pt x="172" y="207"/>
                  </a:lnTo>
                  <a:lnTo>
                    <a:pt x="172" y="172"/>
                  </a:lnTo>
                  <a:lnTo>
                    <a:pt x="137" y="172"/>
                  </a:lnTo>
                  <a:lnTo>
                    <a:pt x="104" y="137"/>
                  </a:lnTo>
                  <a:lnTo>
                    <a:pt x="69" y="103"/>
                  </a:lnTo>
                  <a:lnTo>
                    <a:pt x="34" y="70"/>
                  </a:lnTo>
                  <a:lnTo>
                    <a:pt x="34" y="34"/>
                  </a:lnTo>
                  <a:lnTo>
                    <a:pt x="34" y="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41" y="70"/>
                  </a:lnTo>
                  <a:lnTo>
                    <a:pt x="241" y="103"/>
                  </a:lnTo>
                  <a:lnTo>
                    <a:pt x="241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43" name="Freeform 160"/>
            <p:cNvSpPr>
              <a:spLocks noChangeArrowheads="1"/>
            </p:cNvSpPr>
            <p:nvPr/>
          </p:nvSpPr>
          <p:spPr bwMode="auto">
            <a:xfrm>
              <a:off x="2947" y="2451"/>
              <a:ext cx="31" cy="30"/>
            </a:xfrm>
            <a:custGeom>
              <a:avLst/>
              <a:gdLst>
                <a:gd name="T0" fmla="*/ 16 w 139"/>
                <a:gd name="T1" fmla="*/ 0 h 138"/>
                <a:gd name="T2" fmla="*/ 16 w 139"/>
                <a:gd name="T3" fmla="*/ 7 h 138"/>
                <a:gd name="T4" fmla="*/ 8 w 139"/>
                <a:gd name="T5" fmla="*/ 15 h 138"/>
                <a:gd name="T6" fmla="*/ 0 w 139"/>
                <a:gd name="T7" fmla="*/ 23 h 138"/>
                <a:gd name="T8" fmla="*/ 8 w 139"/>
                <a:gd name="T9" fmla="*/ 30 h 138"/>
                <a:gd name="T10" fmla="*/ 16 w 139"/>
                <a:gd name="T11" fmla="*/ 23 h 138"/>
                <a:gd name="T12" fmla="*/ 23 w 139"/>
                <a:gd name="T13" fmla="*/ 23 h 138"/>
                <a:gd name="T14" fmla="*/ 31 w 139"/>
                <a:gd name="T15" fmla="*/ 23 h 138"/>
                <a:gd name="T16" fmla="*/ 31 w 139"/>
                <a:gd name="T17" fmla="*/ 15 h 138"/>
                <a:gd name="T18" fmla="*/ 23 w 139"/>
                <a:gd name="T19" fmla="*/ 7 h 138"/>
                <a:gd name="T20" fmla="*/ 16 w 139"/>
                <a:gd name="T21" fmla="*/ 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9" h="138">
                  <a:moveTo>
                    <a:pt x="70" y="0"/>
                  </a:moveTo>
                  <a:lnTo>
                    <a:pt x="70" y="34"/>
                  </a:lnTo>
                  <a:lnTo>
                    <a:pt x="35" y="70"/>
                  </a:lnTo>
                  <a:lnTo>
                    <a:pt x="0" y="104"/>
                  </a:lnTo>
                  <a:lnTo>
                    <a:pt x="35" y="137"/>
                  </a:lnTo>
                  <a:lnTo>
                    <a:pt x="70" y="104"/>
                  </a:lnTo>
                  <a:lnTo>
                    <a:pt x="104" y="104"/>
                  </a:lnTo>
                  <a:lnTo>
                    <a:pt x="138" y="104"/>
                  </a:lnTo>
                  <a:lnTo>
                    <a:pt x="138" y="70"/>
                  </a:lnTo>
                  <a:lnTo>
                    <a:pt x="104" y="34"/>
                  </a:lnTo>
                  <a:lnTo>
                    <a:pt x="7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44" name="Freeform 161"/>
            <p:cNvSpPr>
              <a:spLocks noChangeArrowheads="1"/>
            </p:cNvSpPr>
            <p:nvPr/>
          </p:nvSpPr>
          <p:spPr bwMode="auto">
            <a:xfrm>
              <a:off x="2947" y="2451"/>
              <a:ext cx="31" cy="30"/>
            </a:xfrm>
            <a:custGeom>
              <a:avLst/>
              <a:gdLst>
                <a:gd name="T0" fmla="*/ 16 w 139"/>
                <a:gd name="T1" fmla="*/ 0 h 138"/>
                <a:gd name="T2" fmla="*/ 16 w 139"/>
                <a:gd name="T3" fmla="*/ 7 h 138"/>
                <a:gd name="T4" fmla="*/ 8 w 139"/>
                <a:gd name="T5" fmla="*/ 15 h 138"/>
                <a:gd name="T6" fmla="*/ 0 w 139"/>
                <a:gd name="T7" fmla="*/ 23 h 138"/>
                <a:gd name="T8" fmla="*/ 8 w 139"/>
                <a:gd name="T9" fmla="*/ 30 h 138"/>
                <a:gd name="T10" fmla="*/ 16 w 139"/>
                <a:gd name="T11" fmla="*/ 23 h 138"/>
                <a:gd name="T12" fmla="*/ 23 w 139"/>
                <a:gd name="T13" fmla="*/ 23 h 138"/>
                <a:gd name="T14" fmla="*/ 31 w 139"/>
                <a:gd name="T15" fmla="*/ 23 h 138"/>
                <a:gd name="T16" fmla="*/ 31 w 139"/>
                <a:gd name="T17" fmla="*/ 15 h 138"/>
                <a:gd name="T18" fmla="*/ 23 w 139"/>
                <a:gd name="T19" fmla="*/ 7 h 138"/>
                <a:gd name="T20" fmla="*/ 16 w 139"/>
                <a:gd name="T21" fmla="*/ 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9" h="138">
                  <a:moveTo>
                    <a:pt x="70" y="0"/>
                  </a:moveTo>
                  <a:lnTo>
                    <a:pt x="70" y="34"/>
                  </a:lnTo>
                  <a:lnTo>
                    <a:pt x="35" y="70"/>
                  </a:lnTo>
                  <a:lnTo>
                    <a:pt x="0" y="104"/>
                  </a:lnTo>
                  <a:lnTo>
                    <a:pt x="35" y="137"/>
                  </a:lnTo>
                  <a:lnTo>
                    <a:pt x="70" y="104"/>
                  </a:lnTo>
                  <a:lnTo>
                    <a:pt x="104" y="104"/>
                  </a:lnTo>
                  <a:lnTo>
                    <a:pt x="138" y="104"/>
                  </a:lnTo>
                  <a:lnTo>
                    <a:pt x="138" y="70"/>
                  </a:lnTo>
                  <a:lnTo>
                    <a:pt x="104" y="34"/>
                  </a:lnTo>
                  <a:lnTo>
                    <a:pt x="7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45" name="Freeform 162"/>
            <p:cNvSpPr>
              <a:spLocks noChangeArrowheads="1"/>
            </p:cNvSpPr>
            <p:nvPr/>
          </p:nvSpPr>
          <p:spPr bwMode="auto">
            <a:xfrm>
              <a:off x="2970" y="2467"/>
              <a:ext cx="23" cy="15"/>
            </a:xfrm>
            <a:custGeom>
              <a:avLst/>
              <a:gdLst>
                <a:gd name="T0" fmla="*/ 0 w 104"/>
                <a:gd name="T1" fmla="*/ 0 h 69"/>
                <a:gd name="T2" fmla="*/ 8 w 104"/>
                <a:gd name="T3" fmla="*/ 0 h 69"/>
                <a:gd name="T4" fmla="*/ 15 w 104"/>
                <a:gd name="T5" fmla="*/ 0 h 69"/>
                <a:gd name="T6" fmla="*/ 23 w 104"/>
                <a:gd name="T7" fmla="*/ 0 h 69"/>
                <a:gd name="T8" fmla="*/ 23 w 104"/>
                <a:gd name="T9" fmla="*/ 7 h 69"/>
                <a:gd name="T10" fmla="*/ 23 w 104"/>
                <a:gd name="T11" fmla="*/ 15 h 69"/>
                <a:gd name="T12" fmla="*/ 15 w 104"/>
                <a:gd name="T13" fmla="*/ 15 h 69"/>
                <a:gd name="T14" fmla="*/ 8 w 104"/>
                <a:gd name="T15" fmla="*/ 7 h 69"/>
                <a:gd name="T16" fmla="*/ 0 w 104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4" h="69">
                  <a:moveTo>
                    <a:pt x="0" y="0"/>
                  </a:moveTo>
                  <a:lnTo>
                    <a:pt x="34" y="0"/>
                  </a:lnTo>
                  <a:lnTo>
                    <a:pt x="69" y="0"/>
                  </a:lnTo>
                  <a:lnTo>
                    <a:pt x="103" y="0"/>
                  </a:lnTo>
                  <a:lnTo>
                    <a:pt x="103" y="34"/>
                  </a:lnTo>
                  <a:lnTo>
                    <a:pt x="103" y="68"/>
                  </a:lnTo>
                  <a:lnTo>
                    <a:pt x="69" y="68"/>
                  </a:lnTo>
                  <a:lnTo>
                    <a:pt x="34" y="3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46" name="Freeform 163"/>
            <p:cNvSpPr>
              <a:spLocks noChangeArrowheads="1"/>
            </p:cNvSpPr>
            <p:nvPr/>
          </p:nvSpPr>
          <p:spPr bwMode="auto">
            <a:xfrm>
              <a:off x="2970" y="2467"/>
              <a:ext cx="23" cy="15"/>
            </a:xfrm>
            <a:custGeom>
              <a:avLst/>
              <a:gdLst>
                <a:gd name="T0" fmla="*/ 0 w 104"/>
                <a:gd name="T1" fmla="*/ 0 h 69"/>
                <a:gd name="T2" fmla="*/ 8 w 104"/>
                <a:gd name="T3" fmla="*/ 0 h 69"/>
                <a:gd name="T4" fmla="*/ 15 w 104"/>
                <a:gd name="T5" fmla="*/ 0 h 69"/>
                <a:gd name="T6" fmla="*/ 23 w 104"/>
                <a:gd name="T7" fmla="*/ 0 h 69"/>
                <a:gd name="T8" fmla="*/ 23 w 104"/>
                <a:gd name="T9" fmla="*/ 7 h 69"/>
                <a:gd name="T10" fmla="*/ 23 w 104"/>
                <a:gd name="T11" fmla="*/ 15 h 69"/>
                <a:gd name="T12" fmla="*/ 15 w 104"/>
                <a:gd name="T13" fmla="*/ 15 h 69"/>
                <a:gd name="T14" fmla="*/ 8 w 104"/>
                <a:gd name="T15" fmla="*/ 7 h 69"/>
                <a:gd name="T16" fmla="*/ 0 w 104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4" h="69">
                  <a:moveTo>
                    <a:pt x="0" y="0"/>
                  </a:moveTo>
                  <a:lnTo>
                    <a:pt x="34" y="0"/>
                  </a:lnTo>
                  <a:lnTo>
                    <a:pt x="69" y="0"/>
                  </a:lnTo>
                  <a:lnTo>
                    <a:pt x="103" y="0"/>
                  </a:lnTo>
                  <a:lnTo>
                    <a:pt x="103" y="34"/>
                  </a:lnTo>
                  <a:lnTo>
                    <a:pt x="103" y="68"/>
                  </a:lnTo>
                  <a:lnTo>
                    <a:pt x="69" y="68"/>
                  </a:lnTo>
                  <a:lnTo>
                    <a:pt x="34" y="34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47" name="Freeform 164"/>
            <p:cNvSpPr>
              <a:spLocks noChangeArrowheads="1"/>
            </p:cNvSpPr>
            <p:nvPr/>
          </p:nvSpPr>
          <p:spPr bwMode="auto">
            <a:xfrm>
              <a:off x="2939" y="2397"/>
              <a:ext cx="77" cy="85"/>
            </a:xfrm>
            <a:custGeom>
              <a:avLst/>
              <a:gdLst>
                <a:gd name="T0" fmla="*/ 31 w 345"/>
                <a:gd name="T1" fmla="*/ 70 h 378"/>
                <a:gd name="T2" fmla="*/ 38 w 345"/>
                <a:gd name="T3" fmla="*/ 70 h 378"/>
                <a:gd name="T4" fmla="*/ 46 w 345"/>
                <a:gd name="T5" fmla="*/ 70 h 378"/>
                <a:gd name="T6" fmla="*/ 54 w 345"/>
                <a:gd name="T7" fmla="*/ 70 h 378"/>
                <a:gd name="T8" fmla="*/ 54 w 345"/>
                <a:gd name="T9" fmla="*/ 77 h 378"/>
                <a:gd name="T10" fmla="*/ 54 w 345"/>
                <a:gd name="T11" fmla="*/ 85 h 378"/>
                <a:gd name="T12" fmla="*/ 61 w 345"/>
                <a:gd name="T13" fmla="*/ 85 h 378"/>
                <a:gd name="T14" fmla="*/ 69 w 345"/>
                <a:gd name="T15" fmla="*/ 77 h 378"/>
                <a:gd name="T16" fmla="*/ 77 w 345"/>
                <a:gd name="T17" fmla="*/ 77 h 378"/>
                <a:gd name="T18" fmla="*/ 77 w 345"/>
                <a:gd name="T19" fmla="*/ 62 h 378"/>
                <a:gd name="T20" fmla="*/ 77 w 345"/>
                <a:gd name="T21" fmla="*/ 54 h 378"/>
                <a:gd name="T22" fmla="*/ 77 w 345"/>
                <a:gd name="T23" fmla="*/ 46 h 378"/>
                <a:gd name="T24" fmla="*/ 77 w 345"/>
                <a:gd name="T25" fmla="*/ 39 h 378"/>
                <a:gd name="T26" fmla="*/ 69 w 345"/>
                <a:gd name="T27" fmla="*/ 39 h 378"/>
                <a:gd name="T28" fmla="*/ 61 w 345"/>
                <a:gd name="T29" fmla="*/ 31 h 378"/>
                <a:gd name="T30" fmla="*/ 61 w 345"/>
                <a:gd name="T31" fmla="*/ 23 h 378"/>
                <a:gd name="T32" fmla="*/ 54 w 345"/>
                <a:gd name="T33" fmla="*/ 23 h 378"/>
                <a:gd name="T34" fmla="*/ 46 w 345"/>
                <a:gd name="T35" fmla="*/ 16 h 378"/>
                <a:gd name="T36" fmla="*/ 46 w 345"/>
                <a:gd name="T37" fmla="*/ 8 h 378"/>
                <a:gd name="T38" fmla="*/ 38 w 345"/>
                <a:gd name="T39" fmla="*/ 8 h 378"/>
                <a:gd name="T40" fmla="*/ 38 w 345"/>
                <a:gd name="T41" fmla="*/ 0 h 378"/>
                <a:gd name="T42" fmla="*/ 23 w 345"/>
                <a:gd name="T43" fmla="*/ 0 h 378"/>
                <a:gd name="T44" fmla="*/ 0 w 345"/>
                <a:gd name="T45" fmla="*/ 0 h 378"/>
                <a:gd name="T46" fmla="*/ 8 w 345"/>
                <a:gd name="T47" fmla="*/ 8 h 378"/>
                <a:gd name="T48" fmla="*/ 8 w 345"/>
                <a:gd name="T49" fmla="*/ 16 h 378"/>
                <a:gd name="T50" fmla="*/ 8 w 345"/>
                <a:gd name="T51" fmla="*/ 23 h 378"/>
                <a:gd name="T52" fmla="*/ 16 w 345"/>
                <a:gd name="T53" fmla="*/ 23 h 378"/>
                <a:gd name="T54" fmla="*/ 16 w 345"/>
                <a:gd name="T55" fmla="*/ 31 h 378"/>
                <a:gd name="T56" fmla="*/ 23 w 345"/>
                <a:gd name="T57" fmla="*/ 31 h 378"/>
                <a:gd name="T58" fmla="*/ 23 w 345"/>
                <a:gd name="T59" fmla="*/ 39 h 378"/>
                <a:gd name="T60" fmla="*/ 23 w 345"/>
                <a:gd name="T61" fmla="*/ 46 h 378"/>
                <a:gd name="T62" fmla="*/ 23 w 345"/>
                <a:gd name="T63" fmla="*/ 54 h 378"/>
                <a:gd name="T64" fmla="*/ 31 w 345"/>
                <a:gd name="T65" fmla="*/ 62 h 378"/>
                <a:gd name="T66" fmla="*/ 31 w 345"/>
                <a:gd name="T67" fmla="*/ 70 h 37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5" h="378">
                  <a:moveTo>
                    <a:pt x="138" y="310"/>
                  </a:moveTo>
                  <a:lnTo>
                    <a:pt x="172" y="310"/>
                  </a:lnTo>
                  <a:lnTo>
                    <a:pt x="207" y="310"/>
                  </a:lnTo>
                  <a:lnTo>
                    <a:pt x="241" y="310"/>
                  </a:lnTo>
                  <a:lnTo>
                    <a:pt x="241" y="344"/>
                  </a:lnTo>
                  <a:lnTo>
                    <a:pt x="241" y="377"/>
                  </a:lnTo>
                  <a:lnTo>
                    <a:pt x="275" y="377"/>
                  </a:lnTo>
                  <a:lnTo>
                    <a:pt x="311" y="344"/>
                  </a:lnTo>
                  <a:lnTo>
                    <a:pt x="344" y="344"/>
                  </a:lnTo>
                  <a:lnTo>
                    <a:pt x="344" y="274"/>
                  </a:lnTo>
                  <a:lnTo>
                    <a:pt x="344" y="240"/>
                  </a:lnTo>
                  <a:lnTo>
                    <a:pt x="344" y="206"/>
                  </a:lnTo>
                  <a:lnTo>
                    <a:pt x="344" y="172"/>
                  </a:lnTo>
                  <a:lnTo>
                    <a:pt x="311" y="172"/>
                  </a:lnTo>
                  <a:lnTo>
                    <a:pt x="275" y="137"/>
                  </a:lnTo>
                  <a:lnTo>
                    <a:pt x="275" y="103"/>
                  </a:lnTo>
                  <a:lnTo>
                    <a:pt x="241" y="103"/>
                  </a:lnTo>
                  <a:lnTo>
                    <a:pt x="207" y="69"/>
                  </a:lnTo>
                  <a:lnTo>
                    <a:pt x="207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34" y="34"/>
                  </a:lnTo>
                  <a:lnTo>
                    <a:pt x="34" y="69"/>
                  </a:lnTo>
                  <a:lnTo>
                    <a:pt x="34" y="103"/>
                  </a:lnTo>
                  <a:lnTo>
                    <a:pt x="70" y="103"/>
                  </a:lnTo>
                  <a:lnTo>
                    <a:pt x="70" y="137"/>
                  </a:lnTo>
                  <a:lnTo>
                    <a:pt x="104" y="137"/>
                  </a:lnTo>
                  <a:lnTo>
                    <a:pt x="104" y="172"/>
                  </a:lnTo>
                  <a:lnTo>
                    <a:pt x="104" y="206"/>
                  </a:lnTo>
                  <a:lnTo>
                    <a:pt x="104" y="240"/>
                  </a:lnTo>
                  <a:lnTo>
                    <a:pt x="138" y="274"/>
                  </a:lnTo>
                  <a:lnTo>
                    <a:pt x="138" y="31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48" name="Freeform 165"/>
            <p:cNvSpPr>
              <a:spLocks noChangeArrowheads="1"/>
            </p:cNvSpPr>
            <p:nvPr/>
          </p:nvSpPr>
          <p:spPr bwMode="auto">
            <a:xfrm>
              <a:off x="2939" y="2397"/>
              <a:ext cx="77" cy="85"/>
            </a:xfrm>
            <a:custGeom>
              <a:avLst/>
              <a:gdLst>
                <a:gd name="T0" fmla="*/ 31 w 345"/>
                <a:gd name="T1" fmla="*/ 70 h 378"/>
                <a:gd name="T2" fmla="*/ 38 w 345"/>
                <a:gd name="T3" fmla="*/ 70 h 378"/>
                <a:gd name="T4" fmla="*/ 46 w 345"/>
                <a:gd name="T5" fmla="*/ 70 h 378"/>
                <a:gd name="T6" fmla="*/ 54 w 345"/>
                <a:gd name="T7" fmla="*/ 70 h 378"/>
                <a:gd name="T8" fmla="*/ 54 w 345"/>
                <a:gd name="T9" fmla="*/ 77 h 378"/>
                <a:gd name="T10" fmla="*/ 54 w 345"/>
                <a:gd name="T11" fmla="*/ 85 h 378"/>
                <a:gd name="T12" fmla="*/ 61 w 345"/>
                <a:gd name="T13" fmla="*/ 85 h 378"/>
                <a:gd name="T14" fmla="*/ 69 w 345"/>
                <a:gd name="T15" fmla="*/ 77 h 378"/>
                <a:gd name="T16" fmla="*/ 77 w 345"/>
                <a:gd name="T17" fmla="*/ 77 h 378"/>
                <a:gd name="T18" fmla="*/ 77 w 345"/>
                <a:gd name="T19" fmla="*/ 62 h 378"/>
                <a:gd name="T20" fmla="*/ 77 w 345"/>
                <a:gd name="T21" fmla="*/ 54 h 378"/>
                <a:gd name="T22" fmla="*/ 77 w 345"/>
                <a:gd name="T23" fmla="*/ 46 h 378"/>
                <a:gd name="T24" fmla="*/ 77 w 345"/>
                <a:gd name="T25" fmla="*/ 39 h 378"/>
                <a:gd name="T26" fmla="*/ 69 w 345"/>
                <a:gd name="T27" fmla="*/ 39 h 378"/>
                <a:gd name="T28" fmla="*/ 61 w 345"/>
                <a:gd name="T29" fmla="*/ 31 h 378"/>
                <a:gd name="T30" fmla="*/ 61 w 345"/>
                <a:gd name="T31" fmla="*/ 23 h 378"/>
                <a:gd name="T32" fmla="*/ 54 w 345"/>
                <a:gd name="T33" fmla="*/ 23 h 378"/>
                <a:gd name="T34" fmla="*/ 46 w 345"/>
                <a:gd name="T35" fmla="*/ 16 h 378"/>
                <a:gd name="T36" fmla="*/ 46 w 345"/>
                <a:gd name="T37" fmla="*/ 8 h 378"/>
                <a:gd name="T38" fmla="*/ 38 w 345"/>
                <a:gd name="T39" fmla="*/ 8 h 378"/>
                <a:gd name="T40" fmla="*/ 38 w 345"/>
                <a:gd name="T41" fmla="*/ 0 h 378"/>
                <a:gd name="T42" fmla="*/ 23 w 345"/>
                <a:gd name="T43" fmla="*/ 0 h 378"/>
                <a:gd name="T44" fmla="*/ 0 w 345"/>
                <a:gd name="T45" fmla="*/ 0 h 378"/>
                <a:gd name="T46" fmla="*/ 8 w 345"/>
                <a:gd name="T47" fmla="*/ 8 h 378"/>
                <a:gd name="T48" fmla="*/ 8 w 345"/>
                <a:gd name="T49" fmla="*/ 16 h 378"/>
                <a:gd name="T50" fmla="*/ 8 w 345"/>
                <a:gd name="T51" fmla="*/ 23 h 378"/>
                <a:gd name="T52" fmla="*/ 16 w 345"/>
                <a:gd name="T53" fmla="*/ 23 h 378"/>
                <a:gd name="T54" fmla="*/ 16 w 345"/>
                <a:gd name="T55" fmla="*/ 31 h 378"/>
                <a:gd name="T56" fmla="*/ 23 w 345"/>
                <a:gd name="T57" fmla="*/ 31 h 378"/>
                <a:gd name="T58" fmla="*/ 23 w 345"/>
                <a:gd name="T59" fmla="*/ 39 h 378"/>
                <a:gd name="T60" fmla="*/ 23 w 345"/>
                <a:gd name="T61" fmla="*/ 46 h 378"/>
                <a:gd name="T62" fmla="*/ 23 w 345"/>
                <a:gd name="T63" fmla="*/ 54 h 378"/>
                <a:gd name="T64" fmla="*/ 31 w 345"/>
                <a:gd name="T65" fmla="*/ 62 h 378"/>
                <a:gd name="T66" fmla="*/ 31 w 345"/>
                <a:gd name="T67" fmla="*/ 70 h 37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5" h="378">
                  <a:moveTo>
                    <a:pt x="138" y="310"/>
                  </a:moveTo>
                  <a:lnTo>
                    <a:pt x="172" y="310"/>
                  </a:lnTo>
                  <a:lnTo>
                    <a:pt x="207" y="310"/>
                  </a:lnTo>
                  <a:lnTo>
                    <a:pt x="241" y="310"/>
                  </a:lnTo>
                  <a:lnTo>
                    <a:pt x="241" y="344"/>
                  </a:lnTo>
                  <a:lnTo>
                    <a:pt x="241" y="377"/>
                  </a:lnTo>
                  <a:lnTo>
                    <a:pt x="275" y="377"/>
                  </a:lnTo>
                  <a:lnTo>
                    <a:pt x="311" y="344"/>
                  </a:lnTo>
                  <a:lnTo>
                    <a:pt x="344" y="344"/>
                  </a:lnTo>
                  <a:lnTo>
                    <a:pt x="344" y="274"/>
                  </a:lnTo>
                  <a:lnTo>
                    <a:pt x="344" y="240"/>
                  </a:lnTo>
                  <a:lnTo>
                    <a:pt x="344" y="206"/>
                  </a:lnTo>
                  <a:lnTo>
                    <a:pt x="344" y="172"/>
                  </a:lnTo>
                  <a:lnTo>
                    <a:pt x="311" y="172"/>
                  </a:lnTo>
                  <a:lnTo>
                    <a:pt x="275" y="137"/>
                  </a:lnTo>
                  <a:lnTo>
                    <a:pt x="275" y="103"/>
                  </a:lnTo>
                  <a:lnTo>
                    <a:pt x="241" y="103"/>
                  </a:lnTo>
                  <a:lnTo>
                    <a:pt x="207" y="69"/>
                  </a:lnTo>
                  <a:lnTo>
                    <a:pt x="207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34" y="34"/>
                  </a:lnTo>
                  <a:lnTo>
                    <a:pt x="34" y="69"/>
                  </a:lnTo>
                  <a:lnTo>
                    <a:pt x="34" y="103"/>
                  </a:lnTo>
                  <a:lnTo>
                    <a:pt x="70" y="103"/>
                  </a:lnTo>
                  <a:lnTo>
                    <a:pt x="70" y="137"/>
                  </a:lnTo>
                  <a:lnTo>
                    <a:pt x="104" y="137"/>
                  </a:lnTo>
                  <a:lnTo>
                    <a:pt x="104" y="172"/>
                  </a:lnTo>
                  <a:lnTo>
                    <a:pt x="104" y="206"/>
                  </a:lnTo>
                  <a:lnTo>
                    <a:pt x="104" y="240"/>
                  </a:lnTo>
                  <a:lnTo>
                    <a:pt x="138" y="274"/>
                  </a:lnTo>
                  <a:lnTo>
                    <a:pt x="138" y="31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49" name="Freeform 166"/>
            <p:cNvSpPr>
              <a:spLocks noChangeArrowheads="1"/>
            </p:cNvSpPr>
            <p:nvPr/>
          </p:nvSpPr>
          <p:spPr bwMode="auto">
            <a:xfrm>
              <a:off x="2955" y="2475"/>
              <a:ext cx="38" cy="61"/>
            </a:xfrm>
            <a:custGeom>
              <a:avLst/>
              <a:gdLst>
                <a:gd name="T0" fmla="*/ 38 w 173"/>
                <a:gd name="T1" fmla="*/ 30 h 275"/>
                <a:gd name="T2" fmla="*/ 38 w 173"/>
                <a:gd name="T3" fmla="*/ 23 h 275"/>
                <a:gd name="T4" fmla="*/ 30 w 173"/>
                <a:gd name="T5" fmla="*/ 23 h 275"/>
                <a:gd name="T6" fmla="*/ 30 w 173"/>
                <a:gd name="T7" fmla="*/ 15 h 275"/>
                <a:gd name="T8" fmla="*/ 30 w 173"/>
                <a:gd name="T9" fmla="*/ 7 h 275"/>
                <a:gd name="T10" fmla="*/ 23 w 173"/>
                <a:gd name="T11" fmla="*/ 0 h 275"/>
                <a:gd name="T12" fmla="*/ 15 w 173"/>
                <a:gd name="T13" fmla="*/ 0 h 275"/>
                <a:gd name="T14" fmla="*/ 7 w 173"/>
                <a:gd name="T15" fmla="*/ 0 h 275"/>
                <a:gd name="T16" fmla="*/ 0 w 173"/>
                <a:gd name="T17" fmla="*/ 7 h 275"/>
                <a:gd name="T18" fmla="*/ 7 w 173"/>
                <a:gd name="T19" fmla="*/ 7 h 275"/>
                <a:gd name="T20" fmla="*/ 7 w 173"/>
                <a:gd name="T21" fmla="*/ 30 h 275"/>
                <a:gd name="T22" fmla="*/ 7 w 173"/>
                <a:gd name="T23" fmla="*/ 38 h 275"/>
                <a:gd name="T24" fmla="*/ 15 w 173"/>
                <a:gd name="T25" fmla="*/ 45 h 275"/>
                <a:gd name="T26" fmla="*/ 15 w 173"/>
                <a:gd name="T27" fmla="*/ 53 h 275"/>
                <a:gd name="T28" fmla="*/ 23 w 173"/>
                <a:gd name="T29" fmla="*/ 53 h 275"/>
                <a:gd name="T30" fmla="*/ 23 w 173"/>
                <a:gd name="T31" fmla="*/ 61 h 275"/>
                <a:gd name="T32" fmla="*/ 30 w 173"/>
                <a:gd name="T33" fmla="*/ 61 h 275"/>
                <a:gd name="T34" fmla="*/ 30 w 173"/>
                <a:gd name="T35" fmla="*/ 53 h 275"/>
                <a:gd name="T36" fmla="*/ 30 w 173"/>
                <a:gd name="T37" fmla="*/ 45 h 275"/>
                <a:gd name="T38" fmla="*/ 38 w 173"/>
                <a:gd name="T39" fmla="*/ 38 h 275"/>
                <a:gd name="T40" fmla="*/ 38 w 173"/>
                <a:gd name="T41" fmla="*/ 30 h 2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3" h="275">
                  <a:moveTo>
                    <a:pt x="172" y="137"/>
                  </a:moveTo>
                  <a:lnTo>
                    <a:pt x="172" y="103"/>
                  </a:lnTo>
                  <a:lnTo>
                    <a:pt x="137" y="103"/>
                  </a:lnTo>
                  <a:lnTo>
                    <a:pt x="137" y="68"/>
                  </a:lnTo>
                  <a:lnTo>
                    <a:pt x="137" y="33"/>
                  </a:lnTo>
                  <a:lnTo>
                    <a:pt x="103" y="0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0" y="33"/>
                  </a:lnTo>
                  <a:lnTo>
                    <a:pt x="34" y="33"/>
                  </a:lnTo>
                  <a:lnTo>
                    <a:pt x="34" y="137"/>
                  </a:lnTo>
                  <a:lnTo>
                    <a:pt x="34" y="172"/>
                  </a:lnTo>
                  <a:lnTo>
                    <a:pt x="69" y="205"/>
                  </a:lnTo>
                  <a:lnTo>
                    <a:pt x="69" y="240"/>
                  </a:lnTo>
                  <a:lnTo>
                    <a:pt x="103" y="240"/>
                  </a:lnTo>
                  <a:lnTo>
                    <a:pt x="103" y="274"/>
                  </a:lnTo>
                  <a:lnTo>
                    <a:pt x="137" y="274"/>
                  </a:lnTo>
                  <a:lnTo>
                    <a:pt x="137" y="240"/>
                  </a:lnTo>
                  <a:lnTo>
                    <a:pt x="137" y="205"/>
                  </a:lnTo>
                  <a:lnTo>
                    <a:pt x="172" y="172"/>
                  </a:lnTo>
                  <a:lnTo>
                    <a:pt x="172" y="13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0" name="Freeform 167"/>
            <p:cNvSpPr>
              <a:spLocks noChangeArrowheads="1"/>
            </p:cNvSpPr>
            <p:nvPr/>
          </p:nvSpPr>
          <p:spPr bwMode="auto">
            <a:xfrm>
              <a:off x="2955" y="2475"/>
              <a:ext cx="38" cy="61"/>
            </a:xfrm>
            <a:custGeom>
              <a:avLst/>
              <a:gdLst>
                <a:gd name="T0" fmla="*/ 38 w 173"/>
                <a:gd name="T1" fmla="*/ 30 h 275"/>
                <a:gd name="T2" fmla="*/ 38 w 173"/>
                <a:gd name="T3" fmla="*/ 23 h 275"/>
                <a:gd name="T4" fmla="*/ 30 w 173"/>
                <a:gd name="T5" fmla="*/ 23 h 275"/>
                <a:gd name="T6" fmla="*/ 30 w 173"/>
                <a:gd name="T7" fmla="*/ 15 h 275"/>
                <a:gd name="T8" fmla="*/ 30 w 173"/>
                <a:gd name="T9" fmla="*/ 7 h 275"/>
                <a:gd name="T10" fmla="*/ 23 w 173"/>
                <a:gd name="T11" fmla="*/ 0 h 275"/>
                <a:gd name="T12" fmla="*/ 15 w 173"/>
                <a:gd name="T13" fmla="*/ 0 h 275"/>
                <a:gd name="T14" fmla="*/ 7 w 173"/>
                <a:gd name="T15" fmla="*/ 0 h 275"/>
                <a:gd name="T16" fmla="*/ 0 w 173"/>
                <a:gd name="T17" fmla="*/ 7 h 275"/>
                <a:gd name="T18" fmla="*/ 7 w 173"/>
                <a:gd name="T19" fmla="*/ 7 h 275"/>
                <a:gd name="T20" fmla="*/ 7 w 173"/>
                <a:gd name="T21" fmla="*/ 30 h 275"/>
                <a:gd name="T22" fmla="*/ 7 w 173"/>
                <a:gd name="T23" fmla="*/ 38 h 275"/>
                <a:gd name="T24" fmla="*/ 15 w 173"/>
                <a:gd name="T25" fmla="*/ 45 h 275"/>
                <a:gd name="T26" fmla="*/ 15 w 173"/>
                <a:gd name="T27" fmla="*/ 53 h 275"/>
                <a:gd name="T28" fmla="*/ 23 w 173"/>
                <a:gd name="T29" fmla="*/ 53 h 275"/>
                <a:gd name="T30" fmla="*/ 23 w 173"/>
                <a:gd name="T31" fmla="*/ 61 h 275"/>
                <a:gd name="T32" fmla="*/ 30 w 173"/>
                <a:gd name="T33" fmla="*/ 61 h 275"/>
                <a:gd name="T34" fmla="*/ 30 w 173"/>
                <a:gd name="T35" fmla="*/ 53 h 275"/>
                <a:gd name="T36" fmla="*/ 30 w 173"/>
                <a:gd name="T37" fmla="*/ 45 h 275"/>
                <a:gd name="T38" fmla="*/ 38 w 173"/>
                <a:gd name="T39" fmla="*/ 38 h 275"/>
                <a:gd name="T40" fmla="*/ 38 w 173"/>
                <a:gd name="T41" fmla="*/ 30 h 2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3" h="275">
                  <a:moveTo>
                    <a:pt x="172" y="137"/>
                  </a:moveTo>
                  <a:lnTo>
                    <a:pt x="172" y="103"/>
                  </a:lnTo>
                  <a:lnTo>
                    <a:pt x="137" y="103"/>
                  </a:lnTo>
                  <a:lnTo>
                    <a:pt x="137" y="68"/>
                  </a:lnTo>
                  <a:lnTo>
                    <a:pt x="137" y="33"/>
                  </a:lnTo>
                  <a:lnTo>
                    <a:pt x="103" y="0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0" y="33"/>
                  </a:lnTo>
                  <a:lnTo>
                    <a:pt x="34" y="33"/>
                  </a:lnTo>
                  <a:lnTo>
                    <a:pt x="34" y="137"/>
                  </a:lnTo>
                  <a:lnTo>
                    <a:pt x="34" y="172"/>
                  </a:lnTo>
                  <a:lnTo>
                    <a:pt x="69" y="205"/>
                  </a:lnTo>
                  <a:lnTo>
                    <a:pt x="69" y="240"/>
                  </a:lnTo>
                  <a:lnTo>
                    <a:pt x="103" y="240"/>
                  </a:lnTo>
                  <a:lnTo>
                    <a:pt x="103" y="274"/>
                  </a:lnTo>
                  <a:lnTo>
                    <a:pt x="137" y="274"/>
                  </a:lnTo>
                  <a:lnTo>
                    <a:pt x="137" y="240"/>
                  </a:lnTo>
                  <a:lnTo>
                    <a:pt x="137" y="205"/>
                  </a:lnTo>
                  <a:lnTo>
                    <a:pt x="172" y="172"/>
                  </a:lnTo>
                  <a:lnTo>
                    <a:pt x="172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51" name="Freeform 168"/>
            <p:cNvSpPr>
              <a:spLocks noChangeArrowheads="1"/>
            </p:cNvSpPr>
            <p:nvPr/>
          </p:nvSpPr>
          <p:spPr bwMode="auto">
            <a:xfrm>
              <a:off x="2986" y="2475"/>
              <a:ext cx="38" cy="30"/>
            </a:xfrm>
            <a:custGeom>
              <a:avLst/>
              <a:gdLst>
                <a:gd name="T0" fmla="*/ 0 w 173"/>
                <a:gd name="T1" fmla="*/ 7 h 138"/>
                <a:gd name="T2" fmla="*/ 7 w 173"/>
                <a:gd name="T3" fmla="*/ 7 h 138"/>
                <a:gd name="T4" fmla="*/ 15 w 173"/>
                <a:gd name="T5" fmla="*/ 7 h 138"/>
                <a:gd name="T6" fmla="*/ 23 w 173"/>
                <a:gd name="T7" fmla="*/ 0 h 138"/>
                <a:gd name="T8" fmla="*/ 30 w 173"/>
                <a:gd name="T9" fmla="*/ 0 h 138"/>
                <a:gd name="T10" fmla="*/ 38 w 173"/>
                <a:gd name="T11" fmla="*/ 7 h 138"/>
                <a:gd name="T12" fmla="*/ 38 w 173"/>
                <a:gd name="T13" fmla="*/ 15 h 138"/>
                <a:gd name="T14" fmla="*/ 38 w 173"/>
                <a:gd name="T15" fmla="*/ 22 h 138"/>
                <a:gd name="T16" fmla="*/ 30 w 173"/>
                <a:gd name="T17" fmla="*/ 22 h 138"/>
                <a:gd name="T18" fmla="*/ 23 w 173"/>
                <a:gd name="T19" fmla="*/ 22 h 138"/>
                <a:gd name="T20" fmla="*/ 23 w 173"/>
                <a:gd name="T21" fmla="*/ 30 h 138"/>
                <a:gd name="T22" fmla="*/ 15 w 173"/>
                <a:gd name="T23" fmla="*/ 30 h 138"/>
                <a:gd name="T24" fmla="*/ 7 w 173"/>
                <a:gd name="T25" fmla="*/ 30 h 138"/>
                <a:gd name="T26" fmla="*/ 7 w 173"/>
                <a:gd name="T27" fmla="*/ 22 h 138"/>
                <a:gd name="T28" fmla="*/ 0 w 173"/>
                <a:gd name="T29" fmla="*/ 22 h 138"/>
                <a:gd name="T30" fmla="*/ 0 w 173"/>
                <a:gd name="T31" fmla="*/ 15 h 138"/>
                <a:gd name="T32" fmla="*/ 0 w 173"/>
                <a:gd name="T33" fmla="*/ 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" h="138">
                  <a:moveTo>
                    <a:pt x="0" y="33"/>
                  </a:moveTo>
                  <a:lnTo>
                    <a:pt x="34" y="33"/>
                  </a:lnTo>
                  <a:lnTo>
                    <a:pt x="69" y="33"/>
                  </a:lnTo>
                  <a:lnTo>
                    <a:pt x="104" y="0"/>
                  </a:lnTo>
                  <a:lnTo>
                    <a:pt x="137" y="0"/>
                  </a:lnTo>
                  <a:lnTo>
                    <a:pt x="172" y="33"/>
                  </a:lnTo>
                  <a:lnTo>
                    <a:pt x="172" y="68"/>
                  </a:lnTo>
                  <a:lnTo>
                    <a:pt x="172" y="103"/>
                  </a:lnTo>
                  <a:lnTo>
                    <a:pt x="137" y="103"/>
                  </a:lnTo>
                  <a:lnTo>
                    <a:pt x="104" y="103"/>
                  </a:lnTo>
                  <a:lnTo>
                    <a:pt x="104" y="137"/>
                  </a:lnTo>
                  <a:lnTo>
                    <a:pt x="69" y="137"/>
                  </a:lnTo>
                  <a:lnTo>
                    <a:pt x="34" y="137"/>
                  </a:lnTo>
                  <a:lnTo>
                    <a:pt x="34" y="103"/>
                  </a:lnTo>
                  <a:lnTo>
                    <a:pt x="0" y="103"/>
                  </a:lnTo>
                  <a:lnTo>
                    <a:pt x="0" y="68"/>
                  </a:lnTo>
                  <a:lnTo>
                    <a:pt x="0" y="3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2" name="Freeform 169"/>
            <p:cNvSpPr>
              <a:spLocks noChangeArrowheads="1"/>
            </p:cNvSpPr>
            <p:nvPr/>
          </p:nvSpPr>
          <p:spPr bwMode="auto">
            <a:xfrm>
              <a:off x="2986" y="2475"/>
              <a:ext cx="38" cy="30"/>
            </a:xfrm>
            <a:custGeom>
              <a:avLst/>
              <a:gdLst>
                <a:gd name="T0" fmla="*/ 0 w 173"/>
                <a:gd name="T1" fmla="*/ 7 h 138"/>
                <a:gd name="T2" fmla="*/ 7 w 173"/>
                <a:gd name="T3" fmla="*/ 7 h 138"/>
                <a:gd name="T4" fmla="*/ 15 w 173"/>
                <a:gd name="T5" fmla="*/ 7 h 138"/>
                <a:gd name="T6" fmla="*/ 23 w 173"/>
                <a:gd name="T7" fmla="*/ 0 h 138"/>
                <a:gd name="T8" fmla="*/ 30 w 173"/>
                <a:gd name="T9" fmla="*/ 0 h 138"/>
                <a:gd name="T10" fmla="*/ 38 w 173"/>
                <a:gd name="T11" fmla="*/ 7 h 138"/>
                <a:gd name="T12" fmla="*/ 38 w 173"/>
                <a:gd name="T13" fmla="*/ 15 h 138"/>
                <a:gd name="T14" fmla="*/ 38 w 173"/>
                <a:gd name="T15" fmla="*/ 22 h 138"/>
                <a:gd name="T16" fmla="*/ 30 w 173"/>
                <a:gd name="T17" fmla="*/ 22 h 138"/>
                <a:gd name="T18" fmla="*/ 23 w 173"/>
                <a:gd name="T19" fmla="*/ 22 h 138"/>
                <a:gd name="T20" fmla="*/ 23 w 173"/>
                <a:gd name="T21" fmla="*/ 30 h 138"/>
                <a:gd name="T22" fmla="*/ 15 w 173"/>
                <a:gd name="T23" fmla="*/ 30 h 138"/>
                <a:gd name="T24" fmla="*/ 7 w 173"/>
                <a:gd name="T25" fmla="*/ 30 h 138"/>
                <a:gd name="T26" fmla="*/ 7 w 173"/>
                <a:gd name="T27" fmla="*/ 22 h 138"/>
                <a:gd name="T28" fmla="*/ 0 w 173"/>
                <a:gd name="T29" fmla="*/ 22 h 138"/>
                <a:gd name="T30" fmla="*/ 0 w 173"/>
                <a:gd name="T31" fmla="*/ 15 h 138"/>
                <a:gd name="T32" fmla="*/ 0 w 173"/>
                <a:gd name="T33" fmla="*/ 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" h="138">
                  <a:moveTo>
                    <a:pt x="0" y="33"/>
                  </a:moveTo>
                  <a:lnTo>
                    <a:pt x="34" y="33"/>
                  </a:lnTo>
                  <a:lnTo>
                    <a:pt x="69" y="33"/>
                  </a:lnTo>
                  <a:lnTo>
                    <a:pt x="104" y="0"/>
                  </a:lnTo>
                  <a:lnTo>
                    <a:pt x="137" y="0"/>
                  </a:lnTo>
                  <a:lnTo>
                    <a:pt x="172" y="33"/>
                  </a:lnTo>
                  <a:lnTo>
                    <a:pt x="172" y="68"/>
                  </a:lnTo>
                  <a:lnTo>
                    <a:pt x="172" y="103"/>
                  </a:lnTo>
                  <a:lnTo>
                    <a:pt x="137" y="103"/>
                  </a:lnTo>
                  <a:lnTo>
                    <a:pt x="104" y="103"/>
                  </a:lnTo>
                  <a:lnTo>
                    <a:pt x="104" y="137"/>
                  </a:lnTo>
                  <a:lnTo>
                    <a:pt x="69" y="137"/>
                  </a:lnTo>
                  <a:lnTo>
                    <a:pt x="34" y="137"/>
                  </a:lnTo>
                  <a:lnTo>
                    <a:pt x="34" y="103"/>
                  </a:lnTo>
                  <a:lnTo>
                    <a:pt x="0" y="103"/>
                  </a:lnTo>
                  <a:lnTo>
                    <a:pt x="0" y="68"/>
                  </a:lnTo>
                  <a:lnTo>
                    <a:pt x="0" y="3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53" name="Freeform 170"/>
            <p:cNvSpPr>
              <a:spLocks noChangeArrowheads="1"/>
            </p:cNvSpPr>
            <p:nvPr/>
          </p:nvSpPr>
          <p:spPr bwMode="auto">
            <a:xfrm>
              <a:off x="3189" y="2592"/>
              <a:ext cx="38" cy="22"/>
            </a:xfrm>
            <a:custGeom>
              <a:avLst/>
              <a:gdLst>
                <a:gd name="T0" fmla="*/ 0 w 173"/>
                <a:gd name="T1" fmla="*/ 22 h 103"/>
                <a:gd name="T2" fmla="*/ 7 w 173"/>
                <a:gd name="T3" fmla="*/ 22 h 103"/>
                <a:gd name="T4" fmla="*/ 15 w 173"/>
                <a:gd name="T5" fmla="*/ 22 h 103"/>
                <a:gd name="T6" fmla="*/ 23 w 173"/>
                <a:gd name="T7" fmla="*/ 22 h 103"/>
                <a:gd name="T8" fmla="*/ 30 w 173"/>
                <a:gd name="T9" fmla="*/ 15 h 103"/>
                <a:gd name="T10" fmla="*/ 30 w 173"/>
                <a:gd name="T11" fmla="*/ 7 h 103"/>
                <a:gd name="T12" fmla="*/ 30 w 173"/>
                <a:gd name="T13" fmla="*/ 0 h 103"/>
                <a:gd name="T14" fmla="*/ 38 w 173"/>
                <a:gd name="T15" fmla="*/ 0 h 103"/>
                <a:gd name="T16" fmla="*/ 30 w 173"/>
                <a:gd name="T17" fmla="*/ 0 h 103"/>
                <a:gd name="T18" fmla="*/ 23 w 173"/>
                <a:gd name="T19" fmla="*/ 0 h 103"/>
                <a:gd name="T20" fmla="*/ 15 w 173"/>
                <a:gd name="T21" fmla="*/ 7 h 103"/>
                <a:gd name="T22" fmla="*/ 7 w 173"/>
                <a:gd name="T23" fmla="*/ 7 h 103"/>
                <a:gd name="T24" fmla="*/ 7 w 173"/>
                <a:gd name="T25" fmla="*/ 15 h 103"/>
                <a:gd name="T26" fmla="*/ 0 w 173"/>
                <a:gd name="T27" fmla="*/ 22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3" h="103">
                  <a:moveTo>
                    <a:pt x="0" y="102"/>
                  </a:moveTo>
                  <a:lnTo>
                    <a:pt x="34" y="102"/>
                  </a:lnTo>
                  <a:lnTo>
                    <a:pt x="70" y="102"/>
                  </a:lnTo>
                  <a:lnTo>
                    <a:pt x="103" y="102"/>
                  </a:lnTo>
                  <a:lnTo>
                    <a:pt x="137" y="68"/>
                  </a:lnTo>
                  <a:lnTo>
                    <a:pt x="137" y="33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70" y="33"/>
                  </a:lnTo>
                  <a:lnTo>
                    <a:pt x="34" y="33"/>
                  </a:lnTo>
                  <a:lnTo>
                    <a:pt x="34" y="68"/>
                  </a:lnTo>
                  <a:lnTo>
                    <a:pt x="0" y="102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4" name="Freeform 171"/>
            <p:cNvSpPr>
              <a:spLocks noChangeArrowheads="1"/>
            </p:cNvSpPr>
            <p:nvPr/>
          </p:nvSpPr>
          <p:spPr bwMode="auto">
            <a:xfrm>
              <a:off x="3189" y="2592"/>
              <a:ext cx="38" cy="22"/>
            </a:xfrm>
            <a:custGeom>
              <a:avLst/>
              <a:gdLst>
                <a:gd name="T0" fmla="*/ 0 w 173"/>
                <a:gd name="T1" fmla="*/ 22 h 103"/>
                <a:gd name="T2" fmla="*/ 7 w 173"/>
                <a:gd name="T3" fmla="*/ 22 h 103"/>
                <a:gd name="T4" fmla="*/ 15 w 173"/>
                <a:gd name="T5" fmla="*/ 22 h 103"/>
                <a:gd name="T6" fmla="*/ 23 w 173"/>
                <a:gd name="T7" fmla="*/ 22 h 103"/>
                <a:gd name="T8" fmla="*/ 30 w 173"/>
                <a:gd name="T9" fmla="*/ 15 h 103"/>
                <a:gd name="T10" fmla="*/ 30 w 173"/>
                <a:gd name="T11" fmla="*/ 7 h 103"/>
                <a:gd name="T12" fmla="*/ 30 w 173"/>
                <a:gd name="T13" fmla="*/ 0 h 103"/>
                <a:gd name="T14" fmla="*/ 38 w 173"/>
                <a:gd name="T15" fmla="*/ 0 h 103"/>
                <a:gd name="T16" fmla="*/ 30 w 173"/>
                <a:gd name="T17" fmla="*/ 0 h 103"/>
                <a:gd name="T18" fmla="*/ 23 w 173"/>
                <a:gd name="T19" fmla="*/ 0 h 103"/>
                <a:gd name="T20" fmla="*/ 15 w 173"/>
                <a:gd name="T21" fmla="*/ 7 h 103"/>
                <a:gd name="T22" fmla="*/ 7 w 173"/>
                <a:gd name="T23" fmla="*/ 7 h 103"/>
                <a:gd name="T24" fmla="*/ 7 w 173"/>
                <a:gd name="T25" fmla="*/ 15 h 103"/>
                <a:gd name="T26" fmla="*/ 0 w 173"/>
                <a:gd name="T27" fmla="*/ 22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3" h="103">
                  <a:moveTo>
                    <a:pt x="0" y="102"/>
                  </a:moveTo>
                  <a:lnTo>
                    <a:pt x="34" y="102"/>
                  </a:lnTo>
                  <a:lnTo>
                    <a:pt x="70" y="102"/>
                  </a:lnTo>
                  <a:lnTo>
                    <a:pt x="103" y="102"/>
                  </a:lnTo>
                  <a:lnTo>
                    <a:pt x="137" y="68"/>
                  </a:lnTo>
                  <a:lnTo>
                    <a:pt x="137" y="33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70" y="33"/>
                  </a:lnTo>
                  <a:lnTo>
                    <a:pt x="34" y="33"/>
                  </a:lnTo>
                  <a:lnTo>
                    <a:pt x="34" y="68"/>
                  </a:lnTo>
                  <a:lnTo>
                    <a:pt x="0" y="10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55" name="Freeform 172"/>
            <p:cNvSpPr>
              <a:spLocks noChangeArrowheads="1"/>
            </p:cNvSpPr>
            <p:nvPr/>
          </p:nvSpPr>
          <p:spPr bwMode="auto">
            <a:xfrm>
              <a:off x="3017" y="2436"/>
              <a:ext cx="85" cy="61"/>
            </a:xfrm>
            <a:custGeom>
              <a:avLst/>
              <a:gdLst>
                <a:gd name="T0" fmla="*/ 70 w 380"/>
                <a:gd name="T1" fmla="*/ 53 h 275"/>
                <a:gd name="T2" fmla="*/ 70 w 380"/>
                <a:gd name="T3" fmla="*/ 45 h 275"/>
                <a:gd name="T4" fmla="*/ 77 w 380"/>
                <a:gd name="T5" fmla="*/ 38 h 275"/>
                <a:gd name="T6" fmla="*/ 85 w 380"/>
                <a:gd name="T7" fmla="*/ 38 h 275"/>
                <a:gd name="T8" fmla="*/ 85 w 380"/>
                <a:gd name="T9" fmla="*/ 30 h 275"/>
                <a:gd name="T10" fmla="*/ 85 w 380"/>
                <a:gd name="T11" fmla="*/ 15 h 275"/>
                <a:gd name="T12" fmla="*/ 85 w 380"/>
                <a:gd name="T13" fmla="*/ 0 h 275"/>
                <a:gd name="T14" fmla="*/ 77 w 380"/>
                <a:gd name="T15" fmla="*/ 0 h 275"/>
                <a:gd name="T16" fmla="*/ 70 w 380"/>
                <a:gd name="T17" fmla="*/ 0 h 275"/>
                <a:gd name="T18" fmla="*/ 62 w 380"/>
                <a:gd name="T19" fmla="*/ 0 h 275"/>
                <a:gd name="T20" fmla="*/ 54 w 380"/>
                <a:gd name="T21" fmla="*/ 0 h 275"/>
                <a:gd name="T22" fmla="*/ 46 w 380"/>
                <a:gd name="T23" fmla="*/ 0 h 275"/>
                <a:gd name="T24" fmla="*/ 38 w 380"/>
                <a:gd name="T25" fmla="*/ 0 h 275"/>
                <a:gd name="T26" fmla="*/ 16 w 380"/>
                <a:gd name="T27" fmla="*/ 0 h 275"/>
                <a:gd name="T28" fmla="*/ 8 w 380"/>
                <a:gd name="T29" fmla="*/ 7 h 275"/>
                <a:gd name="T30" fmla="*/ 0 w 380"/>
                <a:gd name="T31" fmla="*/ 7 h 275"/>
                <a:gd name="T32" fmla="*/ 0 w 380"/>
                <a:gd name="T33" fmla="*/ 15 h 275"/>
                <a:gd name="T34" fmla="*/ 0 w 380"/>
                <a:gd name="T35" fmla="*/ 23 h 275"/>
                <a:gd name="T36" fmla="*/ 0 w 380"/>
                <a:gd name="T37" fmla="*/ 38 h 275"/>
                <a:gd name="T38" fmla="*/ 8 w 380"/>
                <a:gd name="T39" fmla="*/ 45 h 275"/>
                <a:gd name="T40" fmla="*/ 8 w 380"/>
                <a:gd name="T41" fmla="*/ 53 h 275"/>
                <a:gd name="T42" fmla="*/ 8 w 380"/>
                <a:gd name="T43" fmla="*/ 61 h 275"/>
                <a:gd name="T44" fmla="*/ 23 w 380"/>
                <a:gd name="T45" fmla="*/ 61 h 275"/>
                <a:gd name="T46" fmla="*/ 31 w 380"/>
                <a:gd name="T47" fmla="*/ 61 h 275"/>
                <a:gd name="T48" fmla="*/ 38 w 380"/>
                <a:gd name="T49" fmla="*/ 61 h 275"/>
                <a:gd name="T50" fmla="*/ 46 w 380"/>
                <a:gd name="T51" fmla="*/ 61 h 275"/>
                <a:gd name="T52" fmla="*/ 46 w 380"/>
                <a:gd name="T53" fmla="*/ 53 h 275"/>
                <a:gd name="T54" fmla="*/ 54 w 380"/>
                <a:gd name="T55" fmla="*/ 53 h 275"/>
                <a:gd name="T56" fmla="*/ 62 w 380"/>
                <a:gd name="T57" fmla="*/ 53 h 275"/>
                <a:gd name="T58" fmla="*/ 70 w 380"/>
                <a:gd name="T59" fmla="*/ 53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0" h="275">
                  <a:moveTo>
                    <a:pt x="311" y="239"/>
                  </a:moveTo>
                  <a:lnTo>
                    <a:pt x="311" y="205"/>
                  </a:lnTo>
                  <a:lnTo>
                    <a:pt x="344" y="172"/>
                  </a:lnTo>
                  <a:lnTo>
                    <a:pt x="379" y="172"/>
                  </a:lnTo>
                  <a:lnTo>
                    <a:pt x="379" y="137"/>
                  </a:lnTo>
                  <a:lnTo>
                    <a:pt x="379" y="68"/>
                  </a:lnTo>
                  <a:lnTo>
                    <a:pt x="379" y="0"/>
                  </a:lnTo>
                  <a:lnTo>
                    <a:pt x="344" y="0"/>
                  </a:lnTo>
                  <a:lnTo>
                    <a:pt x="311" y="0"/>
                  </a:lnTo>
                  <a:lnTo>
                    <a:pt x="276" y="0"/>
                  </a:lnTo>
                  <a:lnTo>
                    <a:pt x="241" y="0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70" y="0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0" y="172"/>
                  </a:lnTo>
                  <a:lnTo>
                    <a:pt x="34" y="205"/>
                  </a:lnTo>
                  <a:lnTo>
                    <a:pt x="34" y="239"/>
                  </a:lnTo>
                  <a:lnTo>
                    <a:pt x="34" y="274"/>
                  </a:lnTo>
                  <a:lnTo>
                    <a:pt x="104" y="274"/>
                  </a:lnTo>
                  <a:lnTo>
                    <a:pt x="138" y="274"/>
                  </a:lnTo>
                  <a:lnTo>
                    <a:pt x="172" y="274"/>
                  </a:lnTo>
                  <a:lnTo>
                    <a:pt x="207" y="274"/>
                  </a:lnTo>
                  <a:lnTo>
                    <a:pt x="207" y="239"/>
                  </a:lnTo>
                  <a:lnTo>
                    <a:pt x="241" y="239"/>
                  </a:lnTo>
                  <a:lnTo>
                    <a:pt x="276" y="239"/>
                  </a:lnTo>
                  <a:lnTo>
                    <a:pt x="311" y="239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6" name="Freeform 173"/>
            <p:cNvSpPr>
              <a:spLocks noChangeArrowheads="1"/>
            </p:cNvSpPr>
            <p:nvPr/>
          </p:nvSpPr>
          <p:spPr bwMode="auto">
            <a:xfrm>
              <a:off x="3017" y="2436"/>
              <a:ext cx="85" cy="61"/>
            </a:xfrm>
            <a:custGeom>
              <a:avLst/>
              <a:gdLst>
                <a:gd name="T0" fmla="*/ 70 w 380"/>
                <a:gd name="T1" fmla="*/ 53 h 275"/>
                <a:gd name="T2" fmla="*/ 70 w 380"/>
                <a:gd name="T3" fmla="*/ 45 h 275"/>
                <a:gd name="T4" fmla="*/ 77 w 380"/>
                <a:gd name="T5" fmla="*/ 38 h 275"/>
                <a:gd name="T6" fmla="*/ 85 w 380"/>
                <a:gd name="T7" fmla="*/ 38 h 275"/>
                <a:gd name="T8" fmla="*/ 85 w 380"/>
                <a:gd name="T9" fmla="*/ 30 h 275"/>
                <a:gd name="T10" fmla="*/ 85 w 380"/>
                <a:gd name="T11" fmla="*/ 15 h 275"/>
                <a:gd name="T12" fmla="*/ 85 w 380"/>
                <a:gd name="T13" fmla="*/ 0 h 275"/>
                <a:gd name="T14" fmla="*/ 77 w 380"/>
                <a:gd name="T15" fmla="*/ 0 h 275"/>
                <a:gd name="T16" fmla="*/ 70 w 380"/>
                <a:gd name="T17" fmla="*/ 0 h 275"/>
                <a:gd name="T18" fmla="*/ 62 w 380"/>
                <a:gd name="T19" fmla="*/ 0 h 275"/>
                <a:gd name="T20" fmla="*/ 54 w 380"/>
                <a:gd name="T21" fmla="*/ 0 h 275"/>
                <a:gd name="T22" fmla="*/ 46 w 380"/>
                <a:gd name="T23" fmla="*/ 0 h 275"/>
                <a:gd name="T24" fmla="*/ 38 w 380"/>
                <a:gd name="T25" fmla="*/ 0 h 275"/>
                <a:gd name="T26" fmla="*/ 16 w 380"/>
                <a:gd name="T27" fmla="*/ 0 h 275"/>
                <a:gd name="T28" fmla="*/ 8 w 380"/>
                <a:gd name="T29" fmla="*/ 7 h 275"/>
                <a:gd name="T30" fmla="*/ 0 w 380"/>
                <a:gd name="T31" fmla="*/ 7 h 275"/>
                <a:gd name="T32" fmla="*/ 0 w 380"/>
                <a:gd name="T33" fmla="*/ 15 h 275"/>
                <a:gd name="T34" fmla="*/ 0 w 380"/>
                <a:gd name="T35" fmla="*/ 23 h 275"/>
                <a:gd name="T36" fmla="*/ 0 w 380"/>
                <a:gd name="T37" fmla="*/ 38 h 275"/>
                <a:gd name="T38" fmla="*/ 8 w 380"/>
                <a:gd name="T39" fmla="*/ 45 h 275"/>
                <a:gd name="T40" fmla="*/ 8 w 380"/>
                <a:gd name="T41" fmla="*/ 53 h 275"/>
                <a:gd name="T42" fmla="*/ 8 w 380"/>
                <a:gd name="T43" fmla="*/ 61 h 275"/>
                <a:gd name="T44" fmla="*/ 23 w 380"/>
                <a:gd name="T45" fmla="*/ 61 h 275"/>
                <a:gd name="T46" fmla="*/ 31 w 380"/>
                <a:gd name="T47" fmla="*/ 61 h 275"/>
                <a:gd name="T48" fmla="*/ 38 w 380"/>
                <a:gd name="T49" fmla="*/ 61 h 275"/>
                <a:gd name="T50" fmla="*/ 46 w 380"/>
                <a:gd name="T51" fmla="*/ 61 h 275"/>
                <a:gd name="T52" fmla="*/ 46 w 380"/>
                <a:gd name="T53" fmla="*/ 53 h 275"/>
                <a:gd name="T54" fmla="*/ 54 w 380"/>
                <a:gd name="T55" fmla="*/ 53 h 275"/>
                <a:gd name="T56" fmla="*/ 62 w 380"/>
                <a:gd name="T57" fmla="*/ 53 h 275"/>
                <a:gd name="T58" fmla="*/ 70 w 380"/>
                <a:gd name="T59" fmla="*/ 53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0" h="275">
                  <a:moveTo>
                    <a:pt x="311" y="239"/>
                  </a:moveTo>
                  <a:lnTo>
                    <a:pt x="311" y="205"/>
                  </a:lnTo>
                  <a:lnTo>
                    <a:pt x="344" y="172"/>
                  </a:lnTo>
                  <a:lnTo>
                    <a:pt x="379" y="172"/>
                  </a:lnTo>
                  <a:lnTo>
                    <a:pt x="379" y="137"/>
                  </a:lnTo>
                  <a:lnTo>
                    <a:pt x="379" y="68"/>
                  </a:lnTo>
                  <a:lnTo>
                    <a:pt x="379" y="0"/>
                  </a:lnTo>
                  <a:lnTo>
                    <a:pt x="344" y="0"/>
                  </a:lnTo>
                  <a:lnTo>
                    <a:pt x="311" y="0"/>
                  </a:lnTo>
                  <a:lnTo>
                    <a:pt x="276" y="0"/>
                  </a:lnTo>
                  <a:lnTo>
                    <a:pt x="241" y="0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70" y="0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0" y="172"/>
                  </a:lnTo>
                  <a:lnTo>
                    <a:pt x="34" y="205"/>
                  </a:lnTo>
                  <a:lnTo>
                    <a:pt x="34" y="239"/>
                  </a:lnTo>
                  <a:lnTo>
                    <a:pt x="34" y="274"/>
                  </a:lnTo>
                  <a:lnTo>
                    <a:pt x="104" y="274"/>
                  </a:lnTo>
                  <a:lnTo>
                    <a:pt x="138" y="274"/>
                  </a:lnTo>
                  <a:lnTo>
                    <a:pt x="172" y="274"/>
                  </a:lnTo>
                  <a:lnTo>
                    <a:pt x="207" y="274"/>
                  </a:lnTo>
                  <a:lnTo>
                    <a:pt x="207" y="239"/>
                  </a:lnTo>
                  <a:lnTo>
                    <a:pt x="241" y="239"/>
                  </a:lnTo>
                  <a:lnTo>
                    <a:pt x="276" y="239"/>
                  </a:lnTo>
                  <a:lnTo>
                    <a:pt x="311" y="23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57" name="Freeform 174"/>
            <p:cNvSpPr>
              <a:spLocks noChangeArrowheads="1"/>
            </p:cNvSpPr>
            <p:nvPr/>
          </p:nvSpPr>
          <p:spPr bwMode="auto">
            <a:xfrm>
              <a:off x="3080" y="2342"/>
              <a:ext cx="38" cy="61"/>
            </a:xfrm>
            <a:custGeom>
              <a:avLst/>
              <a:gdLst>
                <a:gd name="T0" fmla="*/ 30 w 173"/>
                <a:gd name="T1" fmla="*/ 61 h 275"/>
                <a:gd name="T2" fmla="*/ 30 w 173"/>
                <a:gd name="T3" fmla="*/ 53 h 275"/>
                <a:gd name="T4" fmla="*/ 30 w 173"/>
                <a:gd name="T5" fmla="*/ 46 h 275"/>
                <a:gd name="T6" fmla="*/ 30 w 173"/>
                <a:gd name="T7" fmla="*/ 38 h 275"/>
                <a:gd name="T8" fmla="*/ 30 w 173"/>
                <a:gd name="T9" fmla="*/ 30 h 275"/>
                <a:gd name="T10" fmla="*/ 30 w 173"/>
                <a:gd name="T11" fmla="*/ 23 h 275"/>
                <a:gd name="T12" fmla="*/ 38 w 173"/>
                <a:gd name="T13" fmla="*/ 23 h 275"/>
                <a:gd name="T14" fmla="*/ 38 w 173"/>
                <a:gd name="T15" fmla="*/ 15 h 275"/>
                <a:gd name="T16" fmla="*/ 38 w 173"/>
                <a:gd name="T17" fmla="*/ 8 h 275"/>
                <a:gd name="T18" fmla="*/ 30 w 173"/>
                <a:gd name="T19" fmla="*/ 8 h 275"/>
                <a:gd name="T20" fmla="*/ 30 w 173"/>
                <a:gd name="T21" fmla="*/ 0 h 275"/>
                <a:gd name="T22" fmla="*/ 23 w 173"/>
                <a:gd name="T23" fmla="*/ 0 h 275"/>
                <a:gd name="T24" fmla="*/ 7 w 173"/>
                <a:gd name="T25" fmla="*/ 0 h 275"/>
                <a:gd name="T26" fmla="*/ 0 w 173"/>
                <a:gd name="T27" fmla="*/ 0 h 275"/>
                <a:gd name="T28" fmla="*/ 0 w 173"/>
                <a:gd name="T29" fmla="*/ 8 h 275"/>
                <a:gd name="T30" fmla="*/ 0 w 173"/>
                <a:gd name="T31" fmla="*/ 15 h 275"/>
                <a:gd name="T32" fmla="*/ 7 w 173"/>
                <a:gd name="T33" fmla="*/ 15 h 275"/>
                <a:gd name="T34" fmla="*/ 7 w 173"/>
                <a:gd name="T35" fmla="*/ 23 h 275"/>
                <a:gd name="T36" fmla="*/ 15 w 173"/>
                <a:gd name="T37" fmla="*/ 23 h 275"/>
                <a:gd name="T38" fmla="*/ 15 w 173"/>
                <a:gd name="T39" fmla="*/ 30 h 275"/>
                <a:gd name="T40" fmla="*/ 15 w 173"/>
                <a:gd name="T41" fmla="*/ 38 h 275"/>
                <a:gd name="T42" fmla="*/ 15 w 173"/>
                <a:gd name="T43" fmla="*/ 46 h 275"/>
                <a:gd name="T44" fmla="*/ 23 w 173"/>
                <a:gd name="T45" fmla="*/ 46 h 275"/>
                <a:gd name="T46" fmla="*/ 23 w 173"/>
                <a:gd name="T47" fmla="*/ 53 h 275"/>
                <a:gd name="T48" fmla="*/ 30 w 173"/>
                <a:gd name="T49" fmla="*/ 53 h 275"/>
                <a:gd name="T50" fmla="*/ 30 w 173"/>
                <a:gd name="T51" fmla="*/ 61 h 2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3" h="275">
                  <a:moveTo>
                    <a:pt x="137" y="274"/>
                  </a:moveTo>
                  <a:lnTo>
                    <a:pt x="137" y="240"/>
                  </a:lnTo>
                  <a:lnTo>
                    <a:pt x="137" y="206"/>
                  </a:lnTo>
                  <a:lnTo>
                    <a:pt x="137" y="172"/>
                  </a:lnTo>
                  <a:lnTo>
                    <a:pt x="137" y="137"/>
                  </a:lnTo>
                  <a:lnTo>
                    <a:pt x="137" y="102"/>
                  </a:lnTo>
                  <a:lnTo>
                    <a:pt x="172" y="102"/>
                  </a:lnTo>
                  <a:lnTo>
                    <a:pt x="172" y="69"/>
                  </a:lnTo>
                  <a:lnTo>
                    <a:pt x="172" y="34"/>
                  </a:lnTo>
                  <a:lnTo>
                    <a:pt x="137" y="34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69"/>
                  </a:lnTo>
                  <a:lnTo>
                    <a:pt x="34" y="69"/>
                  </a:lnTo>
                  <a:lnTo>
                    <a:pt x="34" y="102"/>
                  </a:lnTo>
                  <a:lnTo>
                    <a:pt x="68" y="102"/>
                  </a:lnTo>
                  <a:lnTo>
                    <a:pt x="68" y="137"/>
                  </a:lnTo>
                  <a:lnTo>
                    <a:pt x="68" y="172"/>
                  </a:lnTo>
                  <a:lnTo>
                    <a:pt x="68" y="206"/>
                  </a:lnTo>
                  <a:lnTo>
                    <a:pt x="103" y="206"/>
                  </a:lnTo>
                  <a:lnTo>
                    <a:pt x="103" y="240"/>
                  </a:lnTo>
                  <a:lnTo>
                    <a:pt x="137" y="240"/>
                  </a:lnTo>
                  <a:lnTo>
                    <a:pt x="137" y="27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8" name="Freeform 175"/>
            <p:cNvSpPr>
              <a:spLocks noChangeArrowheads="1"/>
            </p:cNvSpPr>
            <p:nvPr/>
          </p:nvSpPr>
          <p:spPr bwMode="auto">
            <a:xfrm>
              <a:off x="3080" y="2342"/>
              <a:ext cx="38" cy="61"/>
            </a:xfrm>
            <a:custGeom>
              <a:avLst/>
              <a:gdLst>
                <a:gd name="T0" fmla="*/ 30 w 173"/>
                <a:gd name="T1" fmla="*/ 61 h 275"/>
                <a:gd name="T2" fmla="*/ 30 w 173"/>
                <a:gd name="T3" fmla="*/ 53 h 275"/>
                <a:gd name="T4" fmla="*/ 30 w 173"/>
                <a:gd name="T5" fmla="*/ 46 h 275"/>
                <a:gd name="T6" fmla="*/ 30 w 173"/>
                <a:gd name="T7" fmla="*/ 38 h 275"/>
                <a:gd name="T8" fmla="*/ 30 w 173"/>
                <a:gd name="T9" fmla="*/ 30 h 275"/>
                <a:gd name="T10" fmla="*/ 30 w 173"/>
                <a:gd name="T11" fmla="*/ 23 h 275"/>
                <a:gd name="T12" fmla="*/ 38 w 173"/>
                <a:gd name="T13" fmla="*/ 23 h 275"/>
                <a:gd name="T14" fmla="*/ 38 w 173"/>
                <a:gd name="T15" fmla="*/ 15 h 275"/>
                <a:gd name="T16" fmla="*/ 38 w 173"/>
                <a:gd name="T17" fmla="*/ 8 h 275"/>
                <a:gd name="T18" fmla="*/ 30 w 173"/>
                <a:gd name="T19" fmla="*/ 8 h 275"/>
                <a:gd name="T20" fmla="*/ 30 w 173"/>
                <a:gd name="T21" fmla="*/ 0 h 275"/>
                <a:gd name="T22" fmla="*/ 23 w 173"/>
                <a:gd name="T23" fmla="*/ 0 h 275"/>
                <a:gd name="T24" fmla="*/ 7 w 173"/>
                <a:gd name="T25" fmla="*/ 0 h 275"/>
                <a:gd name="T26" fmla="*/ 0 w 173"/>
                <a:gd name="T27" fmla="*/ 0 h 275"/>
                <a:gd name="T28" fmla="*/ 0 w 173"/>
                <a:gd name="T29" fmla="*/ 8 h 275"/>
                <a:gd name="T30" fmla="*/ 0 w 173"/>
                <a:gd name="T31" fmla="*/ 15 h 275"/>
                <a:gd name="T32" fmla="*/ 7 w 173"/>
                <a:gd name="T33" fmla="*/ 15 h 275"/>
                <a:gd name="T34" fmla="*/ 7 w 173"/>
                <a:gd name="T35" fmla="*/ 23 h 275"/>
                <a:gd name="T36" fmla="*/ 15 w 173"/>
                <a:gd name="T37" fmla="*/ 23 h 275"/>
                <a:gd name="T38" fmla="*/ 15 w 173"/>
                <a:gd name="T39" fmla="*/ 30 h 275"/>
                <a:gd name="T40" fmla="*/ 15 w 173"/>
                <a:gd name="T41" fmla="*/ 38 h 275"/>
                <a:gd name="T42" fmla="*/ 15 w 173"/>
                <a:gd name="T43" fmla="*/ 46 h 275"/>
                <a:gd name="T44" fmla="*/ 23 w 173"/>
                <a:gd name="T45" fmla="*/ 46 h 275"/>
                <a:gd name="T46" fmla="*/ 23 w 173"/>
                <a:gd name="T47" fmla="*/ 53 h 275"/>
                <a:gd name="T48" fmla="*/ 30 w 173"/>
                <a:gd name="T49" fmla="*/ 53 h 275"/>
                <a:gd name="T50" fmla="*/ 30 w 173"/>
                <a:gd name="T51" fmla="*/ 61 h 2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3" h="275">
                  <a:moveTo>
                    <a:pt x="137" y="274"/>
                  </a:moveTo>
                  <a:lnTo>
                    <a:pt x="137" y="240"/>
                  </a:lnTo>
                  <a:lnTo>
                    <a:pt x="137" y="206"/>
                  </a:lnTo>
                  <a:lnTo>
                    <a:pt x="137" y="172"/>
                  </a:lnTo>
                  <a:lnTo>
                    <a:pt x="137" y="137"/>
                  </a:lnTo>
                  <a:lnTo>
                    <a:pt x="137" y="102"/>
                  </a:lnTo>
                  <a:lnTo>
                    <a:pt x="172" y="102"/>
                  </a:lnTo>
                  <a:lnTo>
                    <a:pt x="172" y="69"/>
                  </a:lnTo>
                  <a:lnTo>
                    <a:pt x="172" y="34"/>
                  </a:lnTo>
                  <a:lnTo>
                    <a:pt x="137" y="34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69"/>
                  </a:lnTo>
                  <a:lnTo>
                    <a:pt x="34" y="69"/>
                  </a:lnTo>
                  <a:lnTo>
                    <a:pt x="34" y="102"/>
                  </a:lnTo>
                  <a:lnTo>
                    <a:pt x="68" y="102"/>
                  </a:lnTo>
                  <a:lnTo>
                    <a:pt x="68" y="137"/>
                  </a:lnTo>
                  <a:lnTo>
                    <a:pt x="68" y="172"/>
                  </a:lnTo>
                  <a:lnTo>
                    <a:pt x="68" y="206"/>
                  </a:lnTo>
                  <a:lnTo>
                    <a:pt x="103" y="206"/>
                  </a:lnTo>
                  <a:lnTo>
                    <a:pt x="103" y="240"/>
                  </a:lnTo>
                  <a:lnTo>
                    <a:pt x="137" y="240"/>
                  </a:lnTo>
                  <a:lnTo>
                    <a:pt x="137" y="27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59" name="Freeform 176"/>
            <p:cNvSpPr>
              <a:spLocks noChangeArrowheads="1"/>
            </p:cNvSpPr>
            <p:nvPr/>
          </p:nvSpPr>
          <p:spPr bwMode="auto">
            <a:xfrm>
              <a:off x="2978" y="2350"/>
              <a:ext cx="140" cy="93"/>
            </a:xfrm>
            <a:custGeom>
              <a:avLst/>
              <a:gdLst>
                <a:gd name="T0" fmla="*/ 132 w 620"/>
                <a:gd name="T1" fmla="*/ 54 h 413"/>
                <a:gd name="T2" fmla="*/ 140 w 620"/>
                <a:gd name="T3" fmla="*/ 54 h 413"/>
                <a:gd name="T4" fmla="*/ 132 w 620"/>
                <a:gd name="T5" fmla="*/ 70 h 413"/>
                <a:gd name="T6" fmla="*/ 132 w 620"/>
                <a:gd name="T7" fmla="*/ 77 h 413"/>
                <a:gd name="T8" fmla="*/ 124 w 620"/>
                <a:gd name="T9" fmla="*/ 85 h 413"/>
                <a:gd name="T10" fmla="*/ 117 w 620"/>
                <a:gd name="T11" fmla="*/ 85 h 413"/>
                <a:gd name="T12" fmla="*/ 109 w 620"/>
                <a:gd name="T13" fmla="*/ 85 h 413"/>
                <a:gd name="T14" fmla="*/ 101 w 620"/>
                <a:gd name="T15" fmla="*/ 85 h 413"/>
                <a:gd name="T16" fmla="*/ 93 w 620"/>
                <a:gd name="T17" fmla="*/ 85 h 413"/>
                <a:gd name="T18" fmla="*/ 85 w 620"/>
                <a:gd name="T19" fmla="*/ 85 h 413"/>
                <a:gd name="T20" fmla="*/ 78 w 620"/>
                <a:gd name="T21" fmla="*/ 85 h 413"/>
                <a:gd name="T22" fmla="*/ 54 w 620"/>
                <a:gd name="T23" fmla="*/ 85 h 413"/>
                <a:gd name="T24" fmla="*/ 47 w 620"/>
                <a:gd name="T25" fmla="*/ 93 h 413"/>
                <a:gd name="T26" fmla="*/ 39 w 620"/>
                <a:gd name="T27" fmla="*/ 93 h 413"/>
                <a:gd name="T28" fmla="*/ 39 w 620"/>
                <a:gd name="T29" fmla="*/ 85 h 413"/>
                <a:gd name="T30" fmla="*/ 31 w 620"/>
                <a:gd name="T31" fmla="*/ 85 h 413"/>
                <a:gd name="T32" fmla="*/ 23 w 620"/>
                <a:gd name="T33" fmla="*/ 77 h 413"/>
                <a:gd name="T34" fmla="*/ 23 w 620"/>
                <a:gd name="T35" fmla="*/ 70 h 413"/>
                <a:gd name="T36" fmla="*/ 16 w 620"/>
                <a:gd name="T37" fmla="*/ 70 h 413"/>
                <a:gd name="T38" fmla="*/ 8 w 620"/>
                <a:gd name="T39" fmla="*/ 62 h 413"/>
                <a:gd name="T40" fmla="*/ 8 w 620"/>
                <a:gd name="T41" fmla="*/ 54 h 413"/>
                <a:gd name="T42" fmla="*/ 0 w 620"/>
                <a:gd name="T43" fmla="*/ 54 h 413"/>
                <a:gd name="T44" fmla="*/ 0 w 620"/>
                <a:gd name="T45" fmla="*/ 46 h 413"/>
                <a:gd name="T46" fmla="*/ 8 w 620"/>
                <a:gd name="T47" fmla="*/ 39 h 413"/>
                <a:gd name="T48" fmla="*/ 8 w 620"/>
                <a:gd name="T49" fmla="*/ 31 h 413"/>
                <a:gd name="T50" fmla="*/ 16 w 620"/>
                <a:gd name="T51" fmla="*/ 31 h 413"/>
                <a:gd name="T52" fmla="*/ 16 w 620"/>
                <a:gd name="T53" fmla="*/ 23 h 413"/>
                <a:gd name="T54" fmla="*/ 23 w 620"/>
                <a:gd name="T55" fmla="*/ 15 h 413"/>
                <a:gd name="T56" fmla="*/ 23 w 620"/>
                <a:gd name="T57" fmla="*/ 8 h 413"/>
                <a:gd name="T58" fmla="*/ 31 w 620"/>
                <a:gd name="T59" fmla="*/ 8 h 413"/>
                <a:gd name="T60" fmla="*/ 39 w 620"/>
                <a:gd name="T61" fmla="*/ 8 h 413"/>
                <a:gd name="T62" fmla="*/ 47 w 620"/>
                <a:gd name="T63" fmla="*/ 8 h 413"/>
                <a:gd name="T64" fmla="*/ 54 w 620"/>
                <a:gd name="T65" fmla="*/ 8 h 413"/>
                <a:gd name="T66" fmla="*/ 62 w 620"/>
                <a:gd name="T67" fmla="*/ 8 h 413"/>
                <a:gd name="T68" fmla="*/ 70 w 620"/>
                <a:gd name="T69" fmla="*/ 8 h 413"/>
                <a:gd name="T70" fmla="*/ 70 w 620"/>
                <a:gd name="T71" fmla="*/ 0 h 413"/>
                <a:gd name="T72" fmla="*/ 78 w 620"/>
                <a:gd name="T73" fmla="*/ 0 h 413"/>
                <a:gd name="T74" fmla="*/ 85 w 620"/>
                <a:gd name="T75" fmla="*/ 0 h 413"/>
                <a:gd name="T76" fmla="*/ 93 w 620"/>
                <a:gd name="T77" fmla="*/ 0 h 413"/>
                <a:gd name="T78" fmla="*/ 101 w 620"/>
                <a:gd name="T79" fmla="*/ 0 h 413"/>
                <a:gd name="T80" fmla="*/ 101 w 620"/>
                <a:gd name="T81" fmla="*/ 8 h 413"/>
                <a:gd name="T82" fmla="*/ 109 w 620"/>
                <a:gd name="T83" fmla="*/ 8 h 413"/>
                <a:gd name="T84" fmla="*/ 109 w 620"/>
                <a:gd name="T85" fmla="*/ 15 h 413"/>
                <a:gd name="T86" fmla="*/ 117 w 620"/>
                <a:gd name="T87" fmla="*/ 15 h 413"/>
                <a:gd name="T88" fmla="*/ 117 w 620"/>
                <a:gd name="T89" fmla="*/ 23 h 413"/>
                <a:gd name="T90" fmla="*/ 117 w 620"/>
                <a:gd name="T91" fmla="*/ 31 h 413"/>
                <a:gd name="T92" fmla="*/ 117 w 620"/>
                <a:gd name="T93" fmla="*/ 39 h 413"/>
                <a:gd name="T94" fmla="*/ 124 w 620"/>
                <a:gd name="T95" fmla="*/ 39 h 413"/>
                <a:gd name="T96" fmla="*/ 124 w 620"/>
                <a:gd name="T97" fmla="*/ 46 h 413"/>
                <a:gd name="T98" fmla="*/ 132 w 620"/>
                <a:gd name="T99" fmla="*/ 46 h 413"/>
                <a:gd name="T100" fmla="*/ 132 w 620"/>
                <a:gd name="T101" fmla="*/ 54 h 41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0" h="413">
                  <a:moveTo>
                    <a:pt x="585" y="240"/>
                  </a:moveTo>
                  <a:lnTo>
                    <a:pt x="619" y="240"/>
                  </a:lnTo>
                  <a:lnTo>
                    <a:pt x="585" y="309"/>
                  </a:lnTo>
                  <a:lnTo>
                    <a:pt x="585" y="343"/>
                  </a:lnTo>
                  <a:lnTo>
                    <a:pt x="551" y="378"/>
                  </a:lnTo>
                  <a:lnTo>
                    <a:pt x="516" y="378"/>
                  </a:lnTo>
                  <a:lnTo>
                    <a:pt x="482" y="378"/>
                  </a:lnTo>
                  <a:lnTo>
                    <a:pt x="448" y="378"/>
                  </a:lnTo>
                  <a:lnTo>
                    <a:pt x="413" y="378"/>
                  </a:lnTo>
                  <a:lnTo>
                    <a:pt x="378" y="378"/>
                  </a:lnTo>
                  <a:lnTo>
                    <a:pt x="344" y="378"/>
                  </a:lnTo>
                  <a:lnTo>
                    <a:pt x="241" y="378"/>
                  </a:lnTo>
                  <a:lnTo>
                    <a:pt x="206" y="412"/>
                  </a:lnTo>
                  <a:lnTo>
                    <a:pt x="172" y="412"/>
                  </a:lnTo>
                  <a:lnTo>
                    <a:pt x="172" y="378"/>
                  </a:lnTo>
                  <a:lnTo>
                    <a:pt x="138" y="378"/>
                  </a:lnTo>
                  <a:lnTo>
                    <a:pt x="103" y="343"/>
                  </a:lnTo>
                  <a:lnTo>
                    <a:pt x="103" y="309"/>
                  </a:lnTo>
                  <a:lnTo>
                    <a:pt x="69" y="309"/>
                  </a:lnTo>
                  <a:lnTo>
                    <a:pt x="34" y="274"/>
                  </a:lnTo>
                  <a:lnTo>
                    <a:pt x="34" y="240"/>
                  </a:lnTo>
                  <a:lnTo>
                    <a:pt x="0" y="240"/>
                  </a:lnTo>
                  <a:lnTo>
                    <a:pt x="0" y="206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69" y="137"/>
                  </a:lnTo>
                  <a:lnTo>
                    <a:pt x="69" y="103"/>
                  </a:lnTo>
                  <a:lnTo>
                    <a:pt x="103" y="68"/>
                  </a:lnTo>
                  <a:lnTo>
                    <a:pt x="103" y="34"/>
                  </a:lnTo>
                  <a:lnTo>
                    <a:pt x="138" y="34"/>
                  </a:lnTo>
                  <a:lnTo>
                    <a:pt x="172" y="34"/>
                  </a:lnTo>
                  <a:lnTo>
                    <a:pt x="206" y="34"/>
                  </a:lnTo>
                  <a:lnTo>
                    <a:pt x="241" y="34"/>
                  </a:lnTo>
                  <a:lnTo>
                    <a:pt x="275" y="34"/>
                  </a:lnTo>
                  <a:lnTo>
                    <a:pt x="310" y="34"/>
                  </a:lnTo>
                  <a:lnTo>
                    <a:pt x="310" y="0"/>
                  </a:lnTo>
                  <a:lnTo>
                    <a:pt x="344" y="0"/>
                  </a:lnTo>
                  <a:lnTo>
                    <a:pt x="378" y="0"/>
                  </a:lnTo>
                  <a:lnTo>
                    <a:pt x="413" y="0"/>
                  </a:lnTo>
                  <a:lnTo>
                    <a:pt x="448" y="0"/>
                  </a:lnTo>
                  <a:lnTo>
                    <a:pt x="448" y="34"/>
                  </a:lnTo>
                  <a:lnTo>
                    <a:pt x="482" y="34"/>
                  </a:lnTo>
                  <a:lnTo>
                    <a:pt x="482" y="68"/>
                  </a:lnTo>
                  <a:lnTo>
                    <a:pt x="516" y="68"/>
                  </a:lnTo>
                  <a:lnTo>
                    <a:pt x="516" y="103"/>
                  </a:lnTo>
                  <a:lnTo>
                    <a:pt x="516" y="137"/>
                  </a:lnTo>
                  <a:lnTo>
                    <a:pt x="516" y="172"/>
                  </a:lnTo>
                  <a:lnTo>
                    <a:pt x="551" y="172"/>
                  </a:lnTo>
                  <a:lnTo>
                    <a:pt x="551" y="206"/>
                  </a:lnTo>
                  <a:lnTo>
                    <a:pt x="585" y="206"/>
                  </a:lnTo>
                  <a:lnTo>
                    <a:pt x="585" y="24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" name="Freeform 177"/>
            <p:cNvSpPr>
              <a:spLocks noChangeArrowheads="1"/>
            </p:cNvSpPr>
            <p:nvPr/>
          </p:nvSpPr>
          <p:spPr bwMode="auto">
            <a:xfrm>
              <a:off x="2978" y="2350"/>
              <a:ext cx="140" cy="93"/>
            </a:xfrm>
            <a:custGeom>
              <a:avLst/>
              <a:gdLst>
                <a:gd name="T0" fmla="*/ 132 w 620"/>
                <a:gd name="T1" fmla="*/ 54 h 413"/>
                <a:gd name="T2" fmla="*/ 140 w 620"/>
                <a:gd name="T3" fmla="*/ 54 h 413"/>
                <a:gd name="T4" fmla="*/ 132 w 620"/>
                <a:gd name="T5" fmla="*/ 70 h 413"/>
                <a:gd name="T6" fmla="*/ 132 w 620"/>
                <a:gd name="T7" fmla="*/ 77 h 413"/>
                <a:gd name="T8" fmla="*/ 124 w 620"/>
                <a:gd name="T9" fmla="*/ 85 h 413"/>
                <a:gd name="T10" fmla="*/ 117 w 620"/>
                <a:gd name="T11" fmla="*/ 85 h 413"/>
                <a:gd name="T12" fmla="*/ 109 w 620"/>
                <a:gd name="T13" fmla="*/ 85 h 413"/>
                <a:gd name="T14" fmla="*/ 101 w 620"/>
                <a:gd name="T15" fmla="*/ 85 h 413"/>
                <a:gd name="T16" fmla="*/ 93 w 620"/>
                <a:gd name="T17" fmla="*/ 85 h 413"/>
                <a:gd name="T18" fmla="*/ 85 w 620"/>
                <a:gd name="T19" fmla="*/ 85 h 413"/>
                <a:gd name="T20" fmla="*/ 78 w 620"/>
                <a:gd name="T21" fmla="*/ 85 h 413"/>
                <a:gd name="T22" fmla="*/ 54 w 620"/>
                <a:gd name="T23" fmla="*/ 85 h 413"/>
                <a:gd name="T24" fmla="*/ 47 w 620"/>
                <a:gd name="T25" fmla="*/ 93 h 413"/>
                <a:gd name="T26" fmla="*/ 39 w 620"/>
                <a:gd name="T27" fmla="*/ 93 h 413"/>
                <a:gd name="T28" fmla="*/ 39 w 620"/>
                <a:gd name="T29" fmla="*/ 85 h 413"/>
                <a:gd name="T30" fmla="*/ 31 w 620"/>
                <a:gd name="T31" fmla="*/ 85 h 413"/>
                <a:gd name="T32" fmla="*/ 23 w 620"/>
                <a:gd name="T33" fmla="*/ 77 h 413"/>
                <a:gd name="T34" fmla="*/ 23 w 620"/>
                <a:gd name="T35" fmla="*/ 70 h 413"/>
                <a:gd name="T36" fmla="*/ 16 w 620"/>
                <a:gd name="T37" fmla="*/ 70 h 413"/>
                <a:gd name="T38" fmla="*/ 8 w 620"/>
                <a:gd name="T39" fmla="*/ 62 h 413"/>
                <a:gd name="T40" fmla="*/ 8 w 620"/>
                <a:gd name="T41" fmla="*/ 54 h 413"/>
                <a:gd name="T42" fmla="*/ 0 w 620"/>
                <a:gd name="T43" fmla="*/ 54 h 413"/>
                <a:gd name="T44" fmla="*/ 0 w 620"/>
                <a:gd name="T45" fmla="*/ 46 h 413"/>
                <a:gd name="T46" fmla="*/ 8 w 620"/>
                <a:gd name="T47" fmla="*/ 39 h 413"/>
                <a:gd name="T48" fmla="*/ 8 w 620"/>
                <a:gd name="T49" fmla="*/ 31 h 413"/>
                <a:gd name="T50" fmla="*/ 16 w 620"/>
                <a:gd name="T51" fmla="*/ 31 h 413"/>
                <a:gd name="T52" fmla="*/ 16 w 620"/>
                <a:gd name="T53" fmla="*/ 23 h 413"/>
                <a:gd name="T54" fmla="*/ 23 w 620"/>
                <a:gd name="T55" fmla="*/ 15 h 413"/>
                <a:gd name="T56" fmla="*/ 23 w 620"/>
                <a:gd name="T57" fmla="*/ 8 h 413"/>
                <a:gd name="T58" fmla="*/ 31 w 620"/>
                <a:gd name="T59" fmla="*/ 8 h 413"/>
                <a:gd name="T60" fmla="*/ 39 w 620"/>
                <a:gd name="T61" fmla="*/ 8 h 413"/>
                <a:gd name="T62" fmla="*/ 47 w 620"/>
                <a:gd name="T63" fmla="*/ 8 h 413"/>
                <a:gd name="T64" fmla="*/ 54 w 620"/>
                <a:gd name="T65" fmla="*/ 8 h 413"/>
                <a:gd name="T66" fmla="*/ 62 w 620"/>
                <a:gd name="T67" fmla="*/ 8 h 413"/>
                <a:gd name="T68" fmla="*/ 70 w 620"/>
                <a:gd name="T69" fmla="*/ 8 h 413"/>
                <a:gd name="T70" fmla="*/ 70 w 620"/>
                <a:gd name="T71" fmla="*/ 0 h 413"/>
                <a:gd name="T72" fmla="*/ 78 w 620"/>
                <a:gd name="T73" fmla="*/ 0 h 413"/>
                <a:gd name="T74" fmla="*/ 85 w 620"/>
                <a:gd name="T75" fmla="*/ 0 h 413"/>
                <a:gd name="T76" fmla="*/ 93 w 620"/>
                <a:gd name="T77" fmla="*/ 0 h 413"/>
                <a:gd name="T78" fmla="*/ 101 w 620"/>
                <a:gd name="T79" fmla="*/ 0 h 413"/>
                <a:gd name="T80" fmla="*/ 101 w 620"/>
                <a:gd name="T81" fmla="*/ 8 h 413"/>
                <a:gd name="T82" fmla="*/ 109 w 620"/>
                <a:gd name="T83" fmla="*/ 8 h 413"/>
                <a:gd name="T84" fmla="*/ 109 w 620"/>
                <a:gd name="T85" fmla="*/ 15 h 413"/>
                <a:gd name="T86" fmla="*/ 117 w 620"/>
                <a:gd name="T87" fmla="*/ 15 h 413"/>
                <a:gd name="T88" fmla="*/ 117 w 620"/>
                <a:gd name="T89" fmla="*/ 23 h 413"/>
                <a:gd name="T90" fmla="*/ 117 w 620"/>
                <a:gd name="T91" fmla="*/ 31 h 413"/>
                <a:gd name="T92" fmla="*/ 117 w 620"/>
                <a:gd name="T93" fmla="*/ 39 h 413"/>
                <a:gd name="T94" fmla="*/ 124 w 620"/>
                <a:gd name="T95" fmla="*/ 39 h 413"/>
                <a:gd name="T96" fmla="*/ 124 w 620"/>
                <a:gd name="T97" fmla="*/ 46 h 413"/>
                <a:gd name="T98" fmla="*/ 132 w 620"/>
                <a:gd name="T99" fmla="*/ 46 h 413"/>
                <a:gd name="T100" fmla="*/ 132 w 620"/>
                <a:gd name="T101" fmla="*/ 54 h 41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0" h="413">
                  <a:moveTo>
                    <a:pt x="585" y="240"/>
                  </a:moveTo>
                  <a:lnTo>
                    <a:pt x="619" y="240"/>
                  </a:lnTo>
                  <a:lnTo>
                    <a:pt x="585" y="309"/>
                  </a:lnTo>
                  <a:lnTo>
                    <a:pt x="585" y="343"/>
                  </a:lnTo>
                  <a:lnTo>
                    <a:pt x="551" y="378"/>
                  </a:lnTo>
                  <a:lnTo>
                    <a:pt x="516" y="378"/>
                  </a:lnTo>
                  <a:lnTo>
                    <a:pt x="482" y="378"/>
                  </a:lnTo>
                  <a:lnTo>
                    <a:pt x="448" y="378"/>
                  </a:lnTo>
                  <a:lnTo>
                    <a:pt x="413" y="378"/>
                  </a:lnTo>
                  <a:lnTo>
                    <a:pt x="378" y="378"/>
                  </a:lnTo>
                  <a:lnTo>
                    <a:pt x="344" y="378"/>
                  </a:lnTo>
                  <a:lnTo>
                    <a:pt x="241" y="378"/>
                  </a:lnTo>
                  <a:lnTo>
                    <a:pt x="206" y="412"/>
                  </a:lnTo>
                  <a:lnTo>
                    <a:pt x="172" y="412"/>
                  </a:lnTo>
                  <a:lnTo>
                    <a:pt x="172" y="378"/>
                  </a:lnTo>
                  <a:lnTo>
                    <a:pt x="138" y="378"/>
                  </a:lnTo>
                  <a:lnTo>
                    <a:pt x="103" y="343"/>
                  </a:lnTo>
                  <a:lnTo>
                    <a:pt x="103" y="309"/>
                  </a:lnTo>
                  <a:lnTo>
                    <a:pt x="69" y="309"/>
                  </a:lnTo>
                  <a:lnTo>
                    <a:pt x="34" y="274"/>
                  </a:lnTo>
                  <a:lnTo>
                    <a:pt x="34" y="240"/>
                  </a:lnTo>
                  <a:lnTo>
                    <a:pt x="0" y="240"/>
                  </a:lnTo>
                  <a:lnTo>
                    <a:pt x="0" y="206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69" y="137"/>
                  </a:lnTo>
                  <a:lnTo>
                    <a:pt x="69" y="103"/>
                  </a:lnTo>
                  <a:lnTo>
                    <a:pt x="103" y="68"/>
                  </a:lnTo>
                  <a:lnTo>
                    <a:pt x="103" y="34"/>
                  </a:lnTo>
                  <a:lnTo>
                    <a:pt x="138" y="34"/>
                  </a:lnTo>
                  <a:lnTo>
                    <a:pt x="172" y="34"/>
                  </a:lnTo>
                  <a:lnTo>
                    <a:pt x="206" y="34"/>
                  </a:lnTo>
                  <a:lnTo>
                    <a:pt x="241" y="34"/>
                  </a:lnTo>
                  <a:lnTo>
                    <a:pt x="275" y="34"/>
                  </a:lnTo>
                  <a:lnTo>
                    <a:pt x="310" y="34"/>
                  </a:lnTo>
                  <a:lnTo>
                    <a:pt x="310" y="0"/>
                  </a:lnTo>
                  <a:lnTo>
                    <a:pt x="344" y="0"/>
                  </a:lnTo>
                  <a:lnTo>
                    <a:pt x="378" y="0"/>
                  </a:lnTo>
                  <a:lnTo>
                    <a:pt x="413" y="0"/>
                  </a:lnTo>
                  <a:lnTo>
                    <a:pt x="448" y="0"/>
                  </a:lnTo>
                  <a:lnTo>
                    <a:pt x="448" y="34"/>
                  </a:lnTo>
                  <a:lnTo>
                    <a:pt x="482" y="34"/>
                  </a:lnTo>
                  <a:lnTo>
                    <a:pt x="482" y="68"/>
                  </a:lnTo>
                  <a:lnTo>
                    <a:pt x="516" y="68"/>
                  </a:lnTo>
                  <a:lnTo>
                    <a:pt x="516" y="103"/>
                  </a:lnTo>
                  <a:lnTo>
                    <a:pt x="516" y="137"/>
                  </a:lnTo>
                  <a:lnTo>
                    <a:pt x="516" y="172"/>
                  </a:lnTo>
                  <a:lnTo>
                    <a:pt x="551" y="172"/>
                  </a:lnTo>
                  <a:lnTo>
                    <a:pt x="551" y="206"/>
                  </a:lnTo>
                  <a:lnTo>
                    <a:pt x="585" y="206"/>
                  </a:lnTo>
                  <a:lnTo>
                    <a:pt x="585" y="24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61" name="Freeform 178"/>
            <p:cNvSpPr>
              <a:spLocks noChangeArrowheads="1"/>
            </p:cNvSpPr>
            <p:nvPr/>
          </p:nvSpPr>
          <p:spPr bwMode="auto">
            <a:xfrm>
              <a:off x="2994" y="2241"/>
              <a:ext cx="233" cy="163"/>
            </a:xfrm>
            <a:custGeom>
              <a:avLst/>
              <a:gdLst>
                <a:gd name="T0" fmla="*/ 16 w 1034"/>
                <a:gd name="T1" fmla="*/ 116 h 722"/>
                <a:gd name="T2" fmla="*/ 31 w 1034"/>
                <a:gd name="T3" fmla="*/ 116 h 722"/>
                <a:gd name="T4" fmla="*/ 47 w 1034"/>
                <a:gd name="T5" fmla="*/ 116 h 722"/>
                <a:gd name="T6" fmla="*/ 54 w 1034"/>
                <a:gd name="T7" fmla="*/ 109 h 722"/>
                <a:gd name="T8" fmla="*/ 70 w 1034"/>
                <a:gd name="T9" fmla="*/ 109 h 722"/>
                <a:gd name="T10" fmla="*/ 85 w 1034"/>
                <a:gd name="T11" fmla="*/ 109 h 722"/>
                <a:gd name="T12" fmla="*/ 93 w 1034"/>
                <a:gd name="T13" fmla="*/ 101 h 722"/>
                <a:gd name="T14" fmla="*/ 116 w 1034"/>
                <a:gd name="T15" fmla="*/ 101 h 722"/>
                <a:gd name="T16" fmla="*/ 124 w 1034"/>
                <a:gd name="T17" fmla="*/ 109 h 722"/>
                <a:gd name="T18" fmla="*/ 124 w 1034"/>
                <a:gd name="T19" fmla="*/ 124 h 722"/>
                <a:gd name="T20" fmla="*/ 116 w 1034"/>
                <a:gd name="T21" fmla="*/ 132 h 722"/>
                <a:gd name="T22" fmla="*/ 116 w 1034"/>
                <a:gd name="T23" fmla="*/ 147 h 722"/>
                <a:gd name="T24" fmla="*/ 116 w 1034"/>
                <a:gd name="T25" fmla="*/ 163 h 722"/>
                <a:gd name="T26" fmla="*/ 132 w 1034"/>
                <a:gd name="T27" fmla="*/ 155 h 722"/>
                <a:gd name="T28" fmla="*/ 132 w 1034"/>
                <a:gd name="T29" fmla="*/ 140 h 722"/>
                <a:gd name="T30" fmla="*/ 147 w 1034"/>
                <a:gd name="T31" fmla="*/ 124 h 722"/>
                <a:gd name="T32" fmla="*/ 163 w 1034"/>
                <a:gd name="T33" fmla="*/ 132 h 722"/>
                <a:gd name="T34" fmla="*/ 171 w 1034"/>
                <a:gd name="T35" fmla="*/ 140 h 722"/>
                <a:gd name="T36" fmla="*/ 163 w 1034"/>
                <a:gd name="T37" fmla="*/ 155 h 722"/>
                <a:gd name="T38" fmla="*/ 171 w 1034"/>
                <a:gd name="T39" fmla="*/ 163 h 722"/>
                <a:gd name="T40" fmla="*/ 194 w 1034"/>
                <a:gd name="T41" fmla="*/ 155 h 722"/>
                <a:gd name="T42" fmla="*/ 210 w 1034"/>
                <a:gd name="T43" fmla="*/ 147 h 722"/>
                <a:gd name="T44" fmla="*/ 202 w 1034"/>
                <a:gd name="T45" fmla="*/ 140 h 722"/>
                <a:gd name="T46" fmla="*/ 194 w 1034"/>
                <a:gd name="T47" fmla="*/ 132 h 722"/>
                <a:gd name="T48" fmla="*/ 210 w 1034"/>
                <a:gd name="T49" fmla="*/ 116 h 722"/>
                <a:gd name="T50" fmla="*/ 202 w 1034"/>
                <a:gd name="T51" fmla="*/ 109 h 722"/>
                <a:gd name="T52" fmla="*/ 202 w 1034"/>
                <a:gd name="T53" fmla="*/ 85 h 722"/>
                <a:gd name="T54" fmla="*/ 217 w 1034"/>
                <a:gd name="T55" fmla="*/ 70 h 722"/>
                <a:gd name="T56" fmla="*/ 233 w 1034"/>
                <a:gd name="T57" fmla="*/ 62 h 722"/>
                <a:gd name="T58" fmla="*/ 225 w 1034"/>
                <a:gd name="T59" fmla="*/ 39 h 722"/>
                <a:gd name="T60" fmla="*/ 217 w 1034"/>
                <a:gd name="T61" fmla="*/ 31 h 722"/>
                <a:gd name="T62" fmla="*/ 202 w 1034"/>
                <a:gd name="T63" fmla="*/ 31 h 722"/>
                <a:gd name="T64" fmla="*/ 178 w 1034"/>
                <a:gd name="T65" fmla="*/ 23 h 722"/>
                <a:gd name="T66" fmla="*/ 163 w 1034"/>
                <a:gd name="T67" fmla="*/ 16 h 722"/>
                <a:gd name="T68" fmla="*/ 155 w 1034"/>
                <a:gd name="T69" fmla="*/ 0 h 722"/>
                <a:gd name="T70" fmla="*/ 147 w 1034"/>
                <a:gd name="T71" fmla="*/ 7 h 722"/>
                <a:gd name="T72" fmla="*/ 132 w 1034"/>
                <a:gd name="T73" fmla="*/ 16 h 722"/>
                <a:gd name="T74" fmla="*/ 116 w 1034"/>
                <a:gd name="T75" fmla="*/ 16 h 722"/>
                <a:gd name="T76" fmla="*/ 101 w 1034"/>
                <a:gd name="T77" fmla="*/ 23 h 722"/>
                <a:gd name="T78" fmla="*/ 85 w 1034"/>
                <a:gd name="T79" fmla="*/ 16 h 722"/>
                <a:gd name="T80" fmla="*/ 70 w 1034"/>
                <a:gd name="T81" fmla="*/ 7 h 722"/>
                <a:gd name="T82" fmla="*/ 54 w 1034"/>
                <a:gd name="T83" fmla="*/ 16 h 722"/>
                <a:gd name="T84" fmla="*/ 31 w 1034"/>
                <a:gd name="T85" fmla="*/ 23 h 722"/>
                <a:gd name="T86" fmla="*/ 16 w 1034"/>
                <a:gd name="T87" fmla="*/ 31 h 722"/>
                <a:gd name="T88" fmla="*/ 8 w 1034"/>
                <a:gd name="T89" fmla="*/ 39 h 722"/>
                <a:gd name="T90" fmla="*/ 16 w 1034"/>
                <a:gd name="T91" fmla="*/ 54 h 722"/>
                <a:gd name="T92" fmla="*/ 16 w 1034"/>
                <a:gd name="T93" fmla="*/ 62 h 722"/>
                <a:gd name="T94" fmla="*/ 8 w 1034"/>
                <a:gd name="T95" fmla="*/ 78 h 722"/>
                <a:gd name="T96" fmla="*/ 0 w 1034"/>
                <a:gd name="T97" fmla="*/ 93 h 722"/>
                <a:gd name="T98" fmla="*/ 0 w 1034"/>
                <a:gd name="T99" fmla="*/ 109 h 722"/>
                <a:gd name="T100" fmla="*/ 8 w 1034"/>
                <a:gd name="T101" fmla="*/ 116 h 7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34" h="722">
                  <a:moveTo>
                    <a:pt x="34" y="516"/>
                  </a:moveTo>
                  <a:lnTo>
                    <a:pt x="70" y="516"/>
                  </a:lnTo>
                  <a:lnTo>
                    <a:pt x="103" y="516"/>
                  </a:lnTo>
                  <a:lnTo>
                    <a:pt x="137" y="516"/>
                  </a:lnTo>
                  <a:lnTo>
                    <a:pt x="172" y="516"/>
                  </a:lnTo>
                  <a:lnTo>
                    <a:pt x="207" y="516"/>
                  </a:lnTo>
                  <a:lnTo>
                    <a:pt x="241" y="516"/>
                  </a:lnTo>
                  <a:lnTo>
                    <a:pt x="241" y="481"/>
                  </a:lnTo>
                  <a:lnTo>
                    <a:pt x="275" y="481"/>
                  </a:lnTo>
                  <a:lnTo>
                    <a:pt x="310" y="481"/>
                  </a:lnTo>
                  <a:lnTo>
                    <a:pt x="344" y="481"/>
                  </a:lnTo>
                  <a:lnTo>
                    <a:pt x="379" y="481"/>
                  </a:lnTo>
                  <a:lnTo>
                    <a:pt x="379" y="447"/>
                  </a:lnTo>
                  <a:lnTo>
                    <a:pt x="414" y="447"/>
                  </a:lnTo>
                  <a:lnTo>
                    <a:pt x="482" y="447"/>
                  </a:lnTo>
                  <a:lnTo>
                    <a:pt x="516" y="447"/>
                  </a:lnTo>
                  <a:lnTo>
                    <a:pt x="516" y="481"/>
                  </a:lnTo>
                  <a:lnTo>
                    <a:pt x="551" y="481"/>
                  </a:lnTo>
                  <a:lnTo>
                    <a:pt x="551" y="516"/>
                  </a:lnTo>
                  <a:lnTo>
                    <a:pt x="551" y="549"/>
                  </a:lnTo>
                  <a:lnTo>
                    <a:pt x="516" y="549"/>
                  </a:lnTo>
                  <a:lnTo>
                    <a:pt x="516" y="584"/>
                  </a:lnTo>
                  <a:lnTo>
                    <a:pt x="516" y="618"/>
                  </a:lnTo>
                  <a:lnTo>
                    <a:pt x="516" y="653"/>
                  </a:lnTo>
                  <a:lnTo>
                    <a:pt x="516" y="687"/>
                  </a:lnTo>
                  <a:lnTo>
                    <a:pt x="516" y="721"/>
                  </a:lnTo>
                  <a:lnTo>
                    <a:pt x="551" y="721"/>
                  </a:lnTo>
                  <a:lnTo>
                    <a:pt x="585" y="687"/>
                  </a:lnTo>
                  <a:lnTo>
                    <a:pt x="585" y="653"/>
                  </a:lnTo>
                  <a:lnTo>
                    <a:pt x="585" y="618"/>
                  </a:lnTo>
                  <a:lnTo>
                    <a:pt x="619" y="584"/>
                  </a:lnTo>
                  <a:lnTo>
                    <a:pt x="654" y="549"/>
                  </a:lnTo>
                  <a:lnTo>
                    <a:pt x="723" y="549"/>
                  </a:lnTo>
                  <a:lnTo>
                    <a:pt x="723" y="584"/>
                  </a:lnTo>
                  <a:lnTo>
                    <a:pt x="792" y="584"/>
                  </a:lnTo>
                  <a:lnTo>
                    <a:pt x="758" y="618"/>
                  </a:lnTo>
                  <a:lnTo>
                    <a:pt x="723" y="653"/>
                  </a:lnTo>
                  <a:lnTo>
                    <a:pt x="723" y="687"/>
                  </a:lnTo>
                  <a:lnTo>
                    <a:pt x="758" y="687"/>
                  </a:lnTo>
                  <a:lnTo>
                    <a:pt x="758" y="721"/>
                  </a:lnTo>
                  <a:lnTo>
                    <a:pt x="826" y="687"/>
                  </a:lnTo>
                  <a:lnTo>
                    <a:pt x="860" y="687"/>
                  </a:lnTo>
                  <a:lnTo>
                    <a:pt x="895" y="653"/>
                  </a:lnTo>
                  <a:lnTo>
                    <a:pt x="930" y="653"/>
                  </a:lnTo>
                  <a:lnTo>
                    <a:pt x="930" y="618"/>
                  </a:lnTo>
                  <a:lnTo>
                    <a:pt x="895" y="618"/>
                  </a:lnTo>
                  <a:lnTo>
                    <a:pt x="860" y="618"/>
                  </a:lnTo>
                  <a:lnTo>
                    <a:pt x="860" y="584"/>
                  </a:lnTo>
                  <a:lnTo>
                    <a:pt x="860" y="549"/>
                  </a:lnTo>
                  <a:lnTo>
                    <a:pt x="930" y="516"/>
                  </a:lnTo>
                  <a:lnTo>
                    <a:pt x="930" y="481"/>
                  </a:lnTo>
                  <a:lnTo>
                    <a:pt x="895" y="481"/>
                  </a:lnTo>
                  <a:lnTo>
                    <a:pt x="895" y="447"/>
                  </a:lnTo>
                  <a:lnTo>
                    <a:pt x="895" y="377"/>
                  </a:lnTo>
                  <a:lnTo>
                    <a:pt x="930" y="344"/>
                  </a:lnTo>
                  <a:lnTo>
                    <a:pt x="963" y="310"/>
                  </a:lnTo>
                  <a:lnTo>
                    <a:pt x="998" y="310"/>
                  </a:lnTo>
                  <a:lnTo>
                    <a:pt x="1033" y="274"/>
                  </a:lnTo>
                  <a:lnTo>
                    <a:pt x="1033" y="206"/>
                  </a:lnTo>
                  <a:lnTo>
                    <a:pt x="998" y="172"/>
                  </a:lnTo>
                  <a:lnTo>
                    <a:pt x="998" y="137"/>
                  </a:lnTo>
                  <a:lnTo>
                    <a:pt x="963" y="137"/>
                  </a:lnTo>
                  <a:lnTo>
                    <a:pt x="930" y="137"/>
                  </a:lnTo>
                  <a:lnTo>
                    <a:pt x="895" y="137"/>
                  </a:lnTo>
                  <a:lnTo>
                    <a:pt x="826" y="103"/>
                  </a:lnTo>
                  <a:lnTo>
                    <a:pt x="792" y="103"/>
                  </a:lnTo>
                  <a:lnTo>
                    <a:pt x="758" y="103"/>
                  </a:lnTo>
                  <a:lnTo>
                    <a:pt x="723" y="69"/>
                  </a:lnTo>
                  <a:lnTo>
                    <a:pt x="688" y="33"/>
                  </a:lnTo>
                  <a:lnTo>
                    <a:pt x="688" y="0"/>
                  </a:lnTo>
                  <a:lnTo>
                    <a:pt x="654" y="0"/>
                  </a:lnTo>
                  <a:lnTo>
                    <a:pt x="654" y="33"/>
                  </a:lnTo>
                  <a:lnTo>
                    <a:pt x="619" y="33"/>
                  </a:lnTo>
                  <a:lnTo>
                    <a:pt x="585" y="69"/>
                  </a:lnTo>
                  <a:lnTo>
                    <a:pt x="551" y="69"/>
                  </a:lnTo>
                  <a:lnTo>
                    <a:pt x="516" y="69"/>
                  </a:lnTo>
                  <a:lnTo>
                    <a:pt x="482" y="103"/>
                  </a:lnTo>
                  <a:lnTo>
                    <a:pt x="447" y="103"/>
                  </a:lnTo>
                  <a:lnTo>
                    <a:pt x="414" y="69"/>
                  </a:lnTo>
                  <a:lnTo>
                    <a:pt x="379" y="69"/>
                  </a:lnTo>
                  <a:lnTo>
                    <a:pt x="344" y="33"/>
                  </a:lnTo>
                  <a:lnTo>
                    <a:pt x="310" y="33"/>
                  </a:lnTo>
                  <a:lnTo>
                    <a:pt x="275" y="33"/>
                  </a:lnTo>
                  <a:lnTo>
                    <a:pt x="241" y="69"/>
                  </a:lnTo>
                  <a:lnTo>
                    <a:pt x="172" y="69"/>
                  </a:lnTo>
                  <a:lnTo>
                    <a:pt x="137" y="103"/>
                  </a:lnTo>
                  <a:lnTo>
                    <a:pt x="103" y="103"/>
                  </a:lnTo>
                  <a:lnTo>
                    <a:pt x="70" y="137"/>
                  </a:lnTo>
                  <a:lnTo>
                    <a:pt x="34" y="137"/>
                  </a:lnTo>
                  <a:lnTo>
                    <a:pt x="34" y="172"/>
                  </a:lnTo>
                  <a:lnTo>
                    <a:pt x="70" y="206"/>
                  </a:lnTo>
                  <a:lnTo>
                    <a:pt x="70" y="240"/>
                  </a:lnTo>
                  <a:lnTo>
                    <a:pt x="103" y="240"/>
                  </a:lnTo>
                  <a:lnTo>
                    <a:pt x="70" y="274"/>
                  </a:lnTo>
                  <a:lnTo>
                    <a:pt x="34" y="310"/>
                  </a:lnTo>
                  <a:lnTo>
                    <a:pt x="34" y="344"/>
                  </a:lnTo>
                  <a:lnTo>
                    <a:pt x="0" y="377"/>
                  </a:lnTo>
                  <a:lnTo>
                    <a:pt x="0" y="412"/>
                  </a:lnTo>
                  <a:lnTo>
                    <a:pt x="0" y="447"/>
                  </a:lnTo>
                  <a:lnTo>
                    <a:pt x="0" y="481"/>
                  </a:lnTo>
                  <a:lnTo>
                    <a:pt x="34" y="481"/>
                  </a:lnTo>
                  <a:lnTo>
                    <a:pt x="34" y="51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2" name="Freeform 179"/>
            <p:cNvSpPr>
              <a:spLocks noChangeArrowheads="1"/>
            </p:cNvSpPr>
            <p:nvPr/>
          </p:nvSpPr>
          <p:spPr bwMode="auto">
            <a:xfrm>
              <a:off x="2994" y="2241"/>
              <a:ext cx="233" cy="163"/>
            </a:xfrm>
            <a:custGeom>
              <a:avLst/>
              <a:gdLst>
                <a:gd name="T0" fmla="*/ 16 w 1034"/>
                <a:gd name="T1" fmla="*/ 116 h 722"/>
                <a:gd name="T2" fmla="*/ 31 w 1034"/>
                <a:gd name="T3" fmla="*/ 116 h 722"/>
                <a:gd name="T4" fmla="*/ 47 w 1034"/>
                <a:gd name="T5" fmla="*/ 116 h 722"/>
                <a:gd name="T6" fmla="*/ 54 w 1034"/>
                <a:gd name="T7" fmla="*/ 109 h 722"/>
                <a:gd name="T8" fmla="*/ 70 w 1034"/>
                <a:gd name="T9" fmla="*/ 109 h 722"/>
                <a:gd name="T10" fmla="*/ 85 w 1034"/>
                <a:gd name="T11" fmla="*/ 109 h 722"/>
                <a:gd name="T12" fmla="*/ 93 w 1034"/>
                <a:gd name="T13" fmla="*/ 101 h 722"/>
                <a:gd name="T14" fmla="*/ 116 w 1034"/>
                <a:gd name="T15" fmla="*/ 101 h 722"/>
                <a:gd name="T16" fmla="*/ 124 w 1034"/>
                <a:gd name="T17" fmla="*/ 109 h 722"/>
                <a:gd name="T18" fmla="*/ 124 w 1034"/>
                <a:gd name="T19" fmla="*/ 124 h 722"/>
                <a:gd name="T20" fmla="*/ 116 w 1034"/>
                <a:gd name="T21" fmla="*/ 132 h 722"/>
                <a:gd name="T22" fmla="*/ 116 w 1034"/>
                <a:gd name="T23" fmla="*/ 147 h 722"/>
                <a:gd name="T24" fmla="*/ 116 w 1034"/>
                <a:gd name="T25" fmla="*/ 163 h 722"/>
                <a:gd name="T26" fmla="*/ 132 w 1034"/>
                <a:gd name="T27" fmla="*/ 155 h 722"/>
                <a:gd name="T28" fmla="*/ 132 w 1034"/>
                <a:gd name="T29" fmla="*/ 140 h 722"/>
                <a:gd name="T30" fmla="*/ 147 w 1034"/>
                <a:gd name="T31" fmla="*/ 124 h 722"/>
                <a:gd name="T32" fmla="*/ 163 w 1034"/>
                <a:gd name="T33" fmla="*/ 132 h 722"/>
                <a:gd name="T34" fmla="*/ 171 w 1034"/>
                <a:gd name="T35" fmla="*/ 140 h 722"/>
                <a:gd name="T36" fmla="*/ 163 w 1034"/>
                <a:gd name="T37" fmla="*/ 155 h 722"/>
                <a:gd name="T38" fmla="*/ 171 w 1034"/>
                <a:gd name="T39" fmla="*/ 163 h 722"/>
                <a:gd name="T40" fmla="*/ 194 w 1034"/>
                <a:gd name="T41" fmla="*/ 155 h 722"/>
                <a:gd name="T42" fmla="*/ 210 w 1034"/>
                <a:gd name="T43" fmla="*/ 147 h 722"/>
                <a:gd name="T44" fmla="*/ 202 w 1034"/>
                <a:gd name="T45" fmla="*/ 140 h 722"/>
                <a:gd name="T46" fmla="*/ 194 w 1034"/>
                <a:gd name="T47" fmla="*/ 132 h 722"/>
                <a:gd name="T48" fmla="*/ 210 w 1034"/>
                <a:gd name="T49" fmla="*/ 116 h 722"/>
                <a:gd name="T50" fmla="*/ 202 w 1034"/>
                <a:gd name="T51" fmla="*/ 109 h 722"/>
                <a:gd name="T52" fmla="*/ 202 w 1034"/>
                <a:gd name="T53" fmla="*/ 85 h 722"/>
                <a:gd name="T54" fmla="*/ 217 w 1034"/>
                <a:gd name="T55" fmla="*/ 70 h 722"/>
                <a:gd name="T56" fmla="*/ 233 w 1034"/>
                <a:gd name="T57" fmla="*/ 62 h 722"/>
                <a:gd name="T58" fmla="*/ 225 w 1034"/>
                <a:gd name="T59" fmla="*/ 39 h 722"/>
                <a:gd name="T60" fmla="*/ 217 w 1034"/>
                <a:gd name="T61" fmla="*/ 31 h 722"/>
                <a:gd name="T62" fmla="*/ 202 w 1034"/>
                <a:gd name="T63" fmla="*/ 31 h 722"/>
                <a:gd name="T64" fmla="*/ 178 w 1034"/>
                <a:gd name="T65" fmla="*/ 23 h 722"/>
                <a:gd name="T66" fmla="*/ 163 w 1034"/>
                <a:gd name="T67" fmla="*/ 16 h 722"/>
                <a:gd name="T68" fmla="*/ 155 w 1034"/>
                <a:gd name="T69" fmla="*/ 0 h 722"/>
                <a:gd name="T70" fmla="*/ 147 w 1034"/>
                <a:gd name="T71" fmla="*/ 7 h 722"/>
                <a:gd name="T72" fmla="*/ 132 w 1034"/>
                <a:gd name="T73" fmla="*/ 16 h 722"/>
                <a:gd name="T74" fmla="*/ 116 w 1034"/>
                <a:gd name="T75" fmla="*/ 16 h 722"/>
                <a:gd name="T76" fmla="*/ 101 w 1034"/>
                <a:gd name="T77" fmla="*/ 23 h 722"/>
                <a:gd name="T78" fmla="*/ 85 w 1034"/>
                <a:gd name="T79" fmla="*/ 16 h 722"/>
                <a:gd name="T80" fmla="*/ 70 w 1034"/>
                <a:gd name="T81" fmla="*/ 7 h 722"/>
                <a:gd name="T82" fmla="*/ 54 w 1034"/>
                <a:gd name="T83" fmla="*/ 16 h 722"/>
                <a:gd name="T84" fmla="*/ 31 w 1034"/>
                <a:gd name="T85" fmla="*/ 23 h 722"/>
                <a:gd name="T86" fmla="*/ 16 w 1034"/>
                <a:gd name="T87" fmla="*/ 31 h 722"/>
                <a:gd name="T88" fmla="*/ 8 w 1034"/>
                <a:gd name="T89" fmla="*/ 39 h 722"/>
                <a:gd name="T90" fmla="*/ 16 w 1034"/>
                <a:gd name="T91" fmla="*/ 54 h 722"/>
                <a:gd name="T92" fmla="*/ 16 w 1034"/>
                <a:gd name="T93" fmla="*/ 62 h 722"/>
                <a:gd name="T94" fmla="*/ 8 w 1034"/>
                <a:gd name="T95" fmla="*/ 78 h 722"/>
                <a:gd name="T96" fmla="*/ 0 w 1034"/>
                <a:gd name="T97" fmla="*/ 93 h 722"/>
                <a:gd name="T98" fmla="*/ 0 w 1034"/>
                <a:gd name="T99" fmla="*/ 109 h 722"/>
                <a:gd name="T100" fmla="*/ 8 w 1034"/>
                <a:gd name="T101" fmla="*/ 116 h 7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34" h="722">
                  <a:moveTo>
                    <a:pt x="34" y="516"/>
                  </a:moveTo>
                  <a:lnTo>
                    <a:pt x="70" y="516"/>
                  </a:lnTo>
                  <a:lnTo>
                    <a:pt x="103" y="516"/>
                  </a:lnTo>
                  <a:lnTo>
                    <a:pt x="137" y="516"/>
                  </a:lnTo>
                  <a:lnTo>
                    <a:pt x="172" y="516"/>
                  </a:lnTo>
                  <a:lnTo>
                    <a:pt x="207" y="516"/>
                  </a:lnTo>
                  <a:lnTo>
                    <a:pt x="241" y="516"/>
                  </a:lnTo>
                  <a:lnTo>
                    <a:pt x="241" y="481"/>
                  </a:lnTo>
                  <a:lnTo>
                    <a:pt x="275" y="481"/>
                  </a:lnTo>
                  <a:lnTo>
                    <a:pt x="310" y="481"/>
                  </a:lnTo>
                  <a:lnTo>
                    <a:pt x="344" y="481"/>
                  </a:lnTo>
                  <a:lnTo>
                    <a:pt x="379" y="481"/>
                  </a:lnTo>
                  <a:lnTo>
                    <a:pt x="379" y="447"/>
                  </a:lnTo>
                  <a:lnTo>
                    <a:pt x="414" y="447"/>
                  </a:lnTo>
                  <a:lnTo>
                    <a:pt x="482" y="447"/>
                  </a:lnTo>
                  <a:lnTo>
                    <a:pt x="516" y="447"/>
                  </a:lnTo>
                  <a:lnTo>
                    <a:pt x="516" y="481"/>
                  </a:lnTo>
                  <a:lnTo>
                    <a:pt x="551" y="481"/>
                  </a:lnTo>
                  <a:lnTo>
                    <a:pt x="551" y="516"/>
                  </a:lnTo>
                  <a:lnTo>
                    <a:pt x="551" y="549"/>
                  </a:lnTo>
                  <a:lnTo>
                    <a:pt x="516" y="549"/>
                  </a:lnTo>
                  <a:lnTo>
                    <a:pt x="516" y="584"/>
                  </a:lnTo>
                  <a:lnTo>
                    <a:pt x="516" y="618"/>
                  </a:lnTo>
                  <a:lnTo>
                    <a:pt x="516" y="653"/>
                  </a:lnTo>
                  <a:lnTo>
                    <a:pt x="516" y="687"/>
                  </a:lnTo>
                  <a:lnTo>
                    <a:pt x="516" y="721"/>
                  </a:lnTo>
                  <a:lnTo>
                    <a:pt x="551" y="721"/>
                  </a:lnTo>
                  <a:lnTo>
                    <a:pt x="585" y="687"/>
                  </a:lnTo>
                  <a:lnTo>
                    <a:pt x="585" y="653"/>
                  </a:lnTo>
                  <a:lnTo>
                    <a:pt x="585" y="618"/>
                  </a:lnTo>
                  <a:lnTo>
                    <a:pt x="619" y="584"/>
                  </a:lnTo>
                  <a:lnTo>
                    <a:pt x="654" y="549"/>
                  </a:lnTo>
                  <a:lnTo>
                    <a:pt x="723" y="549"/>
                  </a:lnTo>
                  <a:lnTo>
                    <a:pt x="723" y="584"/>
                  </a:lnTo>
                  <a:lnTo>
                    <a:pt x="792" y="584"/>
                  </a:lnTo>
                  <a:lnTo>
                    <a:pt x="758" y="618"/>
                  </a:lnTo>
                  <a:lnTo>
                    <a:pt x="723" y="653"/>
                  </a:lnTo>
                  <a:lnTo>
                    <a:pt x="723" y="687"/>
                  </a:lnTo>
                  <a:lnTo>
                    <a:pt x="758" y="687"/>
                  </a:lnTo>
                  <a:lnTo>
                    <a:pt x="758" y="721"/>
                  </a:lnTo>
                  <a:lnTo>
                    <a:pt x="826" y="687"/>
                  </a:lnTo>
                  <a:lnTo>
                    <a:pt x="860" y="687"/>
                  </a:lnTo>
                  <a:lnTo>
                    <a:pt x="895" y="653"/>
                  </a:lnTo>
                  <a:lnTo>
                    <a:pt x="930" y="653"/>
                  </a:lnTo>
                  <a:lnTo>
                    <a:pt x="930" y="618"/>
                  </a:lnTo>
                  <a:lnTo>
                    <a:pt x="895" y="618"/>
                  </a:lnTo>
                  <a:lnTo>
                    <a:pt x="860" y="618"/>
                  </a:lnTo>
                  <a:lnTo>
                    <a:pt x="860" y="584"/>
                  </a:lnTo>
                  <a:lnTo>
                    <a:pt x="860" y="549"/>
                  </a:lnTo>
                  <a:lnTo>
                    <a:pt x="930" y="516"/>
                  </a:lnTo>
                  <a:lnTo>
                    <a:pt x="930" y="481"/>
                  </a:lnTo>
                  <a:lnTo>
                    <a:pt x="895" y="481"/>
                  </a:lnTo>
                  <a:lnTo>
                    <a:pt x="895" y="447"/>
                  </a:lnTo>
                  <a:lnTo>
                    <a:pt x="895" y="377"/>
                  </a:lnTo>
                  <a:lnTo>
                    <a:pt x="930" y="344"/>
                  </a:lnTo>
                  <a:lnTo>
                    <a:pt x="963" y="310"/>
                  </a:lnTo>
                  <a:lnTo>
                    <a:pt x="998" y="310"/>
                  </a:lnTo>
                  <a:lnTo>
                    <a:pt x="1033" y="274"/>
                  </a:lnTo>
                  <a:lnTo>
                    <a:pt x="1033" y="206"/>
                  </a:lnTo>
                  <a:lnTo>
                    <a:pt x="998" y="172"/>
                  </a:lnTo>
                  <a:lnTo>
                    <a:pt x="998" y="137"/>
                  </a:lnTo>
                  <a:lnTo>
                    <a:pt x="963" y="137"/>
                  </a:lnTo>
                  <a:lnTo>
                    <a:pt x="930" y="137"/>
                  </a:lnTo>
                  <a:lnTo>
                    <a:pt x="895" y="137"/>
                  </a:lnTo>
                  <a:lnTo>
                    <a:pt x="826" y="103"/>
                  </a:lnTo>
                  <a:lnTo>
                    <a:pt x="792" y="103"/>
                  </a:lnTo>
                  <a:lnTo>
                    <a:pt x="758" y="103"/>
                  </a:lnTo>
                  <a:lnTo>
                    <a:pt x="723" y="69"/>
                  </a:lnTo>
                  <a:lnTo>
                    <a:pt x="688" y="33"/>
                  </a:lnTo>
                  <a:lnTo>
                    <a:pt x="688" y="0"/>
                  </a:lnTo>
                  <a:lnTo>
                    <a:pt x="654" y="0"/>
                  </a:lnTo>
                  <a:lnTo>
                    <a:pt x="654" y="33"/>
                  </a:lnTo>
                  <a:lnTo>
                    <a:pt x="619" y="33"/>
                  </a:lnTo>
                  <a:lnTo>
                    <a:pt x="585" y="69"/>
                  </a:lnTo>
                  <a:lnTo>
                    <a:pt x="551" y="69"/>
                  </a:lnTo>
                  <a:lnTo>
                    <a:pt x="516" y="69"/>
                  </a:lnTo>
                  <a:lnTo>
                    <a:pt x="482" y="103"/>
                  </a:lnTo>
                  <a:lnTo>
                    <a:pt x="447" y="103"/>
                  </a:lnTo>
                  <a:lnTo>
                    <a:pt x="414" y="69"/>
                  </a:lnTo>
                  <a:lnTo>
                    <a:pt x="379" y="69"/>
                  </a:lnTo>
                  <a:lnTo>
                    <a:pt x="344" y="33"/>
                  </a:lnTo>
                  <a:lnTo>
                    <a:pt x="310" y="33"/>
                  </a:lnTo>
                  <a:lnTo>
                    <a:pt x="275" y="33"/>
                  </a:lnTo>
                  <a:lnTo>
                    <a:pt x="241" y="69"/>
                  </a:lnTo>
                  <a:lnTo>
                    <a:pt x="172" y="69"/>
                  </a:lnTo>
                  <a:lnTo>
                    <a:pt x="137" y="103"/>
                  </a:lnTo>
                  <a:lnTo>
                    <a:pt x="103" y="103"/>
                  </a:lnTo>
                  <a:lnTo>
                    <a:pt x="70" y="137"/>
                  </a:lnTo>
                  <a:lnTo>
                    <a:pt x="34" y="137"/>
                  </a:lnTo>
                  <a:lnTo>
                    <a:pt x="34" y="172"/>
                  </a:lnTo>
                  <a:lnTo>
                    <a:pt x="70" y="206"/>
                  </a:lnTo>
                  <a:lnTo>
                    <a:pt x="70" y="240"/>
                  </a:lnTo>
                  <a:lnTo>
                    <a:pt x="103" y="240"/>
                  </a:lnTo>
                  <a:lnTo>
                    <a:pt x="70" y="274"/>
                  </a:lnTo>
                  <a:lnTo>
                    <a:pt x="34" y="310"/>
                  </a:lnTo>
                  <a:lnTo>
                    <a:pt x="34" y="344"/>
                  </a:lnTo>
                  <a:lnTo>
                    <a:pt x="0" y="377"/>
                  </a:lnTo>
                  <a:lnTo>
                    <a:pt x="0" y="412"/>
                  </a:lnTo>
                  <a:lnTo>
                    <a:pt x="0" y="447"/>
                  </a:lnTo>
                  <a:lnTo>
                    <a:pt x="0" y="481"/>
                  </a:lnTo>
                  <a:lnTo>
                    <a:pt x="34" y="481"/>
                  </a:lnTo>
                  <a:lnTo>
                    <a:pt x="34" y="51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63" name="Freeform 180"/>
            <p:cNvSpPr>
              <a:spLocks noChangeArrowheads="1"/>
            </p:cNvSpPr>
            <p:nvPr/>
          </p:nvSpPr>
          <p:spPr bwMode="auto">
            <a:xfrm>
              <a:off x="3001" y="2194"/>
              <a:ext cx="124" cy="77"/>
            </a:xfrm>
            <a:custGeom>
              <a:avLst/>
              <a:gdLst>
                <a:gd name="T0" fmla="*/ 124 w 552"/>
                <a:gd name="T1" fmla="*/ 61 h 344"/>
                <a:gd name="T2" fmla="*/ 116 w 552"/>
                <a:gd name="T3" fmla="*/ 61 h 344"/>
                <a:gd name="T4" fmla="*/ 108 w 552"/>
                <a:gd name="T5" fmla="*/ 61 h 344"/>
                <a:gd name="T6" fmla="*/ 101 w 552"/>
                <a:gd name="T7" fmla="*/ 69 h 344"/>
                <a:gd name="T8" fmla="*/ 93 w 552"/>
                <a:gd name="T9" fmla="*/ 69 h 344"/>
                <a:gd name="T10" fmla="*/ 85 w 552"/>
                <a:gd name="T11" fmla="*/ 61 h 344"/>
                <a:gd name="T12" fmla="*/ 78 w 552"/>
                <a:gd name="T13" fmla="*/ 61 h 344"/>
                <a:gd name="T14" fmla="*/ 70 w 552"/>
                <a:gd name="T15" fmla="*/ 53 h 344"/>
                <a:gd name="T16" fmla="*/ 62 w 552"/>
                <a:gd name="T17" fmla="*/ 53 h 344"/>
                <a:gd name="T18" fmla="*/ 54 w 552"/>
                <a:gd name="T19" fmla="*/ 53 h 344"/>
                <a:gd name="T20" fmla="*/ 47 w 552"/>
                <a:gd name="T21" fmla="*/ 61 h 344"/>
                <a:gd name="T22" fmla="*/ 31 w 552"/>
                <a:gd name="T23" fmla="*/ 61 h 344"/>
                <a:gd name="T24" fmla="*/ 23 w 552"/>
                <a:gd name="T25" fmla="*/ 69 h 344"/>
                <a:gd name="T26" fmla="*/ 16 w 552"/>
                <a:gd name="T27" fmla="*/ 69 h 344"/>
                <a:gd name="T28" fmla="*/ 8 w 552"/>
                <a:gd name="T29" fmla="*/ 77 h 344"/>
                <a:gd name="T30" fmla="*/ 0 w 552"/>
                <a:gd name="T31" fmla="*/ 77 h 344"/>
                <a:gd name="T32" fmla="*/ 0 w 552"/>
                <a:gd name="T33" fmla="*/ 69 h 344"/>
                <a:gd name="T34" fmla="*/ 0 w 552"/>
                <a:gd name="T35" fmla="*/ 39 h 344"/>
                <a:gd name="T36" fmla="*/ 8 w 552"/>
                <a:gd name="T37" fmla="*/ 39 h 344"/>
                <a:gd name="T38" fmla="*/ 16 w 552"/>
                <a:gd name="T39" fmla="*/ 39 h 344"/>
                <a:gd name="T40" fmla="*/ 16 w 552"/>
                <a:gd name="T41" fmla="*/ 31 h 344"/>
                <a:gd name="T42" fmla="*/ 23 w 552"/>
                <a:gd name="T43" fmla="*/ 23 h 344"/>
                <a:gd name="T44" fmla="*/ 31 w 552"/>
                <a:gd name="T45" fmla="*/ 15 h 344"/>
                <a:gd name="T46" fmla="*/ 47 w 552"/>
                <a:gd name="T47" fmla="*/ 0 h 344"/>
                <a:gd name="T48" fmla="*/ 54 w 552"/>
                <a:gd name="T49" fmla="*/ 0 h 344"/>
                <a:gd name="T50" fmla="*/ 62 w 552"/>
                <a:gd name="T51" fmla="*/ 0 h 344"/>
                <a:gd name="T52" fmla="*/ 70 w 552"/>
                <a:gd name="T53" fmla="*/ 0 h 344"/>
                <a:gd name="T54" fmla="*/ 70 w 552"/>
                <a:gd name="T55" fmla="*/ 8 h 344"/>
                <a:gd name="T56" fmla="*/ 78 w 552"/>
                <a:gd name="T57" fmla="*/ 15 h 344"/>
                <a:gd name="T58" fmla="*/ 93 w 552"/>
                <a:gd name="T59" fmla="*/ 15 h 344"/>
                <a:gd name="T60" fmla="*/ 93 w 552"/>
                <a:gd name="T61" fmla="*/ 23 h 344"/>
                <a:gd name="T62" fmla="*/ 101 w 552"/>
                <a:gd name="T63" fmla="*/ 23 h 344"/>
                <a:gd name="T64" fmla="*/ 108 w 552"/>
                <a:gd name="T65" fmla="*/ 23 h 344"/>
                <a:gd name="T66" fmla="*/ 116 w 552"/>
                <a:gd name="T67" fmla="*/ 31 h 344"/>
                <a:gd name="T68" fmla="*/ 116 w 552"/>
                <a:gd name="T69" fmla="*/ 39 h 344"/>
                <a:gd name="T70" fmla="*/ 116 w 552"/>
                <a:gd name="T71" fmla="*/ 46 h 344"/>
                <a:gd name="T72" fmla="*/ 124 w 552"/>
                <a:gd name="T73" fmla="*/ 6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52" h="344">
                  <a:moveTo>
                    <a:pt x="551" y="274"/>
                  </a:moveTo>
                  <a:lnTo>
                    <a:pt x="516" y="274"/>
                  </a:lnTo>
                  <a:lnTo>
                    <a:pt x="482" y="274"/>
                  </a:lnTo>
                  <a:lnTo>
                    <a:pt x="448" y="309"/>
                  </a:lnTo>
                  <a:lnTo>
                    <a:pt x="413" y="309"/>
                  </a:lnTo>
                  <a:lnTo>
                    <a:pt x="379" y="274"/>
                  </a:lnTo>
                  <a:lnTo>
                    <a:pt x="345" y="274"/>
                  </a:lnTo>
                  <a:lnTo>
                    <a:pt x="310" y="239"/>
                  </a:lnTo>
                  <a:lnTo>
                    <a:pt x="275" y="239"/>
                  </a:lnTo>
                  <a:lnTo>
                    <a:pt x="241" y="239"/>
                  </a:lnTo>
                  <a:lnTo>
                    <a:pt x="207" y="274"/>
                  </a:lnTo>
                  <a:lnTo>
                    <a:pt x="138" y="274"/>
                  </a:lnTo>
                  <a:lnTo>
                    <a:pt x="103" y="309"/>
                  </a:lnTo>
                  <a:lnTo>
                    <a:pt x="69" y="309"/>
                  </a:lnTo>
                  <a:lnTo>
                    <a:pt x="35" y="343"/>
                  </a:lnTo>
                  <a:lnTo>
                    <a:pt x="0" y="343"/>
                  </a:lnTo>
                  <a:lnTo>
                    <a:pt x="0" y="309"/>
                  </a:lnTo>
                  <a:lnTo>
                    <a:pt x="0" y="172"/>
                  </a:lnTo>
                  <a:lnTo>
                    <a:pt x="35" y="172"/>
                  </a:lnTo>
                  <a:lnTo>
                    <a:pt x="69" y="172"/>
                  </a:lnTo>
                  <a:lnTo>
                    <a:pt x="69" y="137"/>
                  </a:lnTo>
                  <a:lnTo>
                    <a:pt x="103" y="102"/>
                  </a:lnTo>
                  <a:lnTo>
                    <a:pt x="138" y="68"/>
                  </a:lnTo>
                  <a:lnTo>
                    <a:pt x="207" y="0"/>
                  </a:lnTo>
                  <a:lnTo>
                    <a:pt x="241" y="0"/>
                  </a:lnTo>
                  <a:lnTo>
                    <a:pt x="275" y="0"/>
                  </a:lnTo>
                  <a:lnTo>
                    <a:pt x="310" y="0"/>
                  </a:lnTo>
                  <a:lnTo>
                    <a:pt x="310" y="34"/>
                  </a:lnTo>
                  <a:lnTo>
                    <a:pt x="345" y="68"/>
                  </a:lnTo>
                  <a:lnTo>
                    <a:pt x="413" y="68"/>
                  </a:lnTo>
                  <a:lnTo>
                    <a:pt x="413" y="102"/>
                  </a:lnTo>
                  <a:lnTo>
                    <a:pt x="448" y="102"/>
                  </a:lnTo>
                  <a:lnTo>
                    <a:pt x="482" y="102"/>
                  </a:lnTo>
                  <a:lnTo>
                    <a:pt x="516" y="137"/>
                  </a:lnTo>
                  <a:lnTo>
                    <a:pt x="516" y="172"/>
                  </a:lnTo>
                  <a:lnTo>
                    <a:pt x="516" y="206"/>
                  </a:lnTo>
                  <a:lnTo>
                    <a:pt x="551" y="27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4" name="Freeform 181"/>
            <p:cNvSpPr>
              <a:spLocks noChangeArrowheads="1"/>
            </p:cNvSpPr>
            <p:nvPr/>
          </p:nvSpPr>
          <p:spPr bwMode="auto">
            <a:xfrm>
              <a:off x="3001" y="2194"/>
              <a:ext cx="124" cy="77"/>
            </a:xfrm>
            <a:custGeom>
              <a:avLst/>
              <a:gdLst>
                <a:gd name="T0" fmla="*/ 124 w 552"/>
                <a:gd name="T1" fmla="*/ 61 h 344"/>
                <a:gd name="T2" fmla="*/ 116 w 552"/>
                <a:gd name="T3" fmla="*/ 61 h 344"/>
                <a:gd name="T4" fmla="*/ 108 w 552"/>
                <a:gd name="T5" fmla="*/ 61 h 344"/>
                <a:gd name="T6" fmla="*/ 101 w 552"/>
                <a:gd name="T7" fmla="*/ 69 h 344"/>
                <a:gd name="T8" fmla="*/ 93 w 552"/>
                <a:gd name="T9" fmla="*/ 69 h 344"/>
                <a:gd name="T10" fmla="*/ 85 w 552"/>
                <a:gd name="T11" fmla="*/ 61 h 344"/>
                <a:gd name="T12" fmla="*/ 78 w 552"/>
                <a:gd name="T13" fmla="*/ 61 h 344"/>
                <a:gd name="T14" fmla="*/ 70 w 552"/>
                <a:gd name="T15" fmla="*/ 53 h 344"/>
                <a:gd name="T16" fmla="*/ 62 w 552"/>
                <a:gd name="T17" fmla="*/ 53 h 344"/>
                <a:gd name="T18" fmla="*/ 54 w 552"/>
                <a:gd name="T19" fmla="*/ 53 h 344"/>
                <a:gd name="T20" fmla="*/ 47 w 552"/>
                <a:gd name="T21" fmla="*/ 61 h 344"/>
                <a:gd name="T22" fmla="*/ 31 w 552"/>
                <a:gd name="T23" fmla="*/ 61 h 344"/>
                <a:gd name="T24" fmla="*/ 23 w 552"/>
                <a:gd name="T25" fmla="*/ 69 h 344"/>
                <a:gd name="T26" fmla="*/ 16 w 552"/>
                <a:gd name="T27" fmla="*/ 69 h 344"/>
                <a:gd name="T28" fmla="*/ 8 w 552"/>
                <a:gd name="T29" fmla="*/ 77 h 344"/>
                <a:gd name="T30" fmla="*/ 0 w 552"/>
                <a:gd name="T31" fmla="*/ 77 h 344"/>
                <a:gd name="T32" fmla="*/ 0 w 552"/>
                <a:gd name="T33" fmla="*/ 69 h 344"/>
                <a:gd name="T34" fmla="*/ 0 w 552"/>
                <a:gd name="T35" fmla="*/ 39 h 344"/>
                <a:gd name="T36" fmla="*/ 8 w 552"/>
                <a:gd name="T37" fmla="*/ 39 h 344"/>
                <a:gd name="T38" fmla="*/ 16 w 552"/>
                <a:gd name="T39" fmla="*/ 39 h 344"/>
                <a:gd name="T40" fmla="*/ 16 w 552"/>
                <a:gd name="T41" fmla="*/ 31 h 344"/>
                <a:gd name="T42" fmla="*/ 23 w 552"/>
                <a:gd name="T43" fmla="*/ 23 h 344"/>
                <a:gd name="T44" fmla="*/ 31 w 552"/>
                <a:gd name="T45" fmla="*/ 15 h 344"/>
                <a:gd name="T46" fmla="*/ 47 w 552"/>
                <a:gd name="T47" fmla="*/ 0 h 344"/>
                <a:gd name="T48" fmla="*/ 54 w 552"/>
                <a:gd name="T49" fmla="*/ 0 h 344"/>
                <a:gd name="T50" fmla="*/ 62 w 552"/>
                <a:gd name="T51" fmla="*/ 0 h 344"/>
                <a:gd name="T52" fmla="*/ 70 w 552"/>
                <a:gd name="T53" fmla="*/ 0 h 344"/>
                <a:gd name="T54" fmla="*/ 70 w 552"/>
                <a:gd name="T55" fmla="*/ 8 h 344"/>
                <a:gd name="T56" fmla="*/ 78 w 552"/>
                <a:gd name="T57" fmla="*/ 15 h 344"/>
                <a:gd name="T58" fmla="*/ 93 w 552"/>
                <a:gd name="T59" fmla="*/ 15 h 344"/>
                <a:gd name="T60" fmla="*/ 93 w 552"/>
                <a:gd name="T61" fmla="*/ 23 h 344"/>
                <a:gd name="T62" fmla="*/ 101 w 552"/>
                <a:gd name="T63" fmla="*/ 23 h 344"/>
                <a:gd name="T64" fmla="*/ 108 w 552"/>
                <a:gd name="T65" fmla="*/ 23 h 344"/>
                <a:gd name="T66" fmla="*/ 116 w 552"/>
                <a:gd name="T67" fmla="*/ 31 h 344"/>
                <a:gd name="T68" fmla="*/ 116 w 552"/>
                <a:gd name="T69" fmla="*/ 39 h 344"/>
                <a:gd name="T70" fmla="*/ 116 w 552"/>
                <a:gd name="T71" fmla="*/ 46 h 344"/>
                <a:gd name="T72" fmla="*/ 124 w 552"/>
                <a:gd name="T73" fmla="*/ 6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52" h="344">
                  <a:moveTo>
                    <a:pt x="551" y="274"/>
                  </a:moveTo>
                  <a:lnTo>
                    <a:pt x="516" y="274"/>
                  </a:lnTo>
                  <a:lnTo>
                    <a:pt x="482" y="274"/>
                  </a:lnTo>
                  <a:lnTo>
                    <a:pt x="448" y="309"/>
                  </a:lnTo>
                  <a:lnTo>
                    <a:pt x="413" y="309"/>
                  </a:lnTo>
                  <a:lnTo>
                    <a:pt x="379" y="274"/>
                  </a:lnTo>
                  <a:lnTo>
                    <a:pt x="345" y="274"/>
                  </a:lnTo>
                  <a:lnTo>
                    <a:pt x="310" y="239"/>
                  </a:lnTo>
                  <a:lnTo>
                    <a:pt x="275" y="239"/>
                  </a:lnTo>
                  <a:lnTo>
                    <a:pt x="241" y="239"/>
                  </a:lnTo>
                  <a:lnTo>
                    <a:pt x="207" y="274"/>
                  </a:lnTo>
                  <a:lnTo>
                    <a:pt x="138" y="274"/>
                  </a:lnTo>
                  <a:lnTo>
                    <a:pt x="103" y="309"/>
                  </a:lnTo>
                  <a:lnTo>
                    <a:pt x="69" y="309"/>
                  </a:lnTo>
                  <a:lnTo>
                    <a:pt x="35" y="343"/>
                  </a:lnTo>
                  <a:lnTo>
                    <a:pt x="0" y="343"/>
                  </a:lnTo>
                  <a:lnTo>
                    <a:pt x="0" y="309"/>
                  </a:lnTo>
                  <a:lnTo>
                    <a:pt x="0" y="172"/>
                  </a:lnTo>
                  <a:lnTo>
                    <a:pt x="35" y="172"/>
                  </a:lnTo>
                  <a:lnTo>
                    <a:pt x="69" y="172"/>
                  </a:lnTo>
                  <a:lnTo>
                    <a:pt x="69" y="137"/>
                  </a:lnTo>
                  <a:lnTo>
                    <a:pt x="103" y="102"/>
                  </a:lnTo>
                  <a:lnTo>
                    <a:pt x="138" y="68"/>
                  </a:lnTo>
                  <a:lnTo>
                    <a:pt x="207" y="0"/>
                  </a:lnTo>
                  <a:lnTo>
                    <a:pt x="241" y="0"/>
                  </a:lnTo>
                  <a:lnTo>
                    <a:pt x="275" y="0"/>
                  </a:lnTo>
                  <a:lnTo>
                    <a:pt x="310" y="0"/>
                  </a:lnTo>
                  <a:lnTo>
                    <a:pt x="310" y="34"/>
                  </a:lnTo>
                  <a:lnTo>
                    <a:pt x="345" y="68"/>
                  </a:lnTo>
                  <a:lnTo>
                    <a:pt x="413" y="68"/>
                  </a:lnTo>
                  <a:lnTo>
                    <a:pt x="413" y="102"/>
                  </a:lnTo>
                  <a:lnTo>
                    <a:pt x="448" y="102"/>
                  </a:lnTo>
                  <a:lnTo>
                    <a:pt x="482" y="102"/>
                  </a:lnTo>
                  <a:lnTo>
                    <a:pt x="516" y="137"/>
                  </a:lnTo>
                  <a:lnTo>
                    <a:pt x="516" y="172"/>
                  </a:lnTo>
                  <a:lnTo>
                    <a:pt x="516" y="206"/>
                  </a:lnTo>
                  <a:lnTo>
                    <a:pt x="551" y="27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65" name="Freeform 182"/>
            <p:cNvSpPr>
              <a:spLocks noChangeArrowheads="1"/>
            </p:cNvSpPr>
            <p:nvPr/>
          </p:nvSpPr>
          <p:spPr bwMode="auto">
            <a:xfrm>
              <a:off x="2978" y="2490"/>
              <a:ext cx="132" cy="147"/>
            </a:xfrm>
            <a:custGeom>
              <a:avLst/>
              <a:gdLst>
                <a:gd name="T0" fmla="*/ 93 w 586"/>
                <a:gd name="T1" fmla="*/ 131 h 654"/>
                <a:gd name="T2" fmla="*/ 77 w 586"/>
                <a:gd name="T3" fmla="*/ 139 h 654"/>
                <a:gd name="T4" fmla="*/ 93 w 586"/>
                <a:gd name="T5" fmla="*/ 147 h 654"/>
                <a:gd name="T6" fmla="*/ 109 w 586"/>
                <a:gd name="T7" fmla="*/ 147 h 654"/>
                <a:gd name="T8" fmla="*/ 124 w 586"/>
                <a:gd name="T9" fmla="*/ 139 h 654"/>
                <a:gd name="T10" fmla="*/ 124 w 586"/>
                <a:gd name="T11" fmla="*/ 131 h 654"/>
                <a:gd name="T12" fmla="*/ 101 w 586"/>
                <a:gd name="T13" fmla="*/ 131 h 654"/>
                <a:gd name="T14" fmla="*/ 62 w 586"/>
                <a:gd name="T15" fmla="*/ 8 h 654"/>
                <a:gd name="T16" fmla="*/ 77 w 586"/>
                <a:gd name="T17" fmla="*/ 8 h 654"/>
                <a:gd name="T18" fmla="*/ 85 w 586"/>
                <a:gd name="T19" fmla="*/ 0 h 654"/>
                <a:gd name="T20" fmla="*/ 101 w 586"/>
                <a:gd name="T21" fmla="*/ 0 h 654"/>
                <a:gd name="T22" fmla="*/ 109 w 586"/>
                <a:gd name="T23" fmla="*/ 8 h 654"/>
                <a:gd name="T24" fmla="*/ 101 w 586"/>
                <a:gd name="T25" fmla="*/ 23 h 654"/>
                <a:gd name="T26" fmla="*/ 85 w 586"/>
                <a:gd name="T27" fmla="*/ 16 h 654"/>
                <a:gd name="T28" fmla="*/ 70 w 586"/>
                <a:gd name="T29" fmla="*/ 23 h 654"/>
                <a:gd name="T30" fmla="*/ 62 w 586"/>
                <a:gd name="T31" fmla="*/ 39 h 654"/>
                <a:gd name="T32" fmla="*/ 62 w 586"/>
                <a:gd name="T33" fmla="*/ 54 h 654"/>
                <a:gd name="T34" fmla="*/ 62 w 586"/>
                <a:gd name="T35" fmla="*/ 70 h 654"/>
                <a:gd name="T36" fmla="*/ 77 w 586"/>
                <a:gd name="T37" fmla="*/ 85 h 654"/>
                <a:gd name="T38" fmla="*/ 77 w 586"/>
                <a:gd name="T39" fmla="*/ 93 h 654"/>
                <a:gd name="T40" fmla="*/ 70 w 586"/>
                <a:gd name="T41" fmla="*/ 101 h 654"/>
                <a:gd name="T42" fmla="*/ 70 w 586"/>
                <a:gd name="T43" fmla="*/ 108 h 654"/>
                <a:gd name="T44" fmla="*/ 70 w 586"/>
                <a:gd name="T45" fmla="*/ 124 h 654"/>
                <a:gd name="T46" fmla="*/ 62 w 586"/>
                <a:gd name="T47" fmla="*/ 124 h 654"/>
                <a:gd name="T48" fmla="*/ 46 w 586"/>
                <a:gd name="T49" fmla="*/ 116 h 654"/>
                <a:gd name="T50" fmla="*/ 39 w 586"/>
                <a:gd name="T51" fmla="*/ 116 h 654"/>
                <a:gd name="T52" fmla="*/ 39 w 586"/>
                <a:gd name="T53" fmla="*/ 101 h 654"/>
                <a:gd name="T54" fmla="*/ 39 w 586"/>
                <a:gd name="T55" fmla="*/ 93 h 654"/>
                <a:gd name="T56" fmla="*/ 54 w 586"/>
                <a:gd name="T57" fmla="*/ 93 h 654"/>
                <a:gd name="T58" fmla="*/ 54 w 586"/>
                <a:gd name="T59" fmla="*/ 85 h 654"/>
                <a:gd name="T60" fmla="*/ 39 w 586"/>
                <a:gd name="T61" fmla="*/ 85 h 654"/>
                <a:gd name="T62" fmla="*/ 23 w 586"/>
                <a:gd name="T63" fmla="*/ 70 h 654"/>
                <a:gd name="T64" fmla="*/ 0 w 586"/>
                <a:gd name="T65" fmla="*/ 47 h 654"/>
                <a:gd name="T66" fmla="*/ 8 w 586"/>
                <a:gd name="T67" fmla="*/ 39 h 654"/>
                <a:gd name="T68" fmla="*/ 16 w 586"/>
                <a:gd name="T69" fmla="*/ 23 h 654"/>
                <a:gd name="T70" fmla="*/ 23 w 586"/>
                <a:gd name="T71" fmla="*/ 16 h 654"/>
                <a:gd name="T72" fmla="*/ 31 w 586"/>
                <a:gd name="T73" fmla="*/ 8 h 654"/>
                <a:gd name="T74" fmla="*/ 46 w 586"/>
                <a:gd name="T75" fmla="*/ 8 h 6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86" h="654">
                  <a:moveTo>
                    <a:pt x="448" y="585"/>
                  </a:moveTo>
                  <a:lnTo>
                    <a:pt x="413" y="585"/>
                  </a:lnTo>
                  <a:lnTo>
                    <a:pt x="378" y="585"/>
                  </a:lnTo>
                  <a:lnTo>
                    <a:pt x="344" y="619"/>
                  </a:lnTo>
                  <a:lnTo>
                    <a:pt x="378" y="653"/>
                  </a:lnTo>
                  <a:lnTo>
                    <a:pt x="413" y="653"/>
                  </a:lnTo>
                  <a:lnTo>
                    <a:pt x="448" y="653"/>
                  </a:lnTo>
                  <a:lnTo>
                    <a:pt x="482" y="653"/>
                  </a:lnTo>
                  <a:lnTo>
                    <a:pt x="516" y="619"/>
                  </a:lnTo>
                  <a:lnTo>
                    <a:pt x="551" y="619"/>
                  </a:lnTo>
                  <a:lnTo>
                    <a:pt x="585" y="585"/>
                  </a:lnTo>
                  <a:lnTo>
                    <a:pt x="551" y="585"/>
                  </a:lnTo>
                  <a:lnTo>
                    <a:pt x="516" y="585"/>
                  </a:lnTo>
                  <a:lnTo>
                    <a:pt x="448" y="585"/>
                  </a:lnTo>
                  <a:close/>
                  <a:moveTo>
                    <a:pt x="206" y="35"/>
                  </a:moveTo>
                  <a:lnTo>
                    <a:pt x="275" y="35"/>
                  </a:lnTo>
                  <a:lnTo>
                    <a:pt x="310" y="35"/>
                  </a:lnTo>
                  <a:lnTo>
                    <a:pt x="344" y="35"/>
                  </a:lnTo>
                  <a:lnTo>
                    <a:pt x="378" y="35"/>
                  </a:lnTo>
                  <a:lnTo>
                    <a:pt x="378" y="0"/>
                  </a:lnTo>
                  <a:lnTo>
                    <a:pt x="413" y="0"/>
                  </a:lnTo>
                  <a:lnTo>
                    <a:pt x="448" y="0"/>
                  </a:lnTo>
                  <a:lnTo>
                    <a:pt x="482" y="0"/>
                  </a:lnTo>
                  <a:lnTo>
                    <a:pt x="482" y="35"/>
                  </a:lnTo>
                  <a:lnTo>
                    <a:pt x="448" y="70"/>
                  </a:lnTo>
                  <a:lnTo>
                    <a:pt x="448" y="104"/>
                  </a:lnTo>
                  <a:lnTo>
                    <a:pt x="448" y="70"/>
                  </a:lnTo>
                  <a:lnTo>
                    <a:pt x="378" y="70"/>
                  </a:lnTo>
                  <a:lnTo>
                    <a:pt x="344" y="70"/>
                  </a:lnTo>
                  <a:lnTo>
                    <a:pt x="310" y="104"/>
                  </a:lnTo>
                  <a:lnTo>
                    <a:pt x="310" y="137"/>
                  </a:lnTo>
                  <a:lnTo>
                    <a:pt x="275" y="172"/>
                  </a:lnTo>
                  <a:lnTo>
                    <a:pt x="241" y="172"/>
                  </a:lnTo>
                  <a:lnTo>
                    <a:pt x="275" y="241"/>
                  </a:lnTo>
                  <a:lnTo>
                    <a:pt x="275" y="275"/>
                  </a:lnTo>
                  <a:lnTo>
                    <a:pt x="275" y="310"/>
                  </a:lnTo>
                  <a:lnTo>
                    <a:pt x="310" y="378"/>
                  </a:lnTo>
                  <a:lnTo>
                    <a:pt x="344" y="378"/>
                  </a:lnTo>
                  <a:lnTo>
                    <a:pt x="378" y="413"/>
                  </a:lnTo>
                  <a:lnTo>
                    <a:pt x="344" y="413"/>
                  </a:lnTo>
                  <a:lnTo>
                    <a:pt x="275" y="413"/>
                  </a:lnTo>
                  <a:lnTo>
                    <a:pt x="310" y="448"/>
                  </a:lnTo>
                  <a:lnTo>
                    <a:pt x="344" y="481"/>
                  </a:lnTo>
                  <a:lnTo>
                    <a:pt x="310" y="481"/>
                  </a:lnTo>
                  <a:lnTo>
                    <a:pt x="310" y="516"/>
                  </a:lnTo>
                  <a:lnTo>
                    <a:pt x="310" y="550"/>
                  </a:lnTo>
                  <a:lnTo>
                    <a:pt x="275" y="516"/>
                  </a:lnTo>
                  <a:lnTo>
                    <a:pt x="275" y="550"/>
                  </a:lnTo>
                  <a:lnTo>
                    <a:pt x="206" y="481"/>
                  </a:lnTo>
                  <a:lnTo>
                    <a:pt x="206" y="516"/>
                  </a:lnTo>
                  <a:lnTo>
                    <a:pt x="206" y="550"/>
                  </a:lnTo>
                  <a:lnTo>
                    <a:pt x="172" y="516"/>
                  </a:lnTo>
                  <a:lnTo>
                    <a:pt x="172" y="481"/>
                  </a:lnTo>
                  <a:lnTo>
                    <a:pt x="172" y="448"/>
                  </a:lnTo>
                  <a:lnTo>
                    <a:pt x="138" y="413"/>
                  </a:lnTo>
                  <a:lnTo>
                    <a:pt x="172" y="413"/>
                  </a:lnTo>
                  <a:lnTo>
                    <a:pt x="206" y="413"/>
                  </a:lnTo>
                  <a:lnTo>
                    <a:pt x="241" y="413"/>
                  </a:lnTo>
                  <a:lnTo>
                    <a:pt x="275" y="378"/>
                  </a:lnTo>
                  <a:lnTo>
                    <a:pt x="241" y="378"/>
                  </a:lnTo>
                  <a:lnTo>
                    <a:pt x="206" y="378"/>
                  </a:lnTo>
                  <a:lnTo>
                    <a:pt x="172" y="378"/>
                  </a:lnTo>
                  <a:lnTo>
                    <a:pt x="103" y="344"/>
                  </a:lnTo>
                  <a:lnTo>
                    <a:pt x="103" y="310"/>
                  </a:lnTo>
                  <a:lnTo>
                    <a:pt x="34" y="241"/>
                  </a:lnTo>
                  <a:lnTo>
                    <a:pt x="0" y="207"/>
                  </a:lnTo>
                  <a:lnTo>
                    <a:pt x="34" y="207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69" y="104"/>
                  </a:lnTo>
                  <a:lnTo>
                    <a:pt x="69" y="70"/>
                  </a:lnTo>
                  <a:lnTo>
                    <a:pt x="103" y="70"/>
                  </a:lnTo>
                  <a:lnTo>
                    <a:pt x="138" y="70"/>
                  </a:lnTo>
                  <a:lnTo>
                    <a:pt x="138" y="35"/>
                  </a:lnTo>
                  <a:lnTo>
                    <a:pt x="172" y="35"/>
                  </a:lnTo>
                  <a:lnTo>
                    <a:pt x="206" y="35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6" name="Freeform 183"/>
            <p:cNvSpPr>
              <a:spLocks noChangeArrowheads="1"/>
            </p:cNvSpPr>
            <p:nvPr/>
          </p:nvSpPr>
          <p:spPr bwMode="auto">
            <a:xfrm>
              <a:off x="3056" y="2623"/>
              <a:ext cx="54" cy="15"/>
            </a:xfrm>
            <a:custGeom>
              <a:avLst/>
              <a:gdLst>
                <a:gd name="T0" fmla="*/ 23 w 242"/>
                <a:gd name="T1" fmla="*/ 0 h 69"/>
                <a:gd name="T2" fmla="*/ 15 w 242"/>
                <a:gd name="T3" fmla="*/ 0 h 69"/>
                <a:gd name="T4" fmla="*/ 8 w 242"/>
                <a:gd name="T5" fmla="*/ 0 h 69"/>
                <a:gd name="T6" fmla="*/ 0 w 242"/>
                <a:gd name="T7" fmla="*/ 7 h 69"/>
                <a:gd name="T8" fmla="*/ 8 w 242"/>
                <a:gd name="T9" fmla="*/ 15 h 69"/>
                <a:gd name="T10" fmla="*/ 15 w 242"/>
                <a:gd name="T11" fmla="*/ 15 h 69"/>
                <a:gd name="T12" fmla="*/ 23 w 242"/>
                <a:gd name="T13" fmla="*/ 15 h 69"/>
                <a:gd name="T14" fmla="*/ 31 w 242"/>
                <a:gd name="T15" fmla="*/ 15 h 69"/>
                <a:gd name="T16" fmla="*/ 38 w 242"/>
                <a:gd name="T17" fmla="*/ 7 h 69"/>
                <a:gd name="T18" fmla="*/ 46 w 242"/>
                <a:gd name="T19" fmla="*/ 7 h 69"/>
                <a:gd name="T20" fmla="*/ 54 w 242"/>
                <a:gd name="T21" fmla="*/ 0 h 69"/>
                <a:gd name="T22" fmla="*/ 46 w 242"/>
                <a:gd name="T23" fmla="*/ 0 h 69"/>
                <a:gd name="T24" fmla="*/ 38 w 242"/>
                <a:gd name="T25" fmla="*/ 0 h 69"/>
                <a:gd name="T26" fmla="*/ 23 w 242"/>
                <a:gd name="T27" fmla="*/ 0 h 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2" h="69">
                  <a:moveTo>
                    <a:pt x="104" y="0"/>
                  </a:moveTo>
                  <a:lnTo>
                    <a:pt x="69" y="0"/>
                  </a:lnTo>
                  <a:lnTo>
                    <a:pt x="34" y="0"/>
                  </a:lnTo>
                  <a:lnTo>
                    <a:pt x="0" y="34"/>
                  </a:lnTo>
                  <a:lnTo>
                    <a:pt x="34" y="68"/>
                  </a:lnTo>
                  <a:lnTo>
                    <a:pt x="69" y="68"/>
                  </a:lnTo>
                  <a:lnTo>
                    <a:pt x="104" y="68"/>
                  </a:lnTo>
                  <a:lnTo>
                    <a:pt x="138" y="68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41" y="0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10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67" name="Freeform 184"/>
            <p:cNvSpPr>
              <a:spLocks noChangeArrowheads="1"/>
            </p:cNvSpPr>
            <p:nvPr/>
          </p:nvSpPr>
          <p:spPr bwMode="auto">
            <a:xfrm>
              <a:off x="2978" y="2490"/>
              <a:ext cx="109" cy="124"/>
            </a:xfrm>
            <a:custGeom>
              <a:avLst/>
              <a:gdLst>
                <a:gd name="T0" fmla="*/ 46 w 483"/>
                <a:gd name="T1" fmla="*/ 8 h 551"/>
                <a:gd name="T2" fmla="*/ 62 w 483"/>
                <a:gd name="T3" fmla="*/ 8 h 551"/>
                <a:gd name="T4" fmla="*/ 70 w 483"/>
                <a:gd name="T5" fmla="*/ 8 h 551"/>
                <a:gd name="T6" fmla="*/ 78 w 483"/>
                <a:gd name="T7" fmla="*/ 8 h 551"/>
                <a:gd name="T8" fmla="*/ 85 w 483"/>
                <a:gd name="T9" fmla="*/ 8 h 551"/>
                <a:gd name="T10" fmla="*/ 85 w 483"/>
                <a:gd name="T11" fmla="*/ 0 h 551"/>
                <a:gd name="T12" fmla="*/ 93 w 483"/>
                <a:gd name="T13" fmla="*/ 0 h 551"/>
                <a:gd name="T14" fmla="*/ 101 w 483"/>
                <a:gd name="T15" fmla="*/ 0 h 551"/>
                <a:gd name="T16" fmla="*/ 109 w 483"/>
                <a:gd name="T17" fmla="*/ 0 h 551"/>
                <a:gd name="T18" fmla="*/ 109 w 483"/>
                <a:gd name="T19" fmla="*/ 8 h 551"/>
                <a:gd name="T20" fmla="*/ 101 w 483"/>
                <a:gd name="T21" fmla="*/ 16 h 551"/>
                <a:gd name="T22" fmla="*/ 101 w 483"/>
                <a:gd name="T23" fmla="*/ 23 h 551"/>
                <a:gd name="T24" fmla="*/ 101 w 483"/>
                <a:gd name="T25" fmla="*/ 16 h 551"/>
                <a:gd name="T26" fmla="*/ 85 w 483"/>
                <a:gd name="T27" fmla="*/ 16 h 551"/>
                <a:gd name="T28" fmla="*/ 78 w 483"/>
                <a:gd name="T29" fmla="*/ 16 h 551"/>
                <a:gd name="T30" fmla="*/ 70 w 483"/>
                <a:gd name="T31" fmla="*/ 23 h 551"/>
                <a:gd name="T32" fmla="*/ 70 w 483"/>
                <a:gd name="T33" fmla="*/ 31 h 551"/>
                <a:gd name="T34" fmla="*/ 62 w 483"/>
                <a:gd name="T35" fmla="*/ 39 h 551"/>
                <a:gd name="T36" fmla="*/ 54 w 483"/>
                <a:gd name="T37" fmla="*/ 39 h 551"/>
                <a:gd name="T38" fmla="*/ 62 w 483"/>
                <a:gd name="T39" fmla="*/ 54 h 551"/>
                <a:gd name="T40" fmla="*/ 62 w 483"/>
                <a:gd name="T41" fmla="*/ 62 h 551"/>
                <a:gd name="T42" fmla="*/ 62 w 483"/>
                <a:gd name="T43" fmla="*/ 70 h 551"/>
                <a:gd name="T44" fmla="*/ 70 w 483"/>
                <a:gd name="T45" fmla="*/ 85 h 551"/>
                <a:gd name="T46" fmla="*/ 78 w 483"/>
                <a:gd name="T47" fmla="*/ 85 h 551"/>
                <a:gd name="T48" fmla="*/ 85 w 483"/>
                <a:gd name="T49" fmla="*/ 93 h 551"/>
                <a:gd name="T50" fmla="*/ 78 w 483"/>
                <a:gd name="T51" fmla="*/ 93 h 551"/>
                <a:gd name="T52" fmla="*/ 62 w 483"/>
                <a:gd name="T53" fmla="*/ 93 h 551"/>
                <a:gd name="T54" fmla="*/ 70 w 483"/>
                <a:gd name="T55" fmla="*/ 101 h 551"/>
                <a:gd name="T56" fmla="*/ 78 w 483"/>
                <a:gd name="T57" fmla="*/ 108 h 551"/>
                <a:gd name="T58" fmla="*/ 70 w 483"/>
                <a:gd name="T59" fmla="*/ 108 h 551"/>
                <a:gd name="T60" fmla="*/ 70 w 483"/>
                <a:gd name="T61" fmla="*/ 116 h 551"/>
                <a:gd name="T62" fmla="*/ 70 w 483"/>
                <a:gd name="T63" fmla="*/ 124 h 551"/>
                <a:gd name="T64" fmla="*/ 62 w 483"/>
                <a:gd name="T65" fmla="*/ 116 h 551"/>
                <a:gd name="T66" fmla="*/ 62 w 483"/>
                <a:gd name="T67" fmla="*/ 124 h 551"/>
                <a:gd name="T68" fmla="*/ 46 w 483"/>
                <a:gd name="T69" fmla="*/ 108 h 551"/>
                <a:gd name="T70" fmla="*/ 46 w 483"/>
                <a:gd name="T71" fmla="*/ 116 h 551"/>
                <a:gd name="T72" fmla="*/ 46 w 483"/>
                <a:gd name="T73" fmla="*/ 124 h 551"/>
                <a:gd name="T74" fmla="*/ 39 w 483"/>
                <a:gd name="T75" fmla="*/ 116 h 551"/>
                <a:gd name="T76" fmla="*/ 39 w 483"/>
                <a:gd name="T77" fmla="*/ 108 h 551"/>
                <a:gd name="T78" fmla="*/ 39 w 483"/>
                <a:gd name="T79" fmla="*/ 101 h 551"/>
                <a:gd name="T80" fmla="*/ 31 w 483"/>
                <a:gd name="T81" fmla="*/ 93 h 551"/>
                <a:gd name="T82" fmla="*/ 39 w 483"/>
                <a:gd name="T83" fmla="*/ 93 h 551"/>
                <a:gd name="T84" fmla="*/ 46 w 483"/>
                <a:gd name="T85" fmla="*/ 93 h 551"/>
                <a:gd name="T86" fmla="*/ 54 w 483"/>
                <a:gd name="T87" fmla="*/ 93 h 551"/>
                <a:gd name="T88" fmla="*/ 62 w 483"/>
                <a:gd name="T89" fmla="*/ 85 h 551"/>
                <a:gd name="T90" fmla="*/ 54 w 483"/>
                <a:gd name="T91" fmla="*/ 85 h 551"/>
                <a:gd name="T92" fmla="*/ 46 w 483"/>
                <a:gd name="T93" fmla="*/ 85 h 551"/>
                <a:gd name="T94" fmla="*/ 39 w 483"/>
                <a:gd name="T95" fmla="*/ 85 h 551"/>
                <a:gd name="T96" fmla="*/ 23 w 483"/>
                <a:gd name="T97" fmla="*/ 77 h 551"/>
                <a:gd name="T98" fmla="*/ 23 w 483"/>
                <a:gd name="T99" fmla="*/ 70 h 551"/>
                <a:gd name="T100" fmla="*/ 8 w 483"/>
                <a:gd name="T101" fmla="*/ 54 h 551"/>
                <a:gd name="T102" fmla="*/ 0 w 483"/>
                <a:gd name="T103" fmla="*/ 47 h 551"/>
                <a:gd name="T104" fmla="*/ 8 w 483"/>
                <a:gd name="T105" fmla="*/ 47 h 551"/>
                <a:gd name="T106" fmla="*/ 8 w 483"/>
                <a:gd name="T107" fmla="*/ 39 h 551"/>
                <a:gd name="T108" fmla="*/ 8 w 483"/>
                <a:gd name="T109" fmla="*/ 31 h 551"/>
                <a:gd name="T110" fmla="*/ 16 w 483"/>
                <a:gd name="T111" fmla="*/ 23 h 551"/>
                <a:gd name="T112" fmla="*/ 16 w 483"/>
                <a:gd name="T113" fmla="*/ 16 h 551"/>
                <a:gd name="T114" fmla="*/ 23 w 483"/>
                <a:gd name="T115" fmla="*/ 16 h 551"/>
                <a:gd name="T116" fmla="*/ 31 w 483"/>
                <a:gd name="T117" fmla="*/ 16 h 551"/>
                <a:gd name="T118" fmla="*/ 31 w 483"/>
                <a:gd name="T119" fmla="*/ 8 h 551"/>
                <a:gd name="T120" fmla="*/ 39 w 483"/>
                <a:gd name="T121" fmla="*/ 8 h 551"/>
                <a:gd name="T122" fmla="*/ 46 w 483"/>
                <a:gd name="T123" fmla="*/ 8 h 5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551">
                  <a:moveTo>
                    <a:pt x="206" y="35"/>
                  </a:moveTo>
                  <a:lnTo>
                    <a:pt x="275" y="35"/>
                  </a:lnTo>
                  <a:lnTo>
                    <a:pt x="310" y="35"/>
                  </a:lnTo>
                  <a:lnTo>
                    <a:pt x="344" y="35"/>
                  </a:lnTo>
                  <a:lnTo>
                    <a:pt x="378" y="35"/>
                  </a:lnTo>
                  <a:lnTo>
                    <a:pt x="378" y="0"/>
                  </a:lnTo>
                  <a:lnTo>
                    <a:pt x="413" y="0"/>
                  </a:lnTo>
                  <a:lnTo>
                    <a:pt x="448" y="0"/>
                  </a:lnTo>
                  <a:lnTo>
                    <a:pt x="482" y="0"/>
                  </a:lnTo>
                  <a:lnTo>
                    <a:pt x="482" y="35"/>
                  </a:lnTo>
                  <a:lnTo>
                    <a:pt x="448" y="70"/>
                  </a:lnTo>
                  <a:lnTo>
                    <a:pt x="448" y="104"/>
                  </a:lnTo>
                  <a:lnTo>
                    <a:pt x="448" y="70"/>
                  </a:lnTo>
                  <a:lnTo>
                    <a:pt x="378" y="70"/>
                  </a:lnTo>
                  <a:lnTo>
                    <a:pt x="344" y="70"/>
                  </a:lnTo>
                  <a:lnTo>
                    <a:pt x="310" y="104"/>
                  </a:lnTo>
                  <a:lnTo>
                    <a:pt x="310" y="137"/>
                  </a:lnTo>
                  <a:lnTo>
                    <a:pt x="275" y="172"/>
                  </a:lnTo>
                  <a:lnTo>
                    <a:pt x="241" y="172"/>
                  </a:lnTo>
                  <a:lnTo>
                    <a:pt x="275" y="241"/>
                  </a:lnTo>
                  <a:lnTo>
                    <a:pt x="275" y="275"/>
                  </a:lnTo>
                  <a:lnTo>
                    <a:pt x="275" y="310"/>
                  </a:lnTo>
                  <a:lnTo>
                    <a:pt x="310" y="378"/>
                  </a:lnTo>
                  <a:lnTo>
                    <a:pt x="344" y="378"/>
                  </a:lnTo>
                  <a:lnTo>
                    <a:pt x="378" y="413"/>
                  </a:lnTo>
                  <a:lnTo>
                    <a:pt x="344" y="413"/>
                  </a:lnTo>
                  <a:lnTo>
                    <a:pt x="275" y="413"/>
                  </a:lnTo>
                  <a:lnTo>
                    <a:pt x="310" y="448"/>
                  </a:lnTo>
                  <a:lnTo>
                    <a:pt x="344" y="481"/>
                  </a:lnTo>
                  <a:lnTo>
                    <a:pt x="310" y="481"/>
                  </a:lnTo>
                  <a:lnTo>
                    <a:pt x="310" y="516"/>
                  </a:lnTo>
                  <a:lnTo>
                    <a:pt x="310" y="550"/>
                  </a:lnTo>
                  <a:lnTo>
                    <a:pt x="275" y="516"/>
                  </a:lnTo>
                  <a:lnTo>
                    <a:pt x="275" y="550"/>
                  </a:lnTo>
                  <a:lnTo>
                    <a:pt x="206" y="481"/>
                  </a:lnTo>
                  <a:lnTo>
                    <a:pt x="206" y="516"/>
                  </a:lnTo>
                  <a:lnTo>
                    <a:pt x="206" y="550"/>
                  </a:lnTo>
                  <a:lnTo>
                    <a:pt x="172" y="516"/>
                  </a:lnTo>
                  <a:lnTo>
                    <a:pt x="172" y="481"/>
                  </a:lnTo>
                  <a:lnTo>
                    <a:pt x="172" y="448"/>
                  </a:lnTo>
                  <a:lnTo>
                    <a:pt x="138" y="413"/>
                  </a:lnTo>
                  <a:lnTo>
                    <a:pt x="172" y="413"/>
                  </a:lnTo>
                  <a:lnTo>
                    <a:pt x="206" y="413"/>
                  </a:lnTo>
                  <a:lnTo>
                    <a:pt x="241" y="413"/>
                  </a:lnTo>
                  <a:lnTo>
                    <a:pt x="275" y="378"/>
                  </a:lnTo>
                  <a:lnTo>
                    <a:pt x="241" y="378"/>
                  </a:lnTo>
                  <a:lnTo>
                    <a:pt x="206" y="378"/>
                  </a:lnTo>
                  <a:lnTo>
                    <a:pt x="172" y="378"/>
                  </a:lnTo>
                  <a:lnTo>
                    <a:pt x="103" y="344"/>
                  </a:lnTo>
                  <a:lnTo>
                    <a:pt x="103" y="310"/>
                  </a:lnTo>
                  <a:lnTo>
                    <a:pt x="34" y="241"/>
                  </a:lnTo>
                  <a:lnTo>
                    <a:pt x="0" y="207"/>
                  </a:lnTo>
                  <a:lnTo>
                    <a:pt x="34" y="207"/>
                  </a:lnTo>
                  <a:lnTo>
                    <a:pt x="34" y="172"/>
                  </a:lnTo>
                  <a:lnTo>
                    <a:pt x="34" y="137"/>
                  </a:lnTo>
                  <a:lnTo>
                    <a:pt x="69" y="104"/>
                  </a:lnTo>
                  <a:lnTo>
                    <a:pt x="69" y="70"/>
                  </a:lnTo>
                  <a:lnTo>
                    <a:pt x="103" y="70"/>
                  </a:lnTo>
                  <a:lnTo>
                    <a:pt x="138" y="70"/>
                  </a:lnTo>
                  <a:lnTo>
                    <a:pt x="138" y="35"/>
                  </a:lnTo>
                  <a:lnTo>
                    <a:pt x="172" y="35"/>
                  </a:lnTo>
                  <a:lnTo>
                    <a:pt x="206" y="3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69" name="Freeform 186"/>
            <p:cNvSpPr>
              <a:spLocks noChangeArrowheads="1"/>
            </p:cNvSpPr>
            <p:nvPr/>
          </p:nvSpPr>
          <p:spPr bwMode="auto">
            <a:xfrm>
              <a:off x="3095" y="2412"/>
              <a:ext cx="280" cy="194"/>
            </a:xfrm>
            <a:custGeom>
              <a:avLst/>
              <a:gdLst>
                <a:gd name="T0" fmla="*/ 148 w 1240"/>
                <a:gd name="T1" fmla="*/ 178 h 860"/>
                <a:gd name="T2" fmla="*/ 163 w 1240"/>
                <a:gd name="T3" fmla="*/ 163 h 860"/>
                <a:gd name="T4" fmla="*/ 171 w 1240"/>
                <a:gd name="T5" fmla="*/ 147 h 860"/>
                <a:gd name="T6" fmla="*/ 194 w 1240"/>
                <a:gd name="T7" fmla="*/ 139 h 860"/>
                <a:gd name="T8" fmla="*/ 210 w 1240"/>
                <a:gd name="T9" fmla="*/ 132 h 860"/>
                <a:gd name="T10" fmla="*/ 233 w 1240"/>
                <a:gd name="T11" fmla="*/ 116 h 860"/>
                <a:gd name="T12" fmla="*/ 249 w 1240"/>
                <a:gd name="T13" fmla="*/ 116 h 860"/>
                <a:gd name="T14" fmla="*/ 257 w 1240"/>
                <a:gd name="T15" fmla="*/ 108 h 860"/>
                <a:gd name="T16" fmla="*/ 280 w 1240"/>
                <a:gd name="T17" fmla="*/ 85 h 860"/>
                <a:gd name="T18" fmla="*/ 272 w 1240"/>
                <a:gd name="T19" fmla="*/ 62 h 860"/>
                <a:gd name="T20" fmla="*/ 264 w 1240"/>
                <a:gd name="T21" fmla="*/ 46 h 860"/>
                <a:gd name="T22" fmla="*/ 264 w 1240"/>
                <a:gd name="T23" fmla="*/ 31 h 860"/>
                <a:gd name="T24" fmla="*/ 241 w 1240"/>
                <a:gd name="T25" fmla="*/ 16 h 860"/>
                <a:gd name="T26" fmla="*/ 226 w 1240"/>
                <a:gd name="T27" fmla="*/ 8 h 860"/>
                <a:gd name="T28" fmla="*/ 202 w 1240"/>
                <a:gd name="T29" fmla="*/ 8 h 860"/>
                <a:gd name="T30" fmla="*/ 187 w 1240"/>
                <a:gd name="T31" fmla="*/ 16 h 860"/>
                <a:gd name="T32" fmla="*/ 179 w 1240"/>
                <a:gd name="T33" fmla="*/ 23 h 860"/>
                <a:gd name="T34" fmla="*/ 140 w 1240"/>
                <a:gd name="T35" fmla="*/ 39 h 860"/>
                <a:gd name="T36" fmla="*/ 117 w 1240"/>
                <a:gd name="T37" fmla="*/ 46 h 860"/>
                <a:gd name="T38" fmla="*/ 93 w 1240"/>
                <a:gd name="T39" fmla="*/ 46 h 860"/>
                <a:gd name="T40" fmla="*/ 86 w 1240"/>
                <a:gd name="T41" fmla="*/ 62 h 860"/>
                <a:gd name="T42" fmla="*/ 70 w 1240"/>
                <a:gd name="T43" fmla="*/ 70 h 860"/>
                <a:gd name="T44" fmla="*/ 54 w 1240"/>
                <a:gd name="T45" fmla="*/ 77 h 860"/>
                <a:gd name="T46" fmla="*/ 23 w 1240"/>
                <a:gd name="T47" fmla="*/ 85 h 860"/>
                <a:gd name="T48" fmla="*/ 16 w 1240"/>
                <a:gd name="T49" fmla="*/ 101 h 860"/>
                <a:gd name="T50" fmla="*/ 0 w 1240"/>
                <a:gd name="T51" fmla="*/ 101 h 860"/>
                <a:gd name="T52" fmla="*/ 0 w 1240"/>
                <a:gd name="T53" fmla="*/ 116 h 860"/>
                <a:gd name="T54" fmla="*/ 8 w 1240"/>
                <a:gd name="T55" fmla="*/ 124 h 860"/>
                <a:gd name="T56" fmla="*/ 8 w 1240"/>
                <a:gd name="T57" fmla="*/ 139 h 860"/>
                <a:gd name="T58" fmla="*/ 0 w 1240"/>
                <a:gd name="T59" fmla="*/ 155 h 860"/>
                <a:gd name="T60" fmla="*/ 8 w 1240"/>
                <a:gd name="T61" fmla="*/ 163 h 860"/>
                <a:gd name="T62" fmla="*/ 16 w 1240"/>
                <a:gd name="T63" fmla="*/ 178 h 860"/>
                <a:gd name="T64" fmla="*/ 31 w 1240"/>
                <a:gd name="T65" fmla="*/ 186 h 860"/>
                <a:gd name="T66" fmla="*/ 54 w 1240"/>
                <a:gd name="T67" fmla="*/ 194 h 860"/>
                <a:gd name="T68" fmla="*/ 70 w 1240"/>
                <a:gd name="T69" fmla="*/ 178 h 860"/>
                <a:gd name="T70" fmla="*/ 78 w 1240"/>
                <a:gd name="T71" fmla="*/ 163 h 860"/>
                <a:gd name="T72" fmla="*/ 93 w 1240"/>
                <a:gd name="T73" fmla="*/ 171 h 860"/>
                <a:gd name="T74" fmla="*/ 117 w 1240"/>
                <a:gd name="T75" fmla="*/ 163 h 860"/>
                <a:gd name="T76" fmla="*/ 140 w 1240"/>
                <a:gd name="T77" fmla="*/ 147 h 860"/>
                <a:gd name="T78" fmla="*/ 148 w 1240"/>
                <a:gd name="T79" fmla="*/ 155 h 860"/>
                <a:gd name="T80" fmla="*/ 148 w 1240"/>
                <a:gd name="T81" fmla="*/ 178 h 8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40" h="860">
                  <a:moveTo>
                    <a:pt x="655" y="824"/>
                  </a:moveTo>
                  <a:lnTo>
                    <a:pt x="655" y="791"/>
                  </a:lnTo>
                  <a:lnTo>
                    <a:pt x="689" y="756"/>
                  </a:lnTo>
                  <a:lnTo>
                    <a:pt x="723" y="721"/>
                  </a:lnTo>
                  <a:lnTo>
                    <a:pt x="758" y="687"/>
                  </a:lnTo>
                  <a:lnTo>
                    <a:pt x="758" y="653"/>
                  </a:lnTo>
                  <a:lnTo>
                    <a:pt x="792" y="653"/>
                  </a:lnTo>
                  <a:lnTo>
                    <a:pt x="861" y="618"/>
                  </a:lnTo>
                  <a:lnTo>
                    <a:pt x="895" y="584"/>
                  </a:lnTo>
                  <a:lnTo>
                    <a:pt x="930" y="584"/>
                  </a:lnTo>
                  <a:lnTo>
                    <a:pt x="999" y="550"/>
                  </a:lnTo>
                  <a:lnTo>
                    <a:pt x="1034" y="516"/>
                  </a:lnTo>
                  <a:lnTo>
                    <a:pt x="1067" y="516"/>
                  </a:lnTo>
                  <a:lnTo>
                    <a:pt x="1102" y="516"/>
                  </a:lnTo>
                  <a:lnTo>
                    <a:pt x="1102" y="480"/>
                  </a:lnTo>
                  <a:lnTo>
                    <a:pt x="1137" y="480"/>
                  </a:lnTo>
                  <a:lnTo>
                    <a:pt x="1205" y="413"/>
                  </a:lnTo>
                  <a:lnTo>
                    <a:pt x="1239" y="378"/>
                  </a:lnTo>
                  <a:lnTo>
                    <a:pt x="1205" y="309"/>
                  </a:lnTo>
                  <a:lnTo>
                    <a:pt x="1205" y="275"/>
                  </a:lnTo>
                  <a:lnTo>
                    <a:pt x="1171" y="241"/>
                  </a:lnTo>
                  <a:lnTo>
                    <a:pt x="1171" y="206"/>
                  </a:lnTo>
                  <a:lnTo>
                    <a:pt x="1205" y="206"/>
                  </a:lnTo>
                  <a:lnTo>
                    <a:pt x="1171" y="137"/>
                  </a:lnTo>
                  <a:lnTo>
                    <a:pt x="1137" y="104"/>
                  </a:lnTo>
                  <a:lnTo>
                    <a:pt x="1067" y="69"/>
                  </a:lnTo>
                  <a:lnTo>
                    <a:pt x="1034" y="34"/>
                  </a:lnTo>
                  <a:lnTo>
                    <a:pt x="999" y="34"/>
                  </a:lnTo>
                  <a:lnTo>
                    <a:pt x="964" y="0"/>
                  </a:lnTo>
                  <a:lnTo>
                    <a:pt x="895" y="34"/>
                  </a:lnTo>
                  <a:lnTo>
                    <a:pt x="827" y="34"/>
                  </a:lnTo>
                  <a:lnTo>
                    <a:pt x="827" y="69"/>
                  </a:lnTo>
                  <a:lnTo>
                    <a:pt x="792" y="69"/>
                  </a:lnTo>
                  <a:lnTo>
                    <a:pt x="792" y="104"/>
                  </a:lnTo>
                  <a:lnTo>
                    <a:pt x="723" y="137"/>
                  </a:lnTo>
                  <a:lnTo>
                    <a:pt x="620" y="172"/>
                  </a:lnTo>
                  <a:lnTo>
                    <a:pt x="586" y="206"/>
                  </a:lnTo>
                  <a:lnTo>
                    <a:pt x="516" y="206"/>
                  </a:lnTo>
                  <a:lnTo>
                    <a:pt x="483" y="206"/>
                  </a:lnTo>
                  <a:lnTo>
                    <a:pt x="414" y="206"/>
                  </a:lnTo>
                  <a:lnTo>
                    <a:pt x="379" y="241"/>
                  </a:lnTo>
                  <a:lnTo>
                    <a:pt x="379" y="275"/>
                  </a:lnTo>
                  <a:lnTo>
                    <a:pt x="345" y="309"/>
                  </a:lnTo>
                  <a:lnTo>
                    <a:pt x="311" y="309"/>
                  </a:lnTo>
                  <a:lnTo>
                    <a:pt x="276" y="343"/>
                  </a:lnTo>
                  <a:lnTo>
                    <a:pt x="241" y="343"/>
                  </a:lnTo>
                  <a:lnTo>
                    <a:pt x="138" y="343"/>
                  </a:lnTo>
                  <a:lnTo>
                    <a:pt x="104" y="378"/>
                  </a:lnTo>
                  <a:lnTo>
                    <a:pt x="104" y="413"/>
                  </a:lnTo>
                  <a:lnTo>
                    <a:pt x="70" y="447"/>
                  </a:lnTo>
                  <a:lnTo>
                    <a:pt x="35" y="447"/>
                  </a:lnTo>
                  <a:lnTo>
                    <a:pt x="0" y="447"/>
                  </a:lnTo>
                  <a:lnTo>
                    <a:pt x="0" y="480"/>
                  </a:lnTo>
                  <a:lnTo>
                    <a:pt x="0" y="516"/>
                  </a:lnTo>
                  <a:lnTo>
                    <a:pt x="0" y="550"/>
                  </a:lnTo>
                  <a:lnTo>
                    <a:pt x="35" y="550"/>
                  </a:lnTo>
                  <a:lnTo>
                    <a:pt x="0" y="584"/>
                  </a:lnTo>
                  <a:lnTo>
                    <a:pt x="35" y="618"/>
                  </a:lnTo>
                  <a:lnTo>
                    <a:pt x="0" y="653"/>
                  </a:lnTo>
                  <a:lnTo>
                    <a:pt x="0" y="687"/>
                  </a:lnTo>
                  <a:lnTo>
                    <a:pt x="70" y="687"/>
                  </a:lnTo>
                  <a:lnTo>
                    <a:pt x="35" y="721"/>
                  </a:lnTo>
                  <a:lnTo>
                    <a:pt x="70" y="721"/>
                  </a:lnTo>
                  <a:lnTo>
                    <a:pt x="70" y="791"/>
                  </a:lnTo>
                  <a:lnTo>
                    <a:pt x="104" y="791"/>
                  </a:lnTo>
                  <a:lnTo>
                    <a:pt x="138" y="824"/>
                  </a:lnTo>
                  <a:lnTo>
                    <a:pt x="207" y="824"/>
                  </a:lnTo>
                  <a:lnTo>
                    <a:pt x="241" y="859"/>
                  </a:lnTo>
                  <a:lnTo>
                    <a:pt x="276" y="824"/>
                  </a:lnTo>
                  <a:lnTo>
                    <a:pt x="311" y="791"/>
                  </a:lnTo>
                  <a:lnTo>
                    <a:pt x="311" y="756"/>
                  </a:lnTo>
                  <a:lnTo>
                    <a:pt x="345" y="721"/>
                  </a:lnTo>
                  <a:lnTo>
                    <a:pt x="379" y="721"/>
                  </a:lnTo>
                  <a:lnTo>
                    <a:pt x="414" y="756"/>
                  </a:lnTo>
                  <a:lnTo>
                    <a:pt x="483" y="721"/>
                  </a:lnTo>
                  <a:lnTo>
                    <a:pt x="516" y="721"/>
                  </a:lnTo>
                  <a:lnTo>
                    <a:pt x="586" y="687"/>
                  </a:lnTo>
                  <a:lnTo>
                    <a:pt x="620" y="653"/>
                  </a:lnTo>
                  <a:lnTo>
                    <a:pt x="655" y="653"/>
                  </a:lnTo>
                  <a:lnTo>
                    <a:pt x="655" y="687"/>
                  </a:lnTo>
                  <a:lnTo>
                    <a:pt x="655" y="756"/>
                  </a:lnTo>
                  <a:lnTo>
                    <a:pt x="655" y="791"/>
                  </a:lnTo>
                  <a:lnTo>
                    <a:pt x="655" y="82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70" name="Freeform 187"/>
            <p:cNvSpPr>
              <a:spLocks noChangeArrowheads="1"/>
            </p:cNvSpPr>
            <p:nvPr/>
          </p:nvSpPr>
          <p:spPr bwMode="auto">
            <a:xfrm>
              <a:off x="3080" y="2475"/>
              <a:ext cx="38" cy="38"/>
            </a:xfrm>
            <a:custGeom>
              <a:avLst/>
              <a:gdLst>
                <a:gd name="T0" fmla="*/ 7 w 173"/>
                <a:gd name="T1" fmla="*/ 15 h 173"/>
                <a:gd name="T2" fmla="*/ 7 w 173"/>
                <a:gd name="T3" fmla="*/ 7 h 173"/>
                <a:gd name="T4" fmla="*/ 15 w 173"/>
                <a:gd name="T5" fmla="*/ 0 h 173"/>
                <a:gd name="T6" fmla="*/ 23 w 173"/>
                <a:gd name="T7" fmla="*/ 0 h 173"/>
                <a:gd name="T8" fmla="*/ 30 w 173"/>
                <a:gd name="T9" fmla="*/ 7 h 173"/>
                <a:gd name="T10" fmla="*/ 30 w 173"/>
                <a:gd name="T11" fmla="*/ 15 h 173"/>
                <a:gd name="T12" fmla="*/ 38 w 173"/>
                <a:gd name="T13" fmla="*/ 23 h 173"/>
                <a:gd name="T14" fmla="*/ 30 w 173"/>
                <a:gd name="T15" fmla="*/ 23 h 173"/>
                <a:gd name="T16" fmla="*/ 23 w 173"/>
                <a:gd name="T17" fmla="*/ 23 h 173"/>
                <a:gd name="T18" fmla="*/ 15 w 173"/>
                <a:gd name="T19" fmla="*/ 30 h 173"/>
                <a:gd name="T20" fmla="*/ 15 w 173"/>
                <a:gd name="T21" fmla="*/ 38 h 173"/>
                <a:gd name="T22" fmla="*/ 0 w 173"/>
                <a:gd name="T23" fmla="*/ 38 h 173"/>
                <a:gd name="T24" fmla="*/ 0 w 173"/>
                <a:gd name="T25" fmla="*/ 30 h 173"/>
                <a:gd name="T26" fmla="*/ 7 w 173"/>
                <a:gd name="T27" fmla="*/ 23 h 173"/>
                <a:gd name="T28" fmla="*/ 7 w 173"/>
                <a:gd name="T29" fmla="*/ 15 h 1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73" h="173">
                  <a:moveTo>
                    <a:pt x="34" y="68"/>
                  </a:moveTo>
                  <a:lnTo>
                    <a:pt x="34" y="33"/>
                  </a:lnTo>
                  <a:lnTo>
                    <a:pt x="68" y="0"/>
                  </a:lnTo>
                  <a:lnTo>
                    <a:pt x="103" y="0"/>
                  </a:lnTo>
                  <a:lnTo>
                    <a:pt x="137" y="33"/>
                  </a:lnTo>
                  <a:lnTo>
                    <a:pt x="137" y="68"/>
                  </a:lnTo>
                  <a:lnTo>
                    <a:pt x="172" y="103"/>
                  </a:lnTo>
                  <a:lnTo>
                    <a:pt x="137" y="103"/>
                  </a:lnTo>
                  <a:lnTo>
                    <a:pt x="103" y="103"/>
                  </a:lnTo>
                  <a:lnTo>
                    <a:pt x="68" y="137"/>
                  </a:lnTo>
                  <a:lnTo>
                    <a:pt x="68" y="172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34" y="103"/>
                  </a:lnTo>
                  <a:lnTo>
                    <a:pt x="34" y="6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71" name="Freeform 188"/>
            <p:cNvSpPr>
              <a:spLocks noChangeArrowheads="1"/>
            </p:cNvSpPr>
            <p:nvPr/>
          </p:nvSpPr>
          <p:spPr bwMode="auto">
            <a:xfrm>
              <a:off x="3329" y="2412"/>
              <a:ext cx="54" cy="46"/>
            </a:xfrm>
            <a:custGeom>
              <a:avLst/>
              <a:gdLst>
                <a:gd name="T0" fmla="*/ 39 w 241"/>
                <a:gd name="T1" fmla="*/ 46 h 207"/>
                <a:gd name="T2" fmla="*/ 46 w 241"/>
                <a:gd name="T3" fmla="*/ 38 h 207"/>
                <a:gd name="T4" fmla="*/ 54 w 241"/>
                <a:gd name="T5" fmla="*/ 30 h 207"/>
                <a:gd name="T6" fmla="*/ 46 w 241"/>
                <a:gd name="T7" fmla="*/ 15 h 207"/>
                <a:gd name="T8" fmla="*/ 46 w 241"/>
                <a:gd name="T9" fmla="*/ 8 h 207"/>
                <a:gd name="T10" fmla="*/ 39 w 241"/>
                <a:gd name="T11" fmla="*/ 8 h 207"/>
                <a:gd name="T12" fmla="*/ 31 w 241"/>
                <a:gd name="T13" fmla="*/ 0 h 207"/>
                <a:gd name="T14" fmla="*/ 15 w 241"/>
                <a:gd name="T15" fmla="*/ 0 h 207"/>
                <a:gd name="T16" fmla="*/ 7 w 241"/>
                <a:gd name="T17" fmla="*/ 0 h 207"/>
                <a:gd name="T18" fmla="*/ 0 w 241"/>
                <a:gd name="T19" fmla="*/ 0 h 207"/>
                <a:gd name="T20" fmla="*/ 0 w 241"/>
                <a:gd name="T21" fmla="*/ 8 h 207"/>
                <a:gd name="T22" fmla="*/ 7 w 241"/>
                <a:gd name="T23" fmla="*/ 15 h 207"/>
                <a:gd name="T24" fmla="*/ 23 w 241"/>
                <a:gd name="T25" fmla="*/ 23 h 207"/>
                <a:gd name="T26" fmla="*/ 31 w 241"/>
                <a:gd name="T27" fmla="*/ 30 h 207"/>
                <a:gd name="T28" fmla="*/ 39 w 241"/>
                <a:gd name="T29" fmla="*/ 46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1" h="207">
                  <a:moveTo>
                    <a:pt x="172" y="206"/>
                  </a:moveTo>
                  <a:lnTo>
                    <a:pt x="205" y="172"/>
                  </a:lnTo>
                  <a:lnTo>
                    <a:pt x="240" y="137"/>
                  </a:lnTo>
                  <a:lnTo>
                    <a:pt x="205" y="69"/>
                  </a:lnTo>
                  <a:lnTo>
                    <a:pt x="205" y="34"/>
                  </a:lnTo>
                  <a:lnTo>
                    <a:pt x="172" y="34"/>
                  </a:lnTo>
                  <a:lnTo>
                    <a:pt x="137" y="0"/>
                  </a:lnTo>
                  <a:lnTo>
                    <a:pt x="68" y="0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33" y="69"/>
                  </a:lnTo>
                  <a:lnTo>
                    <a:pt x="103" y="104"/>
                  </a:lnTo>
                  <a:lnTo>
                    <a:pt x="137" y="137"/>
                  </a:lnTo>
                  <a:lnTo>
                    <a:pt x="172" y="20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72" name="Freeform 189"/>
            <p:cNvSpPr>
              <a:spLocks noChangeArrowheads="1"/>
            </p:cNvSpPr>
            <p:nvPr/>
          </p:nvSpPr>
          <p:spPr bwMode="auto">
            <a:xfrm>
              <a:off x="3329" y="2412"/>
              <a:ext cx="54" cy="46"/>
            </a:xfrm>
            <a:custGeom>
              <a:avLst/>
              <a:gdLst>
                <a:gd name="T0" fmla="*/ 39 w 241"/>
                <a:gd name="T1" fmla="*/ 46 h 207"/>
                <a:gd name="T2" fmla="*/ 46 w 241"/>
                <a:gd name="T3" fmla="*/ 38 h 207"/>
                <a:gd name="T4" fmla="*/ 54 w 241"/>
                <a:gd name="T5" fmla="*/ 30 h 207"/>
                <a:gd name="T6" fmla="*/ 46 w 241"/>
                <a:gd name="T7" fmla="*/ 15 h 207"/>
                <a:gd name="T8" fmla="*/ 46 w 241"/>
                <a:gd name="T9" fmla="*/ 8 h 207"/>
                <a:gd name="T10" fmla="*/ 39 w 241"/>
                <a:gd name="T11" fmla="*/ 8 h 207"/>
                <a:gd name="T12" fmla="*/ 31 w 241"/>
                <a:gd name="T13" fmla="*/ 0 h 207"/>
                <a:gd name="T14" fmla="*/ 15 w 241"/>
                <a:gd name="T15" fmla="*/ 0 h 207"/>
                <a:gd name="T16" fmla="*/ 7 w 241"/>
                <a:gd name="T17" fmla="*/ 0 h 207"/>
                <a:gd name="T18" fmla="*/ 0 w 241"/>
                <a:gd name="T19" fmla="*/ 0 h 207"/>
                <a:gd name="T20" fmla="*/ 0 w 241"/>
                <a:gd name="T21" fmla="*/ 8 h 207"/>
                <a:gd name="T22" fmla="*/ 7 w 241"/>
                <a:gd name="T23" fmla="*/ 15 h 207"/>
                <a:gd name="T24" fmla="*/ 23 w 241"/>
                <a:gd name="T25" fmla="*/ 23 h 207"/>
                <a:gd name="T26" fmla="*/ 31 w 241"/>
                <a:gd name="T27" fmla="*/ 30 h 207"/>
                <a:gd name="T28" fmla="*/ 39 w 241"/>
                <a:gd name="T29" fmla="*/ 46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1" h="207">
                  <a:moveTo>
                    <a:pt x="172" y="206"/>
                  </a:moveTo>
                  <a:lnTo>
                    <a:pt x="205" y="172"/>
                  </a:lnTo>
                  <a:lnTo>
                    <a:pt x="240" y="137"/>
                  </a:lnTo>
                  <a:lnTo>
                    <a:pt x="205" y="69"/>
                  </a:lnTo>
                  <a:lnTo>
                    <a:pt x="205" y="34"/>
                  </a:lnTo>
                  <a:lnTo>
                    <a:pt x="172" y="34"/>
                  </a:lnTo>
                  <a:lnTo>
                    <a:pt x="137" y="0"/>
                  </a:lnTo>
                  <a:lnTo>
                    <a:pt x="68" y="0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33" y="69"/>
                  </a:lnTo>
                  <a:lnTo>
                    <a:pt x="103" y="104"/>
                  </a:lnTo>
                  <a:lnTo>
                    <a:pt x="137" y="137"/>
                  </a:lnTo>
                  <a:lnTo>
                    <a:pt x="172" y="20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73" name="Freeform 190"/>
            <p:cNvSpPr>
              <a:spLocks noChangeArrowheads="1"/>
            </p:cNvSpPr>
            <p:nvPr/>
          </p:nvSpPr>
          <p:spPr bwMode="auto">
            <a:xfrm>
              <a:off x="3251" y="2389"/>
              <a:ext cx="116" cy="30"/>
            </a:xfrm>
            <a:custGeom>
              <a:avLst/>
              <a:gdLst>
                <a:gd name="T0" fmla="*/ 108 w 517"/>
                <a:gd name="T1" fmla="*/ 22 h 138"/>
                <a:gd name="T2" fmla="*/ 93 w 517"/>
                <a:gd name="T3" fmla="*/ 22 h 138"/>
                <a:gd name="T4" fmla="*/ 85 w 517"/>
                <a:gd name="T5" fmla="*/ 22 h 138"/>
                <a:gd name="T6" fmla="*/ 77 w 517"/>
                <a:gd name="T7" fmla="*/ 22 h 138"/>
                <a:gd name="T8" fmla="*/ 77 w 517"/>
                <a:gd name="T9" fmla="*/ 30 h 138"/>
                <a:gd name="T10" fmla="*/ 70 w 517"/>
                <a:gd name="T11" fmla="*/ 30 h 138"/>
                <a:gd name="T12" fmla="*/ 62 w 517"/>
                <a:gd name="T13" fmla="*/ 22 h 138"/>
                <a:gd name="T14" fmla="*/ 46 w 517"/>
                <a:gd name="T15" fmla="*/ 30 h 138"/>
                <a:gd name="T16" fmla="*/ 31 w 517"/>
                <a:gd name="T17" fmla="*/ 30 h 138"/>
                <a:gd name="T18" fmla="*/ 23 w 517"/>
                <a:gd name="T19" fmla="*/ 22 h 138"/>
                <a:gd name="T20" fmla="*/ 15 w 517"/>
                <a:gd name="T21" fmla="*/ 22 h 138"/>
                <a:gd name="T22" fmla="*/ 0 w 517"/>
                <a:gd name="T23" fmla="*/ 15 h 138"/>
                <a:gd name="T24" fmla="*/ 8 w 517"/>
                <a:gd name="T25" fmla="*/ 7 h 138"/>
                <a:gd name="T26" fmla="*/ 15 w 517"/>
                <a:gd name="T27" fmla="*/ 7 h 138"/>
                <a:gd name="T28" fmla="*/ 77 w 517"/>
                <a:gd name="T29" fmla="*/ 7 h 138"/>
                <a:gd name="T30" fmla="*/ 85 w 517"/>
                <a:gd name="T31" fmla="*/ 7 h 138"/>
                <a:gd name="T32" fmla="*/ 93 w 517"/>
                <a:gd name="T33" fmla="*/ 0 h 138"/>
                <a:gd name="T34" fmla="*/ 101 w 517"/>
                <a:gd name="T35" fmla="*/ 0 h 138"/>
                <a:gd name="T36" fmla="*/ 108 w 517"/>
                <a:gd name="T37" fmla="*/ 0 h 138"/>
                <a:gd name="T38" fmla="*/ 116 w 517"/>
                <a:gd name="T39" fmla="*/ 15 h 138"/>
                <a:gd name="T40" fmla="*/ 108 w 517"/>
                <a:gd name="T41" fmla="*/ 22 h 1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17" h="138">
                  <a:moveTo>
                    <a:pt x="482" y="103"/>
                  </a:moveTo>
                  <a:lnTo>
                    <a:pt x="413" y="103"/>
                  </a:lnTo>
                  <a:lnTo>
                    <a:pt x="378" y="103"/>
                  </a:lnTo>
                  <a:lnTo>
                    <a:pt x="345" y="103"/>
                  </a:lnTo>
                  <a:lnTo>
                    <a:pt x="345" y="137"/>
                  </a:lnTo>
                  <a:lnTo>
                    <a:pt x="310" y="137"/>
                  </a:lnTo>
                  <a:lnTo>
                    <a:pt x="275" y="103"/>
                  </a:lnTo>
                  <a:lnTo>
                    <a:pt x="206" y="137"/>
                  </a:lnTo>
                  <a:lnTo>
                    <a:pt x="138" y="137"/>
                  </a:lnTo>
                  <a:lnTo>
                    <a:pt x="103" y="103"/>
                  </a:lnTo>
                  <a:lnTo>
                    <a:pt x="69" y="103"/>
                  </a:lnTo>
                  <a:lnTo>
                    <a:pt x="0" y="69"/>
                  </a:lnTo>
                  <a:lnTo>
                    <a:pt x="34" y="34"/>
                  </a:lnTo>
                  <a:lnTo>
                    <a:pt x="69" y="34"/>
                  </a:lnTo>
                  <a:lnTo>
                    <a:pt x="345" y="34"/>
                  </a:lnTo>
                  <a:lnTo>
                    <a:pt x="378" y="34"/>
                  </a:lnTo>
                  <a:lnTo>
                    <a:pt x="413" y="0"/>
                  </a:lnTo>
                  <a:lnTo>
                    <a:pt x="448" y="0"/>
                  </a:lnTo>
                  <a:lnTo>
                    <a:pt x="482" y="0"/>
                  </a:lnTo>
                  <a:lnTo>
                    <a:pt x="516" y="69"/>
                  </a:lnTo>
                  <a:lnTo>
                    <a:pt x="482" y="10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74" name="Freeform 191"/>
            <p:cNvSpPr>
              <a:spLocks noChangeArrowheads="1"/>
            </p:cNvSpPr>
            <p:nvPr/>
          </p:nvSpPr>
          <p:spPr bwMode="auto">
            <a:xfrm>
              <a:off x="3251" y="2389"/>
              <a:ext cx="116" cy="30"/>
            </a:xfrm>
            <a:custGeom>
              <a:avLst/>
              <a:gdLst>
                <a:gd name="T0" fmla="*/ 108 w 517"/>
                <a:gd name="T1" fmla="*/ 22 h 138"/>
                <a:gd name="T2" fmla="*/ 93 w 517"/>
                <a:gd name="T3" fmla="*/ 22 h 138"/>
                <a:gd name="T4" fmla="*/ 85 w 517"/>
                <a:gd name="T5" fmla="*/ 22 h 138"/>
                <a:gd name="T6" fmla="*/ 77 w 517"/>
                <a:gd name="T7" fmla="*/ 22 h 138"/>
                <a:gd name="T8" fmla="*/ 77 w 517"/>
                <a:gd name="T9" fmla="*/ 30 h 138"/>
                <a:gd name="T10" fmla="*/ 70 w 517"/>
                <a:gd name="T11" fmla="*/ 30 h 138"/>
                <a:gd name="T12" fmla="*/ 62 w 517"/>
                <a:gd name="T13" fmla="*/ 22 h 138"/>
                <a:gd name="T14" fmla="*/ 46 w 517"/>
                <a:gd name="T15" fmla="*/ 30 h 138"/>
                <a:gd name="T16" fmla="*/ 31 w 517"/>
                <a:gd name="T17" fmla="*/ 30 h 138"/>
                <a:gd name="T18" fmla="*/ 23 w 517"/>
                <a:gd name="T19" fmla="*/ 22 h 138"/>
                <a:gd name="T20" fmla="*/ 15 w 517"/>
                <a:gd name="T21" fmla="*/ 22 h 138"/>
                <a:gd name="T22" fmla="*/ 0 w 517"/>
                <a:gd name="T23" fmla="*/ 15 h 138"/>
                <a:gd name="T24" fmla="*/ 8 w 517"/>
                <a:gd name="T25" fmla="*/ 7 h 138"/>
                <a:gd name="T26" fmla="*/ 15 w 517"/>
                <a:gd name="T27" fmla="*/ 7 h 138"/>
                <a:gd name="T28" fmla="*/ 77 w 517"/>
                <a:gd name="T29" fmla="*/ 7 h 138"/>
                <a:gd name="T30" fmla="*/ 85 w 517"/>
                <a:gd name="T31" fmla="*/ 7 h 138"/>
                <a:gd name="T32" fmla="*/ 93 w 517"/>
                <a:gd name="T33" fmla="*/ 0 h 138"/>
                <a:gd name="T34" fmla="*/ 101 w 517"/>
                <a:gd name="T35" fmla="*/ 0 h 138"/>
                <a:gd name="T36" fmla="*/ 108 w 517"/>
                <a:gd name="T37" fmla="*/ 0 h 138"/>
                <a:gd name="T38" fmla="*/ 116 w 517"/>
                <a:gd name="T39" fmla="*/ 15 h 138"/>
                <a:gd name="T40" fmla="*/ 108 w 517"/>
                <a:gd name="T41" fmla="*/ 22 h 1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17" h="138">
                  <a:moveTo>
                    <a:pt x="482" y="103"/>
                  </a:moveTo>
                  <a:lnTo>
                    <a:pt x="413" y="103"/>
                  </a:lnTo>
                  <a:lnTo>
                    <a:pt x="378" y="103"/>
                  </a:lnTo>
                  <a:lnTo>
                    <a:pt x="345" y="103"/>
                  </a:lnTo>
                  <a:lnTo>
                    <a:pt x="345" y="137"/>
                  </a:lnTo>
                  <a:lnTo>
                    <a:pt x="310" y="137"/>
                  </a:lnTo>
                  <a:lnTo>
                    <a:pt x="275" y="103"/>
                  </a:lnTo>
                  <a:lnTo>
                    <a:pt x="206" y="137"/>
                  </a:lnTo>
                  <a:lnTo>
                    <a:pt x="138" y="137"/>
                  </a:lnTo>
                  <a:lnTo>
                    <a:pt x="103" y="103"/>
                  </a:lnTo>
                  <a:lnTo>
                    <a:pt x="69" y="103"/>
                  </a:lnTo>
                  <a:lnTo>
                    <a:pt x="0" y="69"/>
                  </a:lnTo>
                  <a:lnTo>
                    <a:pt x="34" y="34"/>
                  </a:lnTo>
                  <a:lnTo>
                    <a:pt x="69" y="34"/>
                  </a:lnTo>
                  <a:lnTo>
                    <a:pt x="345" y="34"/>
                  </a:lnTo>
                  <a:lnTo>
                    <a:pt x="378" y="34"/>
                  </a:lnTo>
                  <a:lnTo>
                    <a:pt x="413" y="0"/>
                  </a:lnTo>
                  <a:lnTo>
                    <a:pt x="448" y="0"/>
                  </a:lnTo>
                  <a:lnTo>
                    <a:pt x="482" y="0"/>
                  </a:lnTo>
                  <a:lnTo>
                    <a:pt x="516" y="69"/>
                  </a:lnTo>
                  <a:lnTo>
                    <a:pt x="482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75" name="Freeform 192"/>
            <p:cNvSpPr>
              <a:spLocks noChangeArrowheads="1"/>
            </p:cNvSpPr>
            <p:nvPr/>
          </p:nvSpPr>
          <p:spPr bwMode="auto">
            <a:xfrm>
              <a:off x="3243" y="2607"/>
              <a:ext cx="23" cy="38"/>
            </a:xfrm>
            <a:custGeom>
              <a:avLst/>
              <a:gdLst>
                <a:gd name="T0" fmla="*/ 15 w 104"/>
                <a:gd name="T1" fmla="*/ 38 h 173"/>
                <a:gd name="T2" fmla="*/ 0 w 104"/>
                <a:gd name="T3" fmla="*/ 30 h 173"/>
                <a:gd name="T4" fmla="*/ 0 w 104"/>
                <a:gd name="T5" fmla="*/ 7 h 173"/>
                <a:gd name="T6" fmla="*/ 15 w 104"/>
                <a:gd name="T7" fmla="*/ 0 h 173"/>
                <a:gd name="T8" fmla="*/ 23 w 104"/>
                <a:gd name="T9" fmla="*/ 7 h 173"/>
                <a:gd name="T10" fmla="*/ 23 w 104"/>
                <a:gd name="T11" fmla="*/ 15 h 173"/>
                <a:gd name="T12" fmla="*/ 15 w 104"/>
                <a:gd name="T13" fmla="*/ 23 h 173"/>
                <a:gd name="T14" fmla="*/ 15 w 104"/>
                <a:gd name="T15" fmla="*/ 38 h 1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" h="173">
                  <a:moveTo>
                    <a:pt x="69" y="172"/>
                  </a:moveTo>
                  <a:lnTo>
                    <a:pt x="0" y="137"/>
                  </a:lnTo>
                  <a:lnTo>
                    <a:pt x="0" y="34"/>
                  </a:lnTo>
                  <a:lnTo>
                    <a:pt x="69" y="0"/>
                  </a:lnTo>
                  <a:lnTo>
                    <a:pt x="103" y="34"/>
                  </a:lnTo>
                  <a:lnTo>
                    <a:pt x="103" y="70"/>
                  </a:lnTo>
                  <a:lnTo>
                    <a:pt x="69" y="104"/>
                  </a:lnTo>
                  <a:lnTo>
                    <a:pt x="69" y="172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76" name="Freeform 193"/>
            <p:cNvSpPr>
              <a:spLocks noChangeArrowheads="1"/>
            </p:cNvSpPr>
            <p:nvPr/>
          </p:nvSpPr>
          <p:spPr bwMode="auto">
            <a:xfrm>
              <a:off x="3243" y="2607"/>
              <a:ext cx="23" cy="38"/>
            </a:xfrm>
            <a:custGeom>
              <a:avLst/>
              <a:gdLst>
                <a:gd name="T0" fmla="*/ 15 w 104"/>
                <a:gd name="T1" fmla="*/ 38 h 173"/>
                <a:gd name="T2" fmla="*/ 0 w 104"/>
                <a:gd name="T3" fmla="*/ 30 h 173"/>
                <a:gd name="T4" fmla="*/ 0 w 104"/>
                <a:gd name="T5" fmla="*/ 7 h 173"/>
                <a:gd name="T6" fmla="*/ 15 w 104"/>
                <a:gd name="T7" fmla="*/ 0 h 173"/>
                <a:gd name="T8" fmla="*/ 23 w 104"/>
                <a:gd name="T9" fmla="*/ 7 h 173"/>
                <a:gd name="T10" fmla="*/ 23 w 104"/>
                <a:gd name="T11" fmla="*/ 15 h 173"/>
                <a:gd name="T12" fmla="*/ 15 w 104"/>
                <a:gd name="T13" fmla="*/ 23 h 173"/>
                <a:gd name="T14" fmla="*/ 15 w 104"/>
                <a:gd name="T15" fmla="*/ 38 h 1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" h="173">
                  <a:moveTo>
                    <a:pt x="69" y="172"/>
                  </a:moveTo>
                  <a:lnTo>
                    <a:pt x="0" y="137"/>
                  </a:lnTo>
                  <a:lnTo>
                    <a:pt x="0" y="34"/>
                  </a:lnTo>
                  <a:lnTo>
                    <a:pt x="69" y="0"/>
                  </a:lnTo>
                  <a:lnTo>
                    <a:pt x="103" y="34"/>
                  </a:lnTo>
                  <a:lnTo>
                    <a:pt x="103" y="70"/>
                  </a:lnTo>
                  <a:lnTo>
                    <a:pt x="69" y="104"/>
                  </a:lnTo>
                  <a:lnTo>
                    <a:pt x="69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77" name="Freeform 194"/>
            <p:cNvSpPr>
              <a:spLocks noChangeArrowheads="1"/>
            </p:cNvSpPr>
            <p:nvPr/>
          </p:nvSpPr>
          <p:spPr bwMode="auto">
            <a:xfrm>
              <a:off x="3220" y="2638"/>
              <a:ext cx="38" cy="85"/>
            </a:xfrm>
            <a:custGeom>
              <a:avLst/>
              <a:gdLst>
                <a:gd name="T0" fmla="*/ 38 w 173"/>
                <a:gd name="T1" fmla="*/ 8 h 379"/>
                <a:gd name="T2" fmla="*/ 38 w 173"/>
                <a:gd name="T3" fmla="*/ 23 h 379"/>
                <a:gd name="T4" fmla="*/ 38 w 173"/>
                <a:gd name="T5" fmla="*/ 31 h 379"/>
                <a:gd name="T6" fmla="*/ 30 w 173"/>
                <a:gd name="T7" fmla="*/ 39 h 379"/>
                <a:gd name="T8" fmla="*/ 23 w 173"/>
                <a:gd name="T9" fmla="*/ 54 h 379"/>
                <a:gd name="T10" fmla="*/ 23 w 173"/>
                <a:gd name="T11" fmla="*/ 62 h 379"/>
                <a:gd name="T12" fmla="*/ 23 w 173"/>
                <a:gd name="T13" fmla="*/ 77 h 379"/>
                <a:gd name="T14" fmla="*/ 15 w 173"/>
                <a:gd name="T15" fmla="*/ 85 h 379"/>
                <a:gd name="T16" fmla="*/ 8 w 173"/>
                <a:gd name="T17" fmla="*/ 70 h 379"/>
                <a:gd name="T18" fmla="*/ 8 w 173"/>
                <a:gd name="T19" fmla="*/ 62 h 379"/>
                <a:gd name="T20" fmla="*/ 0 w 173"/>
                <a:gd name="T21" fmla="*/ 54 h 379"/>
                <a:gd name="T22" fmla="*/ 8 w 173"/>
                <a:gd name="T23" fmla="*/ 54 h 379"/>
                <a:gd name="T24" fmla="*/ 15 w 173"/>
                <a:gd name="T25" fmla="*/ 39 h 379"/>
                <a:gd name="T26" fmla="*/ 15 w 173"/>
                <a:gd name="T27" fmla="*/ 31 h 379"/>
                <a:gd name="T28" fmla="*/ 15 w 173"/>
                <a:gd name="T29" fmla="*/ 16 h 379"/>
                <a:gd name="T30" fmla="*/ 23 w 173"/>
                <a:gd name="T31" fmla="*/ 0 h 379"/>
                <a:gd name="T32" fmla="*/ 38 w 173"/>
                <a:gd name="T33" fmla="*/ 8 h 3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" h="379">
                  <a:moveTo>
                    <a:pt x="172" y="34"/>
                  </a:moveTo>
                  <a:lnTo>
                    <a:pt x="172" y="104"/>
                  </a:lnTo>
                  <a:lnTo>
                    <a:pt x="172" y="138"/>
                  </a:lnTo>
                  <a:lnTo>
                    <a:pt x="138" y="172"/>
                  </a:lnTo>
                  <a:lnTo>
                    <a:pt x="104" y="241"/>
                  </a:lnTo>
                  <a:lnTo>
                    <a:pt x="104" y="275"/>
                  </a:lnTo>
                  <a:lnTo>
                    <a:pt x="104" y="344"/>
                  </a:lnTo>
                  <a:lnTo>
                    <a:pt x="70" y="378"/>
                  </a:lnTo>
                  <a:lnTo>
                    <a:pt x="35" y="310"/>
                  </a:lnTo>
                  <a:lnTo>
                    <a:pt x="35" y="275"/>
                  </a:lnTo>
                  <a:lnTo>
                    <a:pt x="0" y="241"/>
                  </a:lnTo>
                  <a:lnTo>
                    <a:pt x="35" y="241"/>
                  </a:lnTo>
                  <a:lnTo>
                    <a:pt x="70" y="172"/>
                  </a:lnTo>
                  <a:lnTo>
                    <a:pt x="70" y="138"/>
                  </a:lnTo>
                  <a:lnTo>
                    <a:pt x="70" y="70"/>
                  </a:lnTo>
                  <a:lnTo>
                    <a:pt x="104" y="0"/>
                  </a:lnTo>
                  <a:lnTo>
                    <a:pt x="172" y="3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78" name="Freeform 195"/>
            <p:cNvSpPr>
              <a:spLocks noChangeArrowheads="1"/>
            </p:cNvSpPr>
            <p:nvPr/>
          </p:nvSpPr>
          <p:spPr bwMode="auto">
            <a:xfrm>
              <a:off x="3220" y="2638"/>
              <a:ext cx="38" cy="85"/>
            </a:xfrm>
            <a:custGeom>
              <a:avLst/>
              <a:gdLst>
                <a:gd name="T0" fmla="*/ 38 w 173"/>
                <a:gd name="T1" fmla="*/ 8 h 379"/>
                <a:gd name="T2" fmla="*/ 38 w 173"/>
                <a:gd name="T3" fmla="*/ 23 h 379"/>
                <a:gd name="T4" fmla="*/ 38 w 173"/>
                <a:gd name="T5" fmla="*/ 31 h 379"/>
                <a:gd name="T6" fmla="*/ 30 w 173"/>
                <a:gd name="T7" fmla="*/ 39 h 379"/>
                <a:gd name="T8" fmla="*/ 23 w 173"/>
                <a:gd name="T9" fmla="*/ 54 h 379"/>
                <a:gd name="T10" fmla="*/ 23 w 173"/>
                <a:gd name="T11" fmla="*/ 62 h 379"/>
                <a:gd name="T12" fmla="*/ 23 w 173"/>
                <a:gd name="T13" fmla="*/ 77 h 379"/>
                <a:gd name="T14" fmla="*/ 15 w 173"/>
                <a:gd name="T15" fmla="*/ 85 h 379"/>
                <a:gd name="T16" fmla="*/ 8 w 173"/>
                <a:gd name="T17" fmla="*/ 70 h 379"/>
                <a:gd name="T18" fmla="*/ 8 w 173"/>
                <a:gd name="T19" fmla="*/ 62 h 379"/>
                <a:gd name="T20" fmla="*/ 0 w 173"/>
                <a:gd name="T21" fmla="*/ 54 h 379"/>
                <a:gd name="T22" fmla="*/ 8 w 173"/>
                <a:gd name="T23" fmla="*/ 54 h 379"/>
                <a:gd name="T24" fmla="*/ 15 w 173"/>
                <a:gd name="T25" fmla="*/ 39 h 379"/>
                <a:gd name="T26" fmla="*/ 15 w 173"/>
                <a:gd name="T27" fmla="*/ 31 h 379"/>
                <a:gd name="T28" fmla="*/ 15 w 173"/>
                <a:gd name="T29" fmla="*/ 16 h 379"/>
                <a:gd name="T30" fmla="*/ 23 w 173"/>
                <a:gd name="T31" fmla="*/ 0 h 379"/>
                <a:gd name="T32" fmla="*/ 38 w 173"/>
                <a:gd name="T33" fmla="*/ 8 h 3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" h="379">
                  <a:moveTo>
                    <a:pt x="172" y="34"/>
                  </a:moveTo>
                  <a:lnTo>
                    <a:pt x="172" y="104"/>
                  </a:lnTo>
                  <a:lnTo>
                    <a:pt x="172" y="138"/>
                  </a:lnTo>
                  <a:lnTo>
                    <a:pt x="138" y="172"/>
                  </a:lnTo>
                  <a:lnTo>
                    <a:pt x="104" y="241"/>
                  </a:lnTo>
                  <a:lnTo>
                    <a:pt x="104" y="275"/>
                  </a:lnTo>
                  <a:lnTo>
                    <a:pt x="104" y="344"/>
                  </a:lnTo>
                  <a:lnTo>
                    <a:pt x="70" y="378"/>
                  </a:lnTo>
                  <a:lnTo>
                    <a:pt x="35" y="310"/>
                  </a:lnTo>
                  <a:lnTo>
                    <a:pt x="35" y="275"/>
                  </a:lnTo>
                  <a:lnTo>
                    <a:pt x="0" y="241"/>
                  </a:lnTo>
                  <a:lnTo>
                    <a:pt x="35" y="241"/>
                  </a:lnTo>
                  <a:lnTo>
                    <a:pt x="70" y="172"/>
                  </a:lnTo>
                  <a:lnTo>
                    <a:pt x="70" y="138"/>
                  </a:lnTo>
                  <a:lnTo>
                    <a:pt x="70" y="70"/>
                  </a:lnTo>
                  <a:lnTo>
                    <a:pt x="104" y="0"/>
                  </a:lnTo>
                  <a:lnTo>
                    <a:pt x="172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79" name="Freeform 196"/>
            <p:cNvSpPr>
              <a:spLocks noChangeArrowheads="1"/>
            </p:cNvSpPr>
            <p:nvPr/>
          </p:nvSpPr>
          <p:spPr bwMode="auto">
            <a:xfrm>
              <a:off x="3236" y="2638"/>
              <a:ext cx="77" cy="93"/>
            </a:xfrm>
            <a:custGeom>
              <a:avLst/>
              <a:gdLst>
                <a:gd name="T0" fmla="*/ 0 w 345"/>
                <a:gd name="T1" fmla="*/ 85 h 414"/>
                <a:gd name="T2" fmla="*/ 23 w 345"/>
                <a:gd name="T3" fmla="*/ 93 h 414"/>
                <a:gd name="T4" fmla="*/ 23 w 345"/>
                <a:gd name="T5" fmla="*/ 85 h 414"/>
                <a:gd name="T6" fmla="*/ 31 w 345"/>
                <a:gd name="T7" fmla="*/ 85 h 414"/>
                <a:gd name="T8" fmla="*/ 31 w 345"/>
                <a:gd name="T9" fmla="*/ 77 h 414"/>
                <a:gd name="T10" fmla="*/ 38 w 345"/>
                <a:gd name="T11" fmla="*/ 70 h 414"/>
                <a:gd name="T12" fmla="*/ 46 w 345"/>
                <a:gd name="T13" fmla="*/ 54 h 414"/>
                <a:gd name="T14" fmla="*/ 54 w 345"/>
                <a:gd name="T15" fmla="*/ 54 h 414"/>
                <a:gd name="T16" fmla="*/ 54 w 345"/>
                <a:gd name="T17" fmla="*/ 47 h 414"/>
                <a:gd name="T18" fmla="*/ 54 w 345"/>
                <a:gd name="T19" fmla="*/ 39 h 414"/>
                <a:gd name="T20" fmla="*/ 54 w 345"/>
                <a:gd name="T21" fmla="*/ 31 h 414"/>
                <a:gd name="T22" fmla="*/ 61 w 345"/>
                <a:gd name="T23" fmla="*/ 23 h 414"/>
                <a:gd name="T24" fmla="*/ 77 w 345"/>
                <a:gd name="T25" fmla="*/ 8 h 414"/>
                <a:gd name="T26" fmla="*/ 69 w 345"/>
                <a:gd name="T27" fmla="*/ 8 h 414"/>
                <a:gd name="T28" fmla="*/ 69 w 345"/>
                <a:gd name="T29" fmla="*/ 0 h 414"/>
                <a:gd name="T30" fmla="*/ 61 w 345"/>
                <a:gd name="T31" fmla="*/ 0 h 414"/>
                <a:gd name="T32" fmla="*/ 61 w 345"/>
                <a:gd name="T33" fmla="*/ 8 h 414"/>
                <a:gd name="T34" fmla="*/ 54 w 345"/>
                <a:gd name="T35" fmla="*/ 8 h 414"/>
                <a:gd name="T36" fmla="*/ 46 w 345"/>
                <a:gd name="T37" fmla="*/ 16 h 414"/>
                <a:gd name="T38" fmla="*/ 31 w 345"/>
                <a:gd name="T39" fmla="*/ 23 h 414"/>
                <a:gd name="T40" fmla="*/ 31 w 345"/>
                <a:gd name="T41" fmla="*/ 31 h 414"/>
                <a:gd name="T42" fmla="*/ 23 w 345"/>
                <a:gd name="T43" fmla="*/ 31 h 414"/>
                <a:gd name="T44" fmla="*/ 15 w 345"/>
                <a:gd name="T45" fmla="*/ 39 h 414"/>
                <a:gd name="T46" fmla="*/ 8 w 345"/>
                <a:gd name="T47" fmla="*/ 54 h 414"/>
                <a:gd name="T48" fmla="*/ 8 w 345"/>
                <a:gd name="T49" fmla="*/ 62 h 414"/>
                <a:gd name="T50" fmla="*/ 8 w 345"/>
                <a:gd name="T51" fmla="*/ 77 h 414"/>
                <a:gd name="T52" fmla="*/ 0 w 345"/>
                <a:gd name="T53" fmla="*/ 85 h 4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45" h="414">
                  <a:moveTo>
                    <a:pt x="0" y="378"/>
                  </a:moveTo>
                  <a:lnTo>
                    <a:pt x="103" y="413"/>
                  </a:lnTo>
                  <a:lnTo>
                    <a:pt x="103" y="378"/>
                  </a:lnTo>
                  <a:lnTo>
                    <a:pt x="137" y="378"/>
                  </a:lnTo>
                  <a:lnTo>
                    <a:pt x="137" y="344"/>
                  </a:lnTo>
                  <a:lnTo>
                    <a:pt x="172" y="310"/>
                  </a:lnTo>
                  <a:lnTo>
                    <a:pt x="207" y="241"/>
                  </a:lnTo>
                  <a:lnTo>
                    <a:pt x="241" y="241"/>
                  </a:lnTo>
                  <a:lnTo>
                    <a:pt x="241" y="207"/>
                  </a:lnTo>
                  <a:lnTo>
                    <a:pt x="241" y="172"/>
                  </a:lnTo>
                  <a:lnTo>
                    <a:pt x="241" y="138"/>
                  </a:lnTo>
                  <a:lnTo>
                    <a:pt x="274" y="104"/>
                  </a:lnTo>
                  <a:lnTo>
                    <a:pt x="344" y="34"/>
                  </a:lnTo>
                  <a:lnTo>
                    <a:pt x="310" y="34"/>
                  </a:lnTo>
                  <a:lnTo>
                    <a:pt x="310" y="0"/>
                  </a:lnTo>
                  <a:lnTo>
                    <a:pt x="274" y="0"/>
                  </a:lnTo>
                  <a:lnTo>
                    <a:pt x="274" y="34"/>
                  </a:lnTo>
                  <a:lnTo>
                    <a:pt x="241" y="34"/>
                  </a:lnTo>
                  <a:lnTo>
                    <a:pt x="207" y="70"/>
                  </a:lnTo>
                  <a:lnTo>
                    <a:pt x="137" y="104"/>
                  </a:lnTo>
                  <a:lnTo>
                    <a:pt x="137" y="138"/>
                  </a:lnTo>
                  <a:lnTo>
                    <a:pt x="103" y="138"/>
                  </a:lnTo>
                  <a:lnTo>
                    <a:pt x="69" y="172"/>
                  </a:lnTo>
                  <a:lnTo>
                    <a:pt x="34" y="241"/>
                  </a:lnTo>
                  <a:lnTo>
                    <a:pt x="34" y="275"/>
                  </a:lnTo>
                  <a:lnTo>
                    <a:pt x="34" y="344"/>
                  </a:lnTo>
                  <a:lnTo>
                    <a:pt x="0" y="37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80" name="Freeform 197"/>
            <p:cNvSpPr>
              <a:spLocks noChangeArrowheads="1"/>
            </p:cNvSpPr>
            <p:nvPr/>
          </p:nvSpPr>
          <p:spPr bwMode="auto">
            <a:xfrm>
              <a:off x="3236" y="2638"/>
              <a:ext cx="77" cy="93"/>
            </a:xfrm>
            <a:custGeom>
              <a:avLst/>
              <a:gdLst>
                <a:gd name="T0" fmla="*/ 0 w 345"/>
                <a:gd name="T1" fmla="*/ 85 h 414"/>
                <a:gd name="T2" fmla="*/ 23 w 345"/>
                <a:gd name="T3" fmla="*/ 93 h 414"/>
                <a:gd name="T4" fmla="*/ 23 w 345"/>
                <a:gd name="T5" fmla="*/ 85 h 414"/>
                <a:gd name="T6" fmla="*/ 31 w 345"/>
                <a:gd name="T7" fmla="*/ 85 h 414"/>
                <a:gd name="T8" fmla="*/ 31 w 345"/>
                <a:gd name="T9" fmla="*/ 77 h 414"/>
                <a:gd name="T10" fmla="*/ 38 w 345"/>
                <a:gd name="T11" fmla="*/ 70 h 414"/>
                <a:gd name="T12" fmla="*/ 46 w 345"/>
                <a:gd name="T13" fmla="*/ 54 h 414"/>
                <a:gd name="T14" fmla="*/ 54 w 345"/>
                <a:gd name="T15" fmla="*/ 54 h 414"/>
                <a:gd name="T16" fmla="*/ 54 w 345"/>
                <a:gd name="T17" fmla="*/ 47 h 414"/>
                <a:gd name="T18" fmla="*/ 54 w 345"/>
                <a:gd name="T19" fmla="*/ 39 h 414"/>
                <a:gd name="T20" fmla="*/ 54 w 345"/>
                <a:gd name="T21" fmla="*/ 31 h 414"/>
                <a:gd name="T22" fmla="*/ 61 w 345"/>
                <a:gd name="T23" fmla="*/ 23 h 414"/>
                <a:gd name="T24" fmla="*/ 77 w 345"/>
                <a:gd name="T25" fmla="*/ 8 h 414"/>
                <a:gd name="T26" fmla="*/ 69 w 345"/>
                <a:gd name="T27" fmla="*/ 8 h 414"/>
                <a:gd name="T28" fmla="*/ 69 w 345"/>
                <a:gd name="T29" fmla="*/ 0 h 414"/>
                <a:gd name="T30" fmla="*/ 61 w 345"/>
                <a:gd name="T31" fmla="*/ 0 h 414"/>
                <a:gd name="T32" fmla="*/ 61 w 345"/>
                <a:gd name="T33" fmla="*/ 8 h 414"/>
                <a:gd name="T34" fmla="*/ 54 w 345"/>
                <a:gd name="T35" fmla="*/ 8 h 414"/>
                <a:gd name="T36" fmla="*/ 46 w 345"/>
                <a:gd name="T37" fmla="*/ 16 h 414"/>
                <a:gd name="T38" fmla="*/ 31 w 345"/>
                <a:gd name="T39" fmla="*/ 23 h 414"/>
                <a:gd name="T40" fmla="*/ 31 w 345"/>
                <a:gd name="T41" fmla="*/ 31 h 414"/>
                <a:gd name="T42" fmla="*/ 23 w 345"/>
                <a:gd name="T43" fmla="*/ 31 h 414"/>
                <a:gd name="T44" fmla="*/ 15 w 345"/>
                <a:gd name="T45" fmla="*/ 39 h 414"/>
                <a:gd name="T46" fmla="*/ 8 w 345"/>
                <a:gd name="T47" fmla="*/ 54 h 414"/>
                <a:gd name="T48" fmla="*/ 8 w 345"/>
                <a:gd name="T49" fmla="*/ 62 h 414"/>
                <a:gd name="T50" fmla="*/ 8 w 345"/>
                <a:gd name="T51" fmla="*/ 77 h 414"/>
                <a:gd name="T52" fmla="*/ 0 w 345"/>
                <a:gd name="T53" fmla="*/ 85 h 4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45" h="414">
                  <a:moveTo>
                    <a:pt x="0" y="378"/>
                  </a:moveTo>
                  <a:lnTo>
                    <a:pt x="103" y="413"/>
                  </a:lnTo>
                  <a:lnTo>
                    <a:pt x="103" y="378"/>
                  </a:lnTo>
                  <a:lnTo>
                    <a:pt x="137" y="378"/>
                  </a:lnTo>
                  <a:lnTo>
                    <a:pt x="137" y="344"/>
                  </a:lnTo>
                  <a:lnTo>
                    <a:pt x="172" y="310"/>
                  </a:lnTo>
                  <a:lnTo>
                    <a:pt x="207" y="241"/>
                  </a:lnTo>
                  <a:lnTo>
                    <a:pt x="241" y="241"/>
                  </a:lnTo>
                  <a:lnTo>
                    <a:pt x="241" y="207"/>
                  </a:lnTo>
                  <a:lnTo>
                    <a:pt x="241" y="172"/>
                  </a:lnTo>
                  <a:lnTo>
                    <a:pt x="241" y="138"/>
                  </a:lnTo>
                  <a:lnTo>
                    <a:pt x="274" y="104"/>
                  </a:lnTo>
                  <a:lnTo>
                    <a:pt x="344" y="34"/>
                  </a:lnTo>
                  <a:lnTo>
                    <a:pt x="310" y="34"/>
                  </a:lnTo>
                  <a:lnTo>
                    <a:pt x="310" y="0"/>
                  </a:lnTo>
                  <a:lnTo>
                    <a:pt x="274" y="0"/>
                  </a:lnTo>
                  <a:lnTo>
                    <a:pt x="274" y="34"/>
                  </a:lnTo>
                  <a:lnTo>
                    <a:pt x="241" y="34"/>
                  </a:lnTo>
                  <a:lnTo>
                    <a:pt x="207" y="70"/>
                  </a:lnTo>
                  <a:lnTo>
                    <a:pt x="137" y="104"/>
                  </a:lnTo>
                  <a:lnTo>
                    <a:pt x="137" y="138"/>
                  </a:lnTo>
                  <a:lnTo>
                    <a:pt x="103" y="138"/>
                  </a:lnTo>
                  <a:lnTo>
                    <a:pt x="69" y="172"/>
                  </a:lnTo>
                  <a:lnTo>
                    <a:pt x="34" y="241"/>
                  </a:lnTo>
                  <a:lnTo>
                    <a:pt x="34" y="275"/>
                  </a:lnTo>
                  <a:lnTo>
                    <a:pt x="34" y="344"/>
                  </a:lnTo>
                  <a:lnTo>
                    <a:pt x="0" y="37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81" name="Freeform 198"/>
            <p:cNvSpPr>
              <a:spLocks noChangeArrowheads="1"/>
            </p:cNvSpPr>
            <p:nvPr/>
          </p:nvSpPr>
          <p:spPr bwMode="auto">
            <a:xfrm>
              <a:off x="3243" y="2537"/>
              <a:ext cx="85" cy="132"/>
            </a:xfrm>
            <a:custGeom>
              <a:avLst/>
              <a:gdLst>
                <a:gd name="T0" fmla="*/ 0 w 380"/>
                <a:gd name="T1" fmla="*/ 62 h 585"/>
                <a:gd name="T2" fmla="*/ 0 w 380"/>
                <a:gd name="T3" fmla="*/ 54 h 585"/>
                <a:gd name="T4" fmla="*/ 8 w 380"/>
                <a:gd name="T5" fmla="*/ 46 h 585"/>
                <a:gd name="T6" fmla="*/ 15 w 380"/>
                <a:gd name="T7" fmla="*/ 39 h 585"/>
                <a:gd name="T8" fmla="*/ 23 w 380"/>
                <a:gd name="T9" fmla="*/ 31 h 585"/>
                <a:gd name="T10" fmla="*/ 23 w 380"/>
                <a:gd name="T11" fmla="*/ 23 h 585"/>
                <a:gd name="T12" fmla="*/ 31 w 380"/>
                <a:gd name="T13" fmla="*/ 23 h 585"/>
                <a:gd name="T14" fmla="*/ 46 w 380"/>
                <a:gd name="T15" fmla="*/ 16 h 585"/>
                <a:gd name="T16" fmla="*/ 54 w 380"/>
                <a:gd name="T17" fmla="*/ 8 h 585"/>
                <a:gd name="T18" fmla="*/ 62 w 380"/>
                <a:gd name="T19" fmla="*/ 8 h 585"/>
                <a:gd name="T20" fmla="*/ 77 w 380"/>
                <a:gd name="T21" fmla="*/ 0 h 585"/>
                <a:gd name="T22" fmla="*/ 77 w 380"/>
                <a:gd name="T23" fmla="*/ 8 h 585"/>
                <a:gd name="T24" fmla="*/ 85 w 380"/>
                <a:gd name="T25" fmla="*/ 46 h 585"/>
                <a:gd name="T26" fmla="*/ 85 w 380"/>
                <a:gd name="T27" fmla="*/ 54 h 585"/>
                <a:gd name="T28" fmla="*/ 85 w 380"/>
                <a:gd name="T29" fmla="*/ 70 h 585"/>
                <a:gd name="T30" fmla="*/ 77 w 380"/>
                <a:gd name="T31" fmla="*/ 77 h 585"/>
                <a:gd name="T32" fmla="*/ 69 w 380"/>
                <a:gd name="T33" fmla="*/ 85 h 585"/>
                <a:gd name="T34" fmla="*/ 54 w 380"/>
                <a:gd name="T35" fmla="*/ 101 h 585"/>
                <a:gd name="T36" fmla="*/ 54 w 380"/>
                <a:gd name="T37" fmla="*/ 108 h 585"/>
                <a:gd name="T38" fmla="*/ 46 w 380"/>
                <a:gd name="T39" fmla="*/ 108 h 585"/>
                <a:gd name="T40" fmla="*/ 38 w 380"/>
                <a:gd name="T41" fmla="*/ 116 h 585"/>
                <a:gd name="T42" fmla="*/ 23 w 380"/>
                <a:gd name="T43" fmla="*/ 124 h 585"/>
                <a:gd name="T44" fmla="*/ 23 w 380"/>
                <a:gd name="T45" fmla="*/ 132 h 585"/>
                <a:gd name="T46" fmla="*/ 15 w 380"/>
                <a:gd name="T47" fmla="*/ 132 h 585"/>
                <a:gd name="T48" fmla="*/ 15 w 380"/>
                <a:gd name="T49" fmla="*/ 124 h 585"/>
                <a:gd name="T50" fmla="*/ 15 w 380"/>
                <a:gd name="T51" fmla="*/ 108 h 585"/>
                <a:gd name="T52" fmla="*/ 15 w 380"/>
                <a:gd name="T53" fmla="*/ 93 h 585"/>
                <a:gd name="T54" fmla="*/ 23 w 380"/>
                <a:gd name="T55" fmla="*/ 85 h 585"/>
                <a:gd name="T56" fmla="*/ 15 w 380"/>
                <a:gd name="T57" fmla="*/ 70 h 585"/>
                <a:gd name="T58" fmla="*/ 8 w 380"/>
                <a:gd name="T59" fmla="*/ 77 h 585"/>
                <a:gd name="T60" fmla="*/ 0 w 380"/>
                <a:gd name="T61" fmla="*/ 77 h 585"/>
                <a:gd name="T62" fmla="*/ 0 w 380"/>
                <a:gd name="T63" fmla="*/ 62 h 5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80" h="585">
                  <a:moveTo>
                    <a:pt x="0" y="274"/>
                  </a:moveTo>
                  <a:lnTo>
                    <a:pt x="0" y="241"/>
                  </a:lnTo>
                  <a:lnTo>
                    <a:pt x="34" y="206"/>
                  </a:lnTo>
                  <a:lnTo>
                    <a:pt x="69" y="172"/>
                  </a:lnTo>
                  <a:lnTo>
                    <a:pt x="103" y="137"/>
                  </a:lnTo>
                  <a:lnTo>
                    <a:pt x="103" y="103"/>
                  </a:lnTo>
                  <a:lnTo>
                    <a:pt x="137" y="103"/>
                  </a:lnTo>
                  <a:lnTo>
                    <a:pt x="207" y="69"/>
                  </a:lnTo>
                  <a:lnTo>
                    <a:pt x="240" y="34"/>
                  </a:lnTo>
                  <a:lnTo>
                    <a:pt x="275" y="34"/>
                  </a:lnTo>
                  <a:lnTo>
                    <a:pt x="344" y="0"/>
                  </a:lnTo>
                  <a:lnTo>
                    <a:pt x="344" y="34"/>
                  </a:lnTo>
                  <a:lnTo>
                    <a:pt x="379" y="206"/>
                  </a:lnTo>
                  <a:lnTo>
                    <a:pt x="379" y="241"/>
                  </a:lnTo>
                  <a:lnTo>
                    <a:pt x="379" y="309"/>
                  </a:lnTo>
                  <a:lnTo>
                    <a:pt x="344" y="343"/>
                  </a:lnTo>
                  <a:lnTo>
                    <a:pt x="310" y="378"/>
                  </a:lnTo>
                  <a:lnTo>
                    <a:pt x="240" y="446"/>
                  </a:lnTo>
                  <a:lnTo>
                    <a:pt x="240" y="480"/>
                  </a:lnTo>
                  <a:lnTo>
                    <a:pt x="207" y="480"/>
                  </a:lnTo>
                  <a:lnTo>
                    <a:pt x="172" y="516"/>
                  </a:lnTo>
                  <a:lnTo>
                    <a:pt x="103" y="550"/>
                  </a:lnTo>
                  <a:lnTo>
                    <a:pt x="103" y="584"/>
                  </a:lnTo>
                  <a:lnTo>
                    <a:pt x="69" y="584"/>
                  </a:lnTo>
                  <a:lnTo>
                    <a:pt x="69" y="550"/>
                  </a:lnTo>
                  <a:lnTo>
                    <a:pt x="69" y="480"/>
                  </a:lnTo>
                  <a:lnTo>
                    <a:pt x="69" y="413"/>
                  </a:lnTo>
                  <a:lnTo>
                    <a:pt x="103" y="378"/>
                  </a:lnTo>
                  <a:lnTo>
                    <a:pt x="69" y="309"/>
                  </a:lnTo>
                  <a:lnTo>
                    <a:pt x="34" y="343"/>
                  </a:lnTo>
                  <a:lnTo>
                    <a:pt x="0" y="343"/>
                  </a:lnTo>
                  <a:lnTo>
                    <a:pt x="0" y="27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82" name="Freeform 199"/>
            <p:cNvSpPr>
              <a:spLocks noChangeArrowheads="1"/>
            </p:cNvSpPr>
            <p:nvPr/>
          </p:nvSpPr>
          <p:spPr bwMode="auto">
            <a:xfrm>
              <a:off x="3243" y="2537"/>
              <a:ext cx="85" cy="132"/>
            </a:xfrm>
            <a:custGeom>
              <a:avLst/>
              <a:gdLst>
                <a:gd name="T0" fmla="*/ 0 w 380"/>
                <a:gd name="T1" fmla="*/ 62 h 585"/>
                <a:gd name="T2" fmla="*/ 0 w 380"/>
                <a:gd name="T3" fmla="*/ 54 h 585"/>
                <a:gd name="T4" fmla="*/ 8 w 380"/>
                <a:gd name="T5" fmla="*/ 46 h 585"/>
                <a:gd name="T6" fmla="*/ 15 w 380"/>
                <a:gd name="T7" fmla="*/ 39 h 585"/>
                <a:gd name="T8" fmla="*/ 23 w 380"/>
                <a:gd name="T9" fmla="*/ 31 h 585"/>
                <a:gd name="T10" fmla="*/ 23 w 380"/>
                <a:gd name="T11" fmla="*/ 23 h 585"/>
                <a:gd name="T12" fmla="*/ 31 w 380"/>
                <a:gd name="T13" fmla="*/ 23 h 585"/>
                <a:gd name="T14" fmla="*/ 46 w 380"/>
                <a:gd name="T15" fmla="*/ 16 h 585"/>
                <a:gd name="T16" fmla="*/ 54 w 380"/>
                <a:gd name="T17" fmla="*/ 8 h 585"/>
                <a:gd name="T18" fmla="*/ 62 w 380"/>
                <a:gd name="T19" fmla="*/ 8 h 585"/>
                <a:gd name="T20" fmla="*/ 77 w 380"/>
                <a:gd name="T21" fmla="*/ 0 h 585"/>
                <a:gd name="T22" fmla="*/ 77 w 380"/>
                <a:gd name="T23" fmla="*/ 8 h 585"/>
                <a:gd name="T24" fmla="*/ 85 w 380"/>
                <a:gd name="T25" fmla="*/ 46 h 585"/>
                <a:gd name="T26" fmla="*/ 85 w 380"/>
                <a:gd name="T27" fmla="*/ 54 h 585"/>
                <a:gd name="T28" fmla="*/ 85 w 380"/>
                <a:gd name="T29" fmla="*/ 70 h 585"/>
                <a:gd name="T30" fmla="*/ 77 w 380"/>
                <a:gd name="T31" fmla="*/ 77 h 585"/>
                <a:gd name="T32" fmla="*/ 69 w 380"/>
                <a:gd name="T33" fmla="*/ 85 h 585"/>
                <a:gd name="T34" fmla="*/ 54 w 380"/>
                <a:gd name="T35" fmla="*/ 101 h 585"/>
                <a:gd name="T36" fmla="*/ 54 w 380"/>
                <a:gd name="T37" fmla="*/ 108 h 585"/>
                <a:gd name="T38" fmla="*/ 46 w 380"/>
                <a:gd name="T39" fmla="*/ 108 h 585"/>
                <a:gd name="T40" fmla="*/ 38 w 380"/>
                <a:gd name="T41" fmla="*/ 116 h 585"/>
                <a:gd name="T42" fmla="*/ 23 w 380"/>
                <a:gd name="T43" fmla="*/ 124 h 585"/>
                <a:gd name="T44" fmla="*/ 23 w 380"/>
                <a:gd name="T45" fmla="*/ 132 h 585"/>
                <a:gd name="T46" fmla="*/ 15 w 380"/>
                <a:gd name="T47" fmla="*/ 132 h 585"/>
                <a:gd name="T48" fmla="*/ 15 w 380"/>
                <a:gd name="T49" fmla="*/ 124 h 585"/>
                <a:gd name="T50" fmla="*/ 15 w 380"/>
                <a:gd name="T51" fmla="*/ 108 h 585"/>
                <a:gd name="T52" fmla="*/ 15 w 380"/>
                <a:gd name="T53" fmla="*/ 93 h 585"/>
                <a:gd name="T54" fmla="*/ 23 w 380"/>
                <a:gd name="T55" fmla="*/ 85 h 585"/>
                <a:gd name="T56" fmla="*/ 15 w 380"/>
                <a:gd name="T57" fmla="*/ 70 h 585"/>
                <a:gd name="T58" fmla="*/ 8 w 380"/>
                <a:gd name="T59" fmla="*/ 77 h 585"/>
                <a:gd name="T60" fmla="*/ 0 w 380"/>
                <a:gd name="T61" fmla="*/ 77 h 585"/>
                <a:gd name="T62" fmla="*/ 0 w 380"/>
                <a:gd name="T63" fmla="*/ 62 h 5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80" h="585">
                  <a:moveTo>
                    <a:pt x="0" y="274"/>
                  </a:moveTo>
                  <a:lnTo>
                    <a:pt x="0" y="241"/>
                  </a:lnTo>
                  <a:lnTo>
                    <a:pt x="34" y="206"/>
                  </a:lnTo>
                  <a:lnTo>
                    <a:pt x="69" y="172"/>
                  </a:lnTo>
                  <a:lnTo>
                    <a:pt x="103" y="137"/>
                  </a:lnTo>
                  <a:lnTo>
                    <a:pt x="103" y="103"/>
                  </a:lnTo>
                  <a:lnTo>
                    <a:pt x="137" y="103"/>
                  </a:lnTo>
                  <a:lnTo>
                    <a:pt x="207" y="69"/>
                  </a:lnTo>
                  <a:lnTo>
                    <a:pt x="240" y="34"/>
                  </a:lnTo>
                  <a:lnTo>
                    <a:pt x="275" y="34"/>
                  </a:lnTo>
                  <a:lnTo>
                    <a:pt x="344" y="0"/>
                  </a:lnTo>
                  <a:lnTo>
                    <a:pt x="344" y="34"/>
                  </a:lnTo>
                  <a:lnTo>
                    <a:pt x="379" y="206"/>
                  </a:lnTo>
                  <a:lnTo>
                    <a:pt x="379" y="241"/>
                  </a:lnTo>
                  <a:lnTo>
                    <a:pt x="379" y="309"/>
                  </a:lnTo>
                  <a:lnTo>
                    <a:pt x="344" y="343"/>
                  </a:lnTo>
                  <a:lnTo>
                    <a:pt x="310" y="378"/>
                  </a:lnTo>
                  <a:lnTo>
                    <a:pt x="240" y="446"/>
                  </a:lnTo>
                  <a:lnTo>
                    <a:pt x="240" y="480"/>
                  </a:lnTo>
                  <a:lnTo>
                    <a:pt x="207" y="480"/>
                  </a:lnTo>
                  <a:lnTo>
                    <a:pt x="172" y="516"/>
                  </a:lnTo>
                  <a:lnTo>
                    <a:pt x="103" y="550"/>
                  </a:lnTo>
                  <a:lnTo>
                    <a:pt x="103" y="584"/>
                  </a:lnTo>
                  <a:lnTo>
                    <a:pt x="69" y="584"/>
                  </a:lnTo>
                  <a:lnTo>
                    <a:pt x="69" y="550"/>
                  </a:lnTo>
                  <a:lnTo>
                    <a:pt x="69" y="480"/>
                  </a:lnTo>
                  <a:lnTo>
                    <a:pt x="69" y="413"/>
                  </a:lnTo>
                  <a:lnTo>
                    <a:pt x="103" y="378"/>
                  </a:lnTo>
                  <a:lnTo>
                    <a:pt x="69" y="309"/>
                  </a:lnTo>
                  <a:lnTo>
                    <a:pt x="34" y="343"/>
                  </a:lnTo>
                  <a:lnTo>
                    <a:pt x="0" y="343"/>
                  </a:lnTo>
                  <a:lnTo>
                    <a:pt x="0" y="27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83" name="Freeform 200"/>
            <p:cNvSpPr>
              <a:spLocks noChangeArrowheads="1"/>
            </p:cNvSpPr>
            <p:nvPr/>
          </p:nvSpPr>
          <p:spPr bwMode="auto">
            <a:xfrm>
              <a:off x="3454" y="2631"/>
              <a:ext cx="38" cy="30"/>
            </a:xfrm>
            <a:custGeom>
              <a:avLst/>
              <a:gdLst>
                <a:gd name="T0" fmla="*/ 30 w 173"/>
                <a:gd name="T1" fmla="*/ 0 h 138"/>
                <a:gd name="T2" fmla="*/ 30 w 173"/>
                <a:gd name="T3" fmla="*/ 7 h 138"/>
                <a:gd name="T4" fmla="*/ 38 w 173"/>
                <a:gd name="T5" fmla="*/ 22 h 138"/>
                <a:gd name="T6" fmla="*/ 38 w 173"/>
                <a:gd name="T7" fmla="*/ 30 h 138"/>
                <a:gd name="T8" fmla="*/ 30 w 173"/>
                <a:gd name="T9" fmla="*/ 30 h 138"/>
                <a:gd name="T10" fmla="*/ 23 w 173"/>
                <a:gd name="T11" fmla="*/ 30 h 138"/>
                <a:gd name="T12" fmla="*/ 23 w 173"/>
                <a:gd name="T13" fmla="*/ 22 h 138"/>
                <a:gd name="T14" fmla="*/ 15 w 173"/>
                <a:gd name="T15" fmla="*/ 22 h 138"/>
                <a:gd name="T16" fmla="*/ 7 w 173"/>
                <a:gd name="T17" fmla="*/ 22 h 138"/>
                <a:gd name="T18" fmla="*/ 0 w 173"/>
                <a:gd name="T19" fmla="*/ 22 h 138"/>
                <a:gd name="T20" fmla="*/ 0 w 173"/>
                <a:gd name="T21" fmla="*/ 30 h 138"/>
                <a:gd name="T22" fmla="*/ 0 w 173"/>
                <a:gd name="T23" fmla="*/ 22 h 138"/>
                <a:gd name="T24" fmla="*/ 0 w 173"/>
                <a:gd name="T25" fmla="*/ 15 h 138"/>
                <a:gd name="T26" fmla="*/ 0 w 173"/>
                <a:gd name="T27" fmla="*/ 7 h 138"/>
                <a:gd name="T28" fmla="*/ 7 w 173"/>
                <a:gd name="T29" fmla="*/ 7 h 138"/>
                <a:gd name="T30" fmla="*/ 15 w 173"/>
                <a:gd name="T31" fmla="*/ 0 h 138"/>
                <a:gd name="T32" fmla="*/ 23 w 173"/>
                <a:gd name="T33" fmla="*/ 0 h 138"/>
                <a:gd name="T34" fmla="*/ 30 w 173"/>
                <a:gd name="T35" fmla="*/ 0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3" h="138">
                  <a:moveTo>
                    <a:pt x="138" y="0"/>
                  </a:moveTo>
                  <a:lnTo>
                    <a:pt x="138" y="33"/>
                  </a:lnTo>
                  <a:lnTo>
                    <a:pt x="172" y="103"/>
                  </a:lnTo>
                  <a:lnTo>
                    <a:pt x="172" y="137"/>
                  </a:lnTo>
                  <a:lnTo>
                    <a:pt x="138" y="137"/>
                  </a:lnTo>
                  <a:lnTo>
                    <a:pt x="104" y="137"/>
                  </a:lnTo>
                  <a:lnTo>
                    <a:pt x="104" y="103"/>
                  </a:lnTo>
                  <a:lnTo>
                    <a:pt x="69" y="103"/>
                  </a:lnTo>
                  <a:lnTo>
                    <a:pt x="34" y="103"/>
                  </a:lnTo>
                  <a:lnTo>
                    <a:pt x="0" y="103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0" y="68"/>
                  </a:lnTo>
                  <a:lnTo>
                    <a:pt x="0" y="33"/>
                  </a:lnTo>
                  <a:lnTo>
                    <a:pt x="34" y="33"/>
                  </a:lnTo>
                  <a:lnTo>
                    <a:pt x="69" y="0"/>
                  </a:lnTo>
                  <a:lnTo>
                    <a:pt x="104" y="0"/>
                  </a:lnTo>
                  <a:lnTo>
                    <a:pt x="138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84" name="Freeform 201"/>
            <p:cNvSpPr>
              <a:spLocks noChangeArrowheads="1"/>
            </p:cNvSpPr>
            <p:nvPr/>
          </p:nvSpPr>
          <p:spPr bwMode="auto">
            <a:xfrm>
              <a:off x="3454" y="2631"/>
              <a:ext cx="38" cy="30"/>
            </a:xfrm>
            <a:custGeom>
              <a:avLst/>
              <a:gdLst>
                <a:gd name="T0" fmla="*/ 30 w 173"/>
                <a:gd name="T1" fmla="*/ 0 h 138"/>
                <a:gd name="T2" fmla="*/ 30 w 173"/>
                <a:gd name="T3" fmla="*/ 7 h 138"/>
                <a:gd name="T4" fmla="*/ 38 w 173"/>
                <a:gd name="T5" fmla="*/ 22 h 138"/>
                <a:gd name="T6" fmla="*/ 38 w 173"/>
                <a:gd name="T7" fmla="*/ 30 h 138"/>
                <a:gd name="T8" fmla="*/ 30 w 173"/>
                <a:gd name="T9" fmla="*/ 30 h 138"/>
                <a:gd name="T10" fmla="*/ 23 w 173"/>
                <a:gd name="T11" fmla="*/ 30 h 138"/>
                <a:gd name="T12" fmla="*/ 23 w 173"/>
                <a:gd name="T13" fmla="*/ 22 h 138"/>
                <a:gd name="T14" fmla="*/ 15 w 173"/>
                <a:gd name="T15" fmla="*/ 22 h 138"/>
                <a:gd name="T16" fmla="*/ 7 w 173"/>
                <a:gd name="T17" fmla="*/ 22 h 138"/>
                <a:gd name="T18" fmla="*/ 0 w 173"/>
                <a:gd name="T19" fmla="*/ 22 h 138"/>
                <a:gd name="T20" fmla="*/ 0 w 173"/>
                <a:gd name="T21" fmla="*/ 30 h 138"/>
                <a:gd name="T22" fmla="*/ 0 w 173"/>
                <a:gd name="T23" fmla="*/ 22 h 138"/>
                <a:gd name="T24" fmla="*/ 0 w 173"/>
                <a:gd name="T25" fmla="*/ 15 h 138"/>
                <a:gd name="T26" fmla="*/ 0 w 173"/>
                <a:gd name="T27" fmla="*/ 7 h 138"/>
                <a:gd name="T28" fmla="*/ 7 w 173"/>
                <a:gd name="T29" fmla="*/ 7 h 138"/>
                <a:gd name="T30" fmla="*/ 15 w 173"/>
                <a:gd name="T31" fmla="*/ 0 h 138"/>
                <a:gd name="T32" fmla="*/ 23 w 173"/>
                <a:gd name="T33" fmla="*/ 0 h 138"/>
                <a:gd name="T34" fmla="*/ 30 w 173"/>
                <a:gd name="T35" fmla="*/ 0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3" h="138">
                  <a:moveTo>
                    <a:pt x="138" y="0"/>
                  </a:moveTo>
                  <a:lnTo>
                    <a:pt x="138" y="33"/>
                  </a:lnTo>
                  <a:lnTo>
                    <a:pt x="172" y="103"/>
                  </a:lnTo>
                  <a:lnTo>
                    <a:pt x="172" y="137"/>
                  </a:lnTo>
                  <a:lnTo>
                    <a:pt x="138" y="137"/>
                  </a:lnTo>
                  <a:lnTo>
                    <a:pt x="104" y="137"/>
                  </a:lnTo>
                  <a:lnTo>
                    <a:pt x="104" y="103"/>
                  </a:lnTo>
                  <a:lnTo>
                    <a:pt x="69" y="103"/>
                  </a:lnTo>
                  <a:lnTo>
                    <a:pt x="34" y="103"/>
                  </a:lnTo>
                  <a:lnTo>
                    <a:pt x="0" y="103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0" y="68"/>
                  </a:lnTo>
                  <a:lnTo>
                    <a:pt x="0" y="33"/>
                  </a:lnTo>
                  <a:lnTo>
                    <a:pt x="34" y="33"/>
                  </a:lnTo>
                  <a:lnTo>
                    <a:pt x="69" y="0"/>
                  </a:lnTo>
                  <a:lnTo>
                    <a:pt x="104" y="0"/>
                  </a:lnTo>
                  <a:lnTo>
                    <a:pt x="13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85" name="Freeform 202"/>
            <p:cNvSpPr>
              <a:spLocks noChangeArrowheads="1"/>
            </p:cNvSpPr>
            <p:nvPr/>
          </p:nvSpPr>
          <p:spPr bwMode="auto">
            <a:xfrm>
              <a:off x="3298" y="2498"/>
              <a:ext cx="194" cy="163"/>
            </a:xfrm>
            <a:custGeom>
              <a:avLst/>
              <a:gdLst>
                <a:gd name="T0" fmla="*/ 155 w 861"/>
                <a:gd name="T1" fmla="*/ 163 h 722"/>
                <a:gd name="T2" fmla="*/ 155 w 861"/>
                <a:gd name="T3" fmla="*/ 155 h 722"/>
                <a:gd name="T4" fmla="*/ 155 w 861"/>
                <a:gd name="T5" fmla="*/ 147 h 722"/>
                <a:gd name="T6" fmla="*/ 155 w 861"/>
                <a:gd name="T7" fmla="*/ 139 h 722"/>
                <a:gd name="T8" fmla="*/ 163 w 861"/>
                <a:gd name="T9" fmla="*/ 139 h 722"/>
                <a:gd name="T10" fmla="*/ 171 w 861"/>
                <a:gd name="T11" fmla="*/ 132 h 722"/>
                <a:gd name="T12" fmla="*/ 179 w 861"/>
                <a:gd name="T13" fmla="*/ 132 h 722"/>
                <a:gd name="T14" fmla="*/ 186 w 861"/>
                <a:gd name="T15" fmla="*/ 132 h 722"/>
                <a:gd name="T16" fmla="*/ 186 w 861"/>
                <a:gd name="T17" fmla="*/ 124 h 722"/>
                <a:gd name="T18" fmla="*/ 194 w 861"/>
                <a:gd name="T19" fmla="*/ 116 h 722"/>
                <a:gd name="T20" fmla="*/ 179 w 861"/>
                <a:gd name="T21" fmla="*/ 108 h 722"/>
                <a:gd name="T22" fmla="*/ 179 w 861"/>
                <a:gd name="T23" fmla="*/ 101 h 722"/>
                <a:gd name="T24" fmla="*/ 179 w 861"/>
                <a:gd name="T25" fmla="*/ 93 h 722"/>
                <a:gd name="T26" fmla="*/ 171 w 861"/>
                <a:gd name="T27" fmla="*/ 85 h 722"/>
                <a:gd name="T28" fmla="*/ 163 w 861"/>
                <a:gd name="T29" fmla="*/ 85 h 722"/>
                <a:gd name="T30" fmla="*/ 155 w 861"/>
                <a:gd name="T31" fmla="*/ 77 h 722"/>
                <a:gd name="T32" fmla="*/ 140 w 861"/>
                <a:gd name="T33" fmla="*/ 70 h 722"/>
                <a:gd name="T34" fmla="*/ 124 w 861"/>
                <a:gd name="T35" fmla="*/ 70 h 722"/>
                <a:gd name="T36" fmla="*/ 109 w 861"/>
                <a:gd name="T37" fmla="*/ 62 h 722"/>
                <a:gd name="T38" fmla="*/ 101 w 861"/>
                <a:gd name="T39" fmla="*/ 54 h 722"/>
                <a:gd name="T40" fmla="*/ 101 w 861"/>
                <a:gd name="T41" fmla="*/ 47 h 722"/>
                <a:gd name="T42" fmla="*/ 101 w 861"/>
                <a:gd name="T43" fmla="*/ 39 h 722"/>
                <a:gd name="T44" fmla="*/ 101 w 861"/>
                <a:gd name="T45" fmla="*/ 23 h 722"/>
                <a:gd name="T46" fmla="*/ 101 w 861"/>
                <a:gd name="T47" fmla="*/ 16 h 722"/>
                <a:gd name="T48" fmla="*/ 85 w 861"/>
                <a:gd name="T49" fmla="*/ 8 h 722"/>
                <a:gd name="T50" fmla="*/ 78 w 861"/>
                <a:gd name="T51" fmla="*/ 0 h 722"/>
                <a:gd name="T52" fmla="*/ 70 w 861"/>
                <a:gd name="T53" fmla="*/ 8 h 722"/>
                <a:gd name="T54" fmla="*/ 55 w 861"/>
                <a:gd name="T55" fmla="*/ 23 h 722"/>
                <a:gd name="T56" fmla="*/ 47 w 861"/>
                <a:gd name="T57" fmla="*/ 23 h 722"/>
                <a:gd name="T58" fmla="*/ 47 w 861"/>
                <a:gd name="T59" fmla="*/ 31 h 722"/>
                <a:gd name="T60" fmla="*/ 39 w 861"/>
                <a:gd name="T61" fmla="*/ 31 h 722"/>
                <a:gd name="T62" fmla="*/ 31 w 861"/>
                <a:gd name="T63" fmla="*/ 31 h 722"/>
                <a:gd name="T64" fmla="*/ 23 w 861"/>
                <a:gd name="T65" fmla="*/ 39 h 722"/>
                <a:gd name="T66" fmla="*/ 23 w 861"/>
                <a:gd name="T67" fmla="*/ 47 h 722"/>
                <a:gd name="T68" fmla="*/ 31 w 861"/>
                <a:gd name="T69" fmla="*/ 85 h 722"/>
                <a:gd name="T70" fmla="*/ 31 w 861"/>
                <a:gd name="T71" fmla="*/ 93 h 722"/>
                <a:gd name="T72" fmla="*/ 31 w 861"/>
                <a:gd name="T73" fmla="*/ 108 h 722"/>
                <a:gd name="T74" fmla="*/ 23 w 861"/>
                <a:gd name="T75" fmla="*/ 116 h 722"/>
                <a:gd name="T76" fmla="*/ 16 w 861"/>
                <a:gd name="T77" fmla="*/ 124 h 722"/>
                <a:gd name="T78" fmla="*/ 0 w 861"/>
                <a:gd name="T79" fmla="*/ 139 h 722"/>
                <a:gd name="T80" fmla="*/ 8 w 861"/>
                <a:gd name="T81" fmla="*/ 139 h 722"/>
                <a:gd name="T82" fmla="*/ 8 w 861"/>
                <a:gd name="T83" fmla="*/ 147 h 722"/>
                <a:gd name="T84" fmla="*/ 16 w 861"/>
                <a:gd name="T85" fmla="*/ 147 h 722"/>
                <a:gd name="T86" fmla="*/ 16 w 861"/>
                <a:gd name="T87" fmla="*/ 155 h 722"/>
                <a:gd name="T88" fmla="*/ 140 w 861"/>
                <a:gd name="T89" fmla="*/ 163 h 722"/>
                <a:gd name="T90" fmla="*/ 155 w 861"/>
                <a:gd name="T91" fmla="*/ 163 h 7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1" h="722">
                  <a:moveTo>
                    <a:pt x="689" y="721"/>
                  </a:moveTo>
                  <a:lnTo>
                    <a:pt x="689" y="687"/>
                  </a:lnTo>
                  <a:lnTo>
                    <a:pt x="689" y="652"/>
                  </a:lnTo>
                  <a:lnTo>
                    <a:pt x="689" y="617"/>
                  </a:lnTo>
                  <a:lnTo>
                    <a:pt x="723" y="617"/>
                  </a:lnTo>
                  <a:lnTo>
                    <a:pt x="758" y="584"/>
                  </a:lnTo>
                  <a:lnTo>
                    <a:pt x="793" y="584"/>
                  </a:lnTo>
                  <a:lnTo>
                    <a:pt x="827" y="584"/>
                  </a:lnTo>
                  <a:lnTo>
                    <a:pt x="827" y="550"/>
                  </a:lnTo>
                  <a:lnTo>
                    <a:pt x="860" y="515"/>
                  </a:lnTo>
                  <a:lnTo>
                    <a:pt x="793" y="480"/>
                  </a:lnTo>
                  <a:lnTo>
                    <a:pt x="793" y="446"/>
                  </a:lnTo>
                  <a:lnTo>
                    <a:pt x="793" y="413"/>
                  </a:lnTo>
                  <a:lnTo>
                    <a:pt x="758" y="377"/>
                  </a:lnTo>
                  <a:lnTo>
                    <a:pt x="723" y="377"/>
                  </a:lnTo>
                  <a:lnTo>
                    <a:pt x="689" y="343"/>
                  </a:lnTo>
                  <a:lnTo>
                    <a:pt x="620" y="309"/>
                  </a:lnTo>
                  <a:lnTo>
                    <a:pt x="551" y="309"/>
                  </a:lnTo>
                  <a:lnTo>
                    <a:pt x="483" y="274"/>
                  </a:lnTo>
                  <a:lnTo>
                    <a:pt x="448" y="240"/>
                  </a:lnTo>
                  <a:lnTo>
                    <a:pt x="448" y="206"/>
                  </a:lnTo>
                  <a:lnTo>
                    <a:pt x="448" y="172"/>
                  </a:lnTo>
                  <a:lnTo>
                    <a:pt x="448" y="102"/>
                  </a:lnTo>
                  <a:lnTo>
                    <a:pt x="448" y="69"/>
                  </a:lnTo>
                  <a:lnTo>
                    <a:pt x="379" y="34"/>
                  </a:lnTo>
                  <a:lnTo>
                    <a:pt x="344" y="0"/>
                  </a:lnTo>
                  <a:lnTo>
                    <a:pt x="311" y="34"/>
                  </a:lnTo>
                  <a:lnTo>
                    <a:pt x="242" y="102"/>
                  </a:lnTo>
                  <a:lnTo>
                    <a:pt x="207" y="102"/>
                  </a:lnTo>
                  <a:lnTo>
                    <a:pt x="207" y="137"/>
                  </a:lnTo>
                  <a:lnTo>
                    <a:pt x="172" y="137"/>
                  </a:lnTo>
                  <a:lnTo>
                    <a:pt x="139" y="137"/>
                  </a:lnTo>
                  <a:lnTo>
                    <a:pt x="104" y="172"/>
                  </a:lnTo>
                  <a:lnTo>
                    <a:pt x="104" y="206"/>
                  </a:lnTo>
                  <a:lnTo>
                    <a:pt x="139" y="377"/>
                  </a:lnTo>
                  <a:lnTo>
                    <a:pt x="139" y="413"/>
                  </a:lnTo>
                  <a:lnTo>
                    <a:pt x="139" y="480"/>
                  </a:lnTo>
                  <a:lnTo>
                    <a:pt x="104" y="515"/>
                  </a:lnTo>
                  <a:lnTo>
                    <a:pt x="70" y="550"/>
                  </a:lnTo>
                  <a:lnTo>
                    <a:pt x="0" y="617"/>
                  </a:lnTo>
                  <a:lnTo>
                    <a:pt x="35" y="617"/>
                  </a:lnTo>
                  <a:lnTo>
                    <a:pt x="35" y="652"/>
                  </a:lnTo>
                  <a:lnTo>
                    <a:pt x="70" y="652"/>
                  </a:lnTo>
                  <a:lnTo>
                    <a:pt x="70" y="687"/>
                  </a:lnTo>
                  <a:lnTo>
                    <a:pt x="620" y="721"/>
                  </a:lnTo>
                  <a:lnTo>
                    <a:pt x="689" y="721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86" name="Freeform 203"/>
            <p:cNvSpPr>
              <a:spLocks noChangeArrowheads="1"/>
            </p:cNvSpPr>
            <p:nvPr/>
          </p:nvSpPr>
          <p:spPr bwMode="auto">
            <a:xfrm>
              <a:off x="3298" y="2498"/>
              <a:ext cx="194" cy="163"/>
            </a:xfrm>
            <a:custGeom>
              <a:avLst/>
              <a:gdLst>
                <a:gd name="T0" fmla="*/ 155 w 861"/>
                <a:gd name="T1" fmla="*/ 163 h 722"/>
                <a:gd name="T2" fmla="*/ 155 w 861"/>
                <a:gd name="T3" fmla="*/ 155 h 722"/>
                <a:gd name="T4" fmla="*/ 155 w 861"/>
                <a:gd name="T5" fmla="*/ 147 h 722"/>
                <a:gd name="T6" fmla="*/ 155 w 861"/>
                <a:gd name="T7" fmla="*/ 139 h 722"/>
                <a:gd name="T8" fmla="*/ 163 w 861"/>
                <a:gd name="T9" fmla="*/ 139 h 722"/>
                <a:gd name="T10" fmla="*/ 171 w 861"/>
                <a:gd name="T11" fmla="*/ 132 h 722"/>
                <a:gd name="T12" fmla="*/ 179 w 861"/>
                <a:gd name="T13" fmla="*/ 132 h 722"/>
                <a:gd name="T14" fmla="*/ 186 w 861"/>
                <a:gd name="T15" fmla="*/ 132 h 722"/>
                <a:gd name="T16" fmla="*/ 186 w 861"/>
                <a:gd name="T17" fmla="*/ 124 h 722"/>
                <a:gd name="T18" fmla="*/ 194 w 861"/>
                <a:gd name="T19" fmla="*/ 116 h 722"/>
                <a:gd name="T20" fmla="*/ 179 w 861"/>
                <a:gd name="T21" fmla="*/ 108 h 722"/>
                <a:gd name="T22" fmla="*/ 179 w 861"/>
                <a:gd name="T23" fmla="*/ 101 h 722"/>
                <a:gd name="T24" fmla="*/ 179 w 861"/>
                <a:gd name="T25" fmla="*/ 93 h 722"/>
                <a:gd name="T26" fmla="*/ 171 w 861"/>
                <a:gd name="T27" fmla="*/ 85 h 722"/>
                <a:gd name="T28" fmla="*/ 163 w 861"/>
                <a:gd name="T29" fmla="*/ 85 h 722"/>
                <a:gd name="T30" fmla="*/ 155 w 861"/>
                <a:gd name="T31" fmla="*/ 77 h 722"/>
                <a:gd name="T32" fmla="*/ 140 w 861"/>
                <a:gd name="T33" fmla="*/ 70 h 722"/>
                <a:gd name="T34" fmla="*/ 124 w 861"/>
                <a:gd name="T35" fmla="*/ 70 h 722"/>
                <a:gd name="T36" fmla="*/ 109 w 861"/>
                <a:gd name="T37" fmla="*/ 62 h 722"/>
                <a:gd name="T38" fmla="*/ 101 w 861"/>
                <a:gd name="T39" fmla="*/ 54 h 722"/>
                <a:gd name="T40" fmla="*/ 101 w 861"/>
                <a:gd name="T41" fmla="*/ 47 h 722"/>
                <a:gd name="T42" fmla="*/ 101 w 861"/>
                <a:gd name="T43" fmla="*/ 39 h 722"/>
                <a:gd name="T44" fmla="*/ 101 w 861"/>
                <a:gd name="T45" fmla="*/ 23 h 722"/>
                <a:gd name="T46" fmla="*/ 101 w 861"/>
                <a:gd name="T47" fmla="*/ 16 h 722"/>
                <a:gd name="T48" fmla="*/ 85 w 861"/>
                <a:gd name="T49" fmla="*/ 8 h 722"/>
                <a:gd name="T50" fmla="*/ 78 w 861"/>
                <a:gd name="T51" fmla="*/ 0 h 722"/>
                <a:gd name="T52" fmla="*/ 70 w 861"/>
                <a:gd name="T53" fmla="*/ 8 h 722"/>
                <a:gd name="T54" fmla="*/ 55 w 861"/>
                <a:gd name="T55" fmla="*/ 23 h 722"/>
                <a:gd name="T56" fmla="*/ 47 w 861"/>
                <a:gd name="T57" fmla="*/ 23 h 722"/>
                <a:gd name="T58" fmla="*/ 47 w 861"/>
                <a:gd name="T59" fmla="*/ 31 h 722"/>
                <a:gd name="T60" fmla="*/ 39 w 861"/>
                <a:gd name="T61" fmla="*/ 31 h 722"/>
                <a:gd name="T62" fmla="*/ 31 w 861"/>
                <a:gd name="T63" fmla="*/ 31 h 722"/>
                <a:gd name="T64" fmla="*/ 23 w 861"/>
                <a:gd name="T65" fmla="*/ 39 h 722"/>
                <a:gd name="T66" fmla="*/ 23 w 861"/>
                <a:gd name="T67" fmla="*/ 47 h 722"/>
                <a:gd name="T68" fmla="*/ 31 w 861"/>
                <a:gd name="T69" fmla="*/ 85 h 722"/>
                <a:gd name="T70" fmla="*/ 31 w 861"/>
                <a:gd name="T71" fmla="*/ 93 h 722"/>
                <a:gd name="T72" fmla="*/ 31 w 861"/>
                <a:gd name="T73" fmla="*/ 108 h 722"/>
                <a:gd name="T74" fmla="*/ 23 w 861"/>
                <a:gd name="T75" fmla="*/ 116 h 722"/>
                <a:gd name="T76" fmla="*/ 16 w 861"/>
                <a:gd name="T77" fmla="*/ 124 h 722"/>
                <a:gd name="T78" fmla="*/ 0 w 861"/>
                <a:gd name="T79" fmla="*/ 139 h 722"/>
                <a:gd name="T80" fmla="*/ 8 w 861"/>
                <a:gd name="T81" fmla="*/ 139 h 722"/>
                <a:gd name="T82" fmla="*/ 8 w 861"/>
                <a:gd name="T83" fmla="*/ 147 h 722"/>
                <a:gd name="T84" fmla="*/ 16 w 861"/>
                <a:gd name="T85" fmla="*/ 147 h 722"/>
                <a:gd name="T86" fmla="*/ 16 w 861"/>
                <a:gd name="T87" fmla="*/ 155 h 722"/>
                <a:gd name="T88" fmla="*/ 140 w 861"/>
                <a:gd name="T89" fmla="*/ 163 h 722"/>
                <a:gd name="T90" fmla="*/ 155 w 861"/>
                <a:gd name="T91" fmla="*/ 163 h 7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1" h="722">
                  <a:moveTo>
                    <a:pt x="689" y="721"/>
                  </a:moveTo>
                  <a:lnTo>
                    <a:pt x="689" y="687"/>
                  </a:lnTo>
                  <a:lnTo>
                    <a:pt x="689" y="652"/>
                  </a:lnTo>
                  <a:lnTo>
                    <a:pt x="689" y="617"/>
                  </a:lnTo>
                  <a:lnTo>
                    <a:pt x="723" y="617"/>
                  </a:lnTo>
                  <a:lnTo>
                    <a:pt x="758" y="584"/>
                  </a:lnTo>
                  <a:lnTo>
                    <a:pt x="793" y="584"/>
                  </a:lnTo>
                  <a:lnTo>
                    <a:pt x="827" y="584"/>
                  </a:lnTo>
                  <a:lnTo>
                    <a:pt x="827" y="550"/>
                  </a:lnTo>
                  <a:lnTo>
                    <a:pt x="860" y="515"/>
                  </a:lnTo>
                  <a:lnTo>
                    <a:pt x="793" y="480"/>
                  </a:lnTo>
                  <a:lnTo>
                    <a:pt x="793" y="446"/>
                  </a:lnTo>
                  <a:lnTo>
                    <a:pt x="793" y="413"/>
                  </a:lnTo>
                  <a:lnTo>
                    <a:pt x="758" y="377"/>
                  </a:lnTo>
                  <a:lnTo>
                    <a:pt x="723" y="377"/>
                  </a:lnTo>
                  <a:lnTo>
                    <a:pt x="689" y="343"/>
                  </a:lnTo>
                  <a:lnTo>
                    <a:pt x="620" y="309"/>
                  </a:lnTo>
                  <a:lnTo>
                    <a:pt x="551" y="309"/>
                  </a:lnTo>
                  <a:lnTo>
                    <a:pt x="483" y="274"/>
                  </a:lnTo>
                  <a:lnTo>
                    <a:pt x="448" y="240"/>
                  </a:lnTo>
                  <a:lnTo>
                    <a:pt x="448" y="206"/>
                  </a:lnTo>
                  <a:lnTo>
                    <a:pt x="448" y="172"/>
                  </a:lnTo>
                  <a:lnTo>
                    <a:pt x="448" y="102"/>
                  </a:lnTo>
                  <a:lnTo>
                    <a:pt x="448" y="69"/>
                  </a:lnTo>
                  <a:lnTo>
                    <a:pt x="379" y="34"/>
                  </a:lnTo>
                  <a:lnTo>
                    <a:pt x="344" y="0"/>
                  </a:lnTo>
                  <a:lnTo>
                    <a:pt x="311" y="34"/>
                  </a:lnTo>
                  <a:lnTo>
                    <a:pt x="242" y="102"/>
                  </a:lnTo>
                  <a:lnTo>
                    <a:pt x="207" y="102"/>
                  </a:lnTo>
                  <a:lnTo>
                    <a:pt x="207" y="137"/>
                  </a:lnTo>
                  <a:lnTo>
                    <a:pt x="172" y="137"/>
                  </a:lnTo>
                  <a:lnTo>
                    <a:pt x="139" y="137"/>
                  </a:lnTo>
                  <a:lnTo>
                    <a:pt x="104" y="172"/>
                  </a:lnTo>
                  <a:lnTo>
                    <a:pt x="104" y="206"/>
                  </a:lnTo>
                  <a:lnTo>
                    <a:pt x="139" y="377"/>
                  </a:lnTo>
                  <a:lnTo>
                    <a:pt x="139" y="413"/>
                  </a:lnTo>
                  <a:lnTo>
                    <a:pt x="139" y="480"/>
                  </a:lnTo>
                  <a:lnTo>
                    <a:pt x="104" y="515"/>
                  </a:lnTo>
                  <a:lnTo>
                    <a:pt x="70" y="550"/>
                  </a:lnTo>
                  <a:lnTo>
                    <a:pt x="0" y="617"/>
                  </a:lnTo>
                  <a:lnTo>
                    <a:pt x="35" y="617"/>
                  </a:lnTo>
                  <a:lnTo>
                    <a:pt x="35" y="652"/>
                  </a:lnTo>
                  <a:lnTo>
                    <a:pt x="70" y="652"/>
                  </a:lnTo>
                  <a:lnTo>
                    <a:pt x="70" y="687"/>
                  </a:lnTo>
                  <a:lnTo>
                    <a:pt x="620" y="721"/>
                  </a:lnTo>
                  <a:lnTo>
                    <a:pt x="689" y="72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87" name="Freeform 204"/>
            <p:cNvSpPr>
              <a:spLocks noChangeArrowheads="1"/>
            </p:cNvSpPr>
            <p:nvPr/>
          </p:nvSpPr>
          <p:spPr bwMode="auto">
            <a:xfrm>
              <a:off x="3548" y="2693"/>
              <a:ext cx="23" cy="23"/>
            </a:xfrm>
            <a:custGeom>
              <a:avLst/>
              <a:gdLst>
                <a:gd name="T0" fmla="*/ 23 w 104"/>
                <a:gd name="T1" fmla="*/ 23 h 104"/>
                <a:gd name="T2" fmla="*/ 23 w 104"/>
                <a:gd name="T3" fmla="*/ 15 h 104"/>
                <a:gd name="T4" fmla="*/ 23 w 104"/>
                <a:gd name="T5" fmla="*/ 8 h 104"/>
                <a:gd name="T6" fmla="*/ 15 w 104"/>
                <a:gd name="T7" fmla="*/ 8 h 104"/>
                <a:gd name="T8" fmla="*/ 15 w 104"/>
                <a:gd name="T9" fmla="*/ 0 h 104"/>
                <a:gd name="T10" fmla="*/ 8 w 104"/>
                <a:gd name="T11" fmla="*/ 8 h 104"/>
                <a:gd name="T12" fmla="*/ 0 w 104"/>
                <a:gd name="T13" fmla="*/ 15 h 104"/>
                <a:gd name="T14" fmla="*/ 0 w 104"/>
                <a:gd name="T15" fmla="*/ 23 h 104"/>
                <a:gd name="T16" fmla="*/ 8 w 104"/>
                <a:gd name="T17" fmla="*/ 23 h 104"/>
                <a:gd name="T18" fmla="*/ 15 w 104"/>
                <a:gd name="T19" fmla="*/ 23 h 104"/>
                <a:gd name="T20" fmla="*/ 23 w 104"/>
                <a:gd name="T21" fmla="*/ 23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04">
                  <a:moveTo>
                    <a:pt x="103" y="103"/>
                  </a:moveTo>
                  <a:lnTo>
                    <a:pt x="103" y="69"/>
                  </a:lnTo>
                  <a:lnTo>
                    <a:pt x="103" y="34"/>
                  </a:lnTo>
                  <a:lnTo>
                    <a:pt x="70" y="34"/>
                  </a:lnTo>
                  <a:lnTo>
                    <a:pt x="70" y="0"/>
                  </a:lnTo>
                  <a:lnTo>
                    <a:pt x="35" y="34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35" y="103"/>
                  </a:lnTo>
                  <a:lnTo>
                    <a:pt x="70" y="103"/>
                  </a:lnTo>
                  <a:lnTo>
                    <a:pt x="103" y="10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88" name="Freeform 205"/>
            <p:cNvSpPr>
              <a:spLocks noChangeArrowheads="1"/>
            </p:cNvSpPr>
            <p:nvPr/>
          </p:nvSpPr>
          <p:spPr bwMode="auto">
            <a:xfrm>
              <a:off x="3548" y="2693"/>
              <a:ext cx="23" cy="23"/>
            </a:xfrm>
            <a:custGeom>
              <a:avLst/>
              <a:gdLst>
                <a:gd name="T0" fmla="*/ 23 w 104"/>
                <a:gd name="T1" fmla="*/ 23 h 104"/>
                <a:gd name="T2" fmla="*/ 23 w 104"/>
                <a:gd name="T3" fmla="*/ 15 h 104"/>
                <a:gd name="T4" fmla="*/ 23 w 104"/>
                <a:gd name="T5" fmla="*/ 8 h 104"/>
                <a:gd name="T6" fmla="*/ 15 w 104"/>
                <a:gd name="T7" fmla="*/ 8 h 104"/>
                <a:gd name="T8" fmla="*/ 15 w 104"/>
                <a:gd name="T9" fmla="*/ 0 h 104"/>
                <a:gd name="T10" fmla="*/ 8 w 104"/>
                <a:gd name="T11" fmla="*/ 8 h 104"/>
                <a:gd name="T12" fmla="*/ 0 w 104"/>
                <a:gd name="T13" fmla="*/ 15 h 104"/>
                <a:gd name="T14" fmla="*/ 0 w 104"/>
                <a:gd name="T15" fmla="*/ 23 h 104"/>
                <a:gd name="T16" fmla="*/ 8 w 104"/>
                <a:gd name="T17" fmla="*/ 23 h 104"/>
                <a:gd name="T18" fmla="*/ 15 w 104"/>
                <a:gd name="T19" fmla="*/ 23 h 104"/>
                <a:gd name="T20" fmla="*/ 23 w 104"/>
                <a:gd name="T21" fmla="*/ 23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04">
                  <a:moveTo>
                    <a:pt x="103" y="103"/>
                  </a:moveTo>
                  <a:lnTo>
                    <a:pt x="103" y="69"/>
                  </a:lnTo>
                  <a:lnTo>
                    <a:pt x="103" y="34"/>
                  </a:lnTo>
                  <a:lnTo>
                    <a:pt x="70" y="34"/>
                  </a:lnTo>
                  <a:lnTo>
                    <a:pt x="70" y="0"/>
                  </a:lnTo>
                  <a:lnTo>
                    <a:pt x="35" y="34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35" y="103"/>
                  </a:lnTo>
                  <a:lnTo>
                    <a:pt x="70" y="103"/>
                  </a:lnTo>
                  <a:lnTo>
                    <a:pt x="103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89" name="Freeform 206"/>
            <p:cNvSpPr>
              <a:spLocks noChangeArrowheads="1"/>
            </p:cNvSpPr>
            <p:nvPr/>
          </p:nvSpPr>
          <p:spPr bwMode="auto">
            <a:xfrm>
              <a:off x="3548" y="2677"/>
              <a:ext cx="93" cy="85"/>
            </a:xfrm>
            <a:custGeom>
              <a:avLst/>
              <a:gdLst>
                <a:gd name="T0" fmla="*/ 85 w 415"/>
                <a:gd name="T1" fmla="*/ 70 h 379"/>
                <a:gd name="T2" fmla="*/ 85 w 415"/>
                <a:gd name="T3" fmla="*/ 85 h 379"/>
                <a:gd name="T4" fmla="*/ 62 w 415"/>
                <a:gd name="T5" fmla="*/ 85 h 379"/>
                <a:gd name="T6" fmla="*/ 46 w 415"/>
                <a:gd name="T7" fmla="*/ 85 h 379"/>
                <a:gd name="T8" fmla="*/ 46 w 415"/>
                <a:gd name="T9" fmla="*/ 77 h 379"/>
                <a:gd name="T10" fmla="*/ 31 w 415"/>
                <a:gd name="T11" fmla="*/ 70 h 379"/>
                <a:gd name="T12" fmla="*/ 23 w 415"/>
                <a:gd name="T13" fmla="*/ 70 h 379"/>
                <a:gd name="T14" fmla="*/ 16 w 415"/>
                <a:gd name="T15" fmla="*/ 62 h 379"/>
                <a:gd name="T16" fmla="*/ 8 w 415"/>
                <a:gd name="T17" fmla="*/ 62 h 379"/>
                <a:gd name="T18" fmla="*/ 0 w 415"/>
                <a:gd name="T19" fmla="*/ 54 h 379"/>
                <a:gd name="T20" fmla="*/ 0 w 415"/>
                <a:gd name="T21" fmla="*/ 46 h 379"/>
                <a:gd name="T22" fmla="*/ 0 w 415"/>
                <a:gd name="T23" fmla="*/ 39 h 379"/>
                <a:gd name="T24" fmla="*/ 0 w 415"/>
                <a:gd name="T25" fmla="*/ 31 h 379"/>
                <a:gd name="T26" fmla="*/ 0 w 415"/>
                <a:gd name="T27" fmla="*/ 39 h 379"/>
                <a:gd name="T28" fmla="*/ 8 w 415"/>
                <a:gd name="T29" fmla="*/ 39 h 379"/>
                <a:gd name="T30" fmla="*/ 16 w 415"/>
                <a:gd name="T31" fmla="*/ 39 h 379"/>
                <a:gd name="T32" fmla="*/ 23 w 415"/>
                <a:gd name="T33" fmla="*/ 39 h 379"/>
                <a:gd name="T34" fmla="*/ 23 w 415"/>
                <a:gd name="T35" fmla="*/ 46 h 379"/>
                <a:gd name="T36" fmla="*/ 31 w 415"/>
                <a:gd name="T37" fmla="*/ 46 h 379"/>
                <a:gd name="T38" fmla="*/ 39 w 415"/>
                <a:gd name="T39" fmla="*/ 54 h 379"/>
                <a:gd name="T40" fmla="*/ 54 w 415"/>
                <a:gd name="T41" fmla="*/ 54 h 379"/>
                <a:gd name="T42" fmla="*/ 54 w 415"/>
                <a:gd name="T43" fmla="*/ 46 h 379"/>
                <a:gd name="T44" fmla="*/ 62 w 415"/>
                <a:gd name="T45" fmla="*/ 39 h 379"/>
                <a:gd name="T46" fmla="*/ 62 w 415"/>
                <a:gd name="T47" fmla="*/ 31 h 379"/>
                <a:gd name="T48" fmla="*/ 69 w 415"/>
                <a:gd name="T49" fmla="*/ 23 h 379"/>
                <a:gd name="T50" fmla="*/ 77 w 415"/>
                <a:gd name="T51" fmla="*/ 16 h 379"/>
                <a:gd name="T52" fmla="*/ 77 w 415"/>
                <a:gd name="T53" fmla="*/ 0 h 379"/>
                <a:gd name="T54" fmla="*/ 85 w 415"/>
                <a:gd name="T55" fmla="*/ 0 h 379"/>
                <a:gd name="T56" fmla="*/ 85 w 415"/>
                <a:gd name="T57" fmla="*/ 8 h 379"/>
                <a:gd name="T58" fmla="*/ 93 w 415"/>
                <a:gd name="T59" fmla="*/ 16 h 379"/>
                <a:gd name="T60" fmla="*/ 85 w 415"/>
                <a:gd name="T61" fmla="*/ 70 h 3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15" h="379">
                  <a:moveTo>
                    <a:pt x="379" y="311"/>
                  </a:moveTo>
                  <a:lnTo>
                    <a:pt x="379" y="378"/>
                  </a:lnTo>
                  <a:lnTo>
                    <a:pt x="275" y="378"/>
                  </a:lnTo>
                  <a:lnTo>
                    <a:pt x="207" y="378"/>
                  </a:lnTo>
                  <a:lnTo>
                    <a:pt x="207" y="344"/>
                  </a:lnTo>
                  <a:lnTo>
                    <a:pt x="138" y="311"/>
                  </a:lnTo>
                  <a:lnTo>
                    <a:pt x="103" y="311"/>
                  </a:lnTo>
                  <a:lnTo>
                    <a:pt x="70" y="275"/>
                  </a:lnTo>
                  <a:lnTo>
                    <a:pt x="35" y="275"/>
                  </a:lnTo>
                  <a:lnTo>
                    <a:pt x="0" y="241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138"/>
                  </a:lnTo>
                  <a:lnTo>
                    <a:pt x="0" y="172"/>
                  </a:lnTo>
                  <a:lnTo>
                    <a:pt x="35" y="172"/>
                  </a:lnTo>
                  <a:lnTo>
                    <a:pt x="70" y="172"/>
                  </a:lnTo>
                  <a:lnTo>
                    <a:pt x="103" y="172"/>
                  </a:lnTo>
                  <a:lnTo>
                    <a:pt x="103" y="207"/>
                  </a:lnTo>
                  <a:lnTo>
                    <a:pt x="138" y="207"/>
                  </a:lnTo>
                  <a:lnTo>
                    <a:pt x="172" y="241"/>
                  </a:lnTo>
                  <a:lnTo>
                    <a:pt x="242" y="241"/>
                  </a:lnTo>
                  <a:lnTo>
                    <a:pt x="242" y="207"/>
                  </a:lnTo>
                  <a:lnTo>
                    <a:pt x="275" y="172"/>
                  </a:lnTo>
                  <a:lnTo>
                    <a:pt x="275" y="138"/>
                  </a:lnTo>
                  <a:lnTo>
                    <a:pt x="310" y="104"/>
                  </a:lnTo>
                  <a:lnTo>
                    <a:pt x="344" y="70"/>
                  </a:lnTo>
                  <a:lnTo>
                    <a:pt x="344" y="0"/>
                  </a:lnTo>
                  <a:lnTo>
                    <a:pt x="379" y="0"/>
                  </a:lnTo>
                  <a:lnTo>
                    <a:pt x="379" y="35"/>
                  </a:lnTo>
                  <a:lnTo>
                    <a:pt x="414" y="70"/>
                  </a:lnTo>
                  <a:lnTo>
                    <a:pt x="379" y="311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90" name="Freeform 207"/>
            <p:cNvSpPr>
              <a:spLocks noChangeArrowheads="1"/>
            </p:cNvSpPr>
            <p:nvPr/>
          </p:nvSpPr>
          <p:spPr bwMode="auto">
            <a:xfrm>
              <a:off x="3548" y="2677"/>
              <a:ext cx="93" cy="85"/>
            </a:xfrm>
            <a:custGeom>
              <a:avLst/>
              <a:gdLst>
                <a:gd name="T0" fmla="*/ 85 w 415"/>
                <a:gd name="T1" fmla="*/ 70 h 379"/>
                <a:gd name="T2" fmla="*/ 85 w 415"/>
                <a:gd name="T3" fmla="*/ 85 h 379"/>
                <a:gd name="T4" fmla="*/ 62 w 415"/>
                <a:gd name="T5" fmla="*/ 85 h 379"/>
                <a:gd name="T6" fmla="*/ 46 w 415"/>
                <a:gd name="T7" fmla="*/ 85 h 379"/>
                <a:gd name="T8" fmla="*/ 46 w 415"/>
                <a:gd name="T9" fmla="*/ 77 h 379"/>
                <a:gd name="T10" fmla="*/ 31 w 415"/>
                <a:gd name="T11" fmla="*/ 70 h 379"/>
                <a:gd name="T12" fmla="*/ 23 w 415"/>
                <a:gd name="T13" fmla="*/ 70 h 379"/>
                <a:gd name="T14" fmla="*/ 16 w 415"/>
                <a:gd name="T15" fmla="*/ 62 h 379"/>
                <a:gd name="T16" fmla="*/ 8 w 415"/>
                <a:gd name="T17" fmla="*/ 62 h 379"/>
                <a:gd name="T18" fmla="*/ 0 w 415"/>
                <a:gd name="T19" fmla="*/ 54 h 379"/>
                <a:gd name="T20" fmla="*/ 0 w 415"/>
                <a:gd name="T21" fmla="*/ 46 h 379"/>
                <a:gd name="T22" fmla="*/ 0 w 415"/>
                <a:gd name="T23" fmla="*/ 39 h 379"/>
                <a:gd name="T24" fmla="*/ 0 w 415"/>
                <a:gd name="T25" fmla="*/ 31 h 379"/>
                <a:gd name="T26" fmla="*/ 0 w 415"/>
                <a:gd name="T27" fmla="*/ 39 h 379"/>
                <a:gd name="T28" fmla="*/ 8 w 415"/>
                <a:gd name="T29" fmla="*/ 39 h 379"/>
                <a:gd name="T30" fmla="*/ 16 w 415"/>
                <a:gd name="T31" fmla="*/ 39 h 379"/>
                <a:gd name="T32" fmla="*/ 23 w 415"/>
                <a:gd name="T33" fmla="*/ 39 h 379"/>
                <a:gd name="T34" fmla="*/ 23 w 415"/>
                <a:gd name="T35" fmla="*/ 46 h 379"/>
                <a:gd name="T36" fmla="*/ 31 w 415"/>
                <a:gd name="T37" fmla="*/ 46 h 379"/>
                <a:gd name="T38" fmla="*/ 39 w 415"/>
                <a:gd name="T39" fmla="*/ 54 h 379"/>
                <a:gd name="T40" fmla="*/ 54 w 415"/>
                <a:gd name="T41" fmla="*/ 54 h 379"/>
                <a:gd name="T42" fmla="*/ 54 w 415"/>
                <a:gd name="T43" fmla="*/ 46 h 379"/>
                <a:gd name="T44" fmla="*/ 62 w 415"/>
                <a:gd name="T45" fmla="*/ 39 h 379"/>
                <a:gd name="T46" fmla="*/ 62 w 415"/>
                <a:gd name="T47" fmla="*/ 31 h 379"/>
                <a:gd name="T48" fmla="*/ 69 w 415"/>
                <a:gd name="T49" fmla="*/ 23 h 379"/>
                <a:gd name="T50" fmla="*/ 77 w 415"/>
                <a:gd name="T51" fmla="*/ 16 h 379"/>
                <a:gd name="T52" fmla="*/ 77 w 415"/>
                <a:gd name="T53" fmla="*/ 0 h 379"/>
                <a:gd name="T54" fmla="*/ 85 w 415"/>
                <a:gd name="T55" fmla="*/ 0 h 379"/>
                <a:gd name="T56" fmla="*/ 85 w 415"/>
                <a:gd name="T57" fmla="*/ 8 h 379"/>
                <a:gd name="T58" fmla="*/ 93 w 415"/>
                <a:gd name="T59" fmla="*/ 16 h 379"/>
                <a:gd name="T60" fmla="*/ 85 w 415"/>
                <a:gd name="T61" fmla="*/ 70 h 3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15" h="379">
                  <a:moveTo>
                    <a:pt x="379" y="311"/>
                  </a:moveTo>
                  <a:lnTo>
                    <a:pt x="379" y="378"/>
                  </a:lnTo>
                  <a:lnTo>
                    <a:pt x="275" y="378"/>
                  </a:lnTo>
                  <a:lnTo>
                    <a:pt x="207" y="378"/>
                  </a:lnTo>
                  <a:lnTo>
                    <a:pt x="207" y="344"/>
                  </a:lnTo>
                  <a:lnTo>
                    <a:pt x="138" y="311"/>
                  </a:lnTo>
                  <a:lnTo>
                    <a:pt x="103" y="311"/>
                  </a:lnTo>
                  <a:lnTo>
                    <a:pt x="70" y="275"/>
                  </a:lnTo>
                  <a:lnTo>
                    <a:pt x="35" y="275"/>
                  </a:lnTo>
                  <a:lnTo>
                    <a:pt x="0" y="241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138"/>
                  </a:lnTo>
                  <a:lnTo>
                    <a:pt x="0" y="172"/>
                  </a:lnTo>
                  <a:lnTo>
                    <a:pt x="35" y="172"/>
                  </a:lnTo>
                  <a:lnTo>
                    <a:pt x="70" y="172"/>
                  </a:lnTo>
                  <a:lnTo>
                    <a:pt x="103" y="172"/>
                  </a:lnTo>
                  <a:lnTo>
                    <a:pt x="103" y="207"/>
                  </a:lnTo>
                  <a:lnTo>
                    <a:pt x="138" y="207"/>
                  </a:lnTo>
                  <a:lnTo>
                    <a:pt x="172" y="241"/>
                  </a:lnTo>
                  <a:lnTo>
                    <a:pt x="242" y="241"/>
                  </a:lnTo>
                  <a:lnTo>
                    <a:pt x="242" y="207"/>
                  </a:lnTo>
                  <a:lnTo>
                    <a:pt x="275" y="172"/>
                  </a:lnTo>
                  <a:lnTo>
                    <a:pt x="275" y="138"/>
                  </a:lnTo>
                  <a:lnTo>
                    <a:pt x="310" y="104"/>
                  </a:lnTo>
                  <a:lnTo>
                    <a:pt x="344" y="70"/>
                  </a:lnTo>
                  <a:lnTo>
                    <a:pt x="344" y="0"/>
                  </a:lnTo>
                  <a:lnTo>
                    <a:pt x="379" y="0"/>
                  </a:lnTo>
                  <a:lnTo>
                    <a:pt x="379" y="35"/>
                  </a:lnTo>
                  <a:lnTo>
                    <a:pt x="414" y="70"/>
                  </a:lnTo>
                  <a:lnTo>
                    <a:pt x="379" y="31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91" name="Freeform 208"/>
            <p:cNvSpPr>
              <a:spLocks noChangeArrowheads="1"/>
            </p:cNvSpPr>
            <p:nvPr/>
          </p:nvSpPr>
          <p:spPr bwMode="auto">
            <a:xfrm>
              <a:off x="3602" y="2662"/>
              <a:ext cx="116" cy="233"/>
            </a:xfrm>
            <a:custGeom>
              <a:avLst/>
              <a:gdLst>
                <a:gd name="T0" fmla="*/ 0 w 517"/>
                <a:gd name="T1" fmla="*/ 202 h 1032"/>
                <a:gd name="T2" fmla="*/ 39 w 517"/>
                <a:gd name="T3" fmla="*/ 233 h 1032"/>
                <a:gd name="T4" fmla="*/ 46 w 517"/>
                <a:gd name="T5" fmla="*/ 233 h 1032"/>
                <a:gd name="T6" fmla="*/ 54 w 517"/>
                <a:gd name="T7" fmla="*/ 233 h 1032"/>
                <a:gd name="T8" fmla="*/ 61 w 517"/>
                <a:gd name="T9" fmla="*/ 225 h 1032"/>
                <a:gd name="T10" fmla="*/ 69 w 517"/>
                <a:gd name="T11" fmla="*/ 217 h 1032"/>
                <a:gd name="T12" fmla="*/ 77 w 517"/>
                <a:gd name="T13" fmla="*/ 217 h 1032"/>
                <a:gd name="T14" fmla="*/ 77 w 517"/>
                <a:gd name="T15" fmla="*/ 209 h 1032"/>
                <a:gd name="T16" fmla="*/ 77 w 517"/>
                <a:gd name="T17" fmla="*/ 194 h 1032"/>
                <a:gd name="T18" fmla="*/ 85 w 517"/>
                <a:gd name="T19" fmla="*/ 186 h 1032"/>
                <a:gd name="T20" fmla="*/ 92 w 517"/>
                <a:gd name="T21" fmla="*/ 178 h 1032"/>
                <a:gd name="T22" fmla="*/ 92 w 517"/>
                <a:gd name="T23" fmla="*/ 171 h 1032"/>
                <a:gd name="T24" fmla="*/ 92 w 517"/>
                <a:gd name="T25" fmla="*/ 163 h 1032"/>
                <a:gd name="T26" fmla="*/ 92 w 517"/>
                <a:gd name="T27" fmla="*/ 155 h 1032"/>
                <a:gd name="T28" fmla="*/ 92 w 517"/>
                <a:gd name="T29" fmla="*/ 147 h 1032"/>
                <a:gd name="T30" fmla="*/ 100 w 517"/>
                <a:gd name="T31" fmla="*/ 147 h 1032"/>
                <a:gd name="T32" fmla="*/ 100 w 517"/>
                <a:gd name="T33" fmla="*/ 140 h 1032"/>
                <a:gd name="T34" fmla="*/ 100 w 517"/>
                <a:gd name="T35" fmla="*/ 124 h 1032"/>
                <a:gd name="T36" fmla="*/ 100 w 517"/>
                <a:gd name="T37" fmla="*/ 117 h 1032"/>
                <a:gd name="T38" fmla="*/ 108 w 517"/>
                <a:gd name="T39" fmla="*/ 101 h 1032"/>
                <a:gd name="T40" fmla="*/ 108 w 517"/>
                <a:gd name="T41" fmla="*/ 93 h 1032"/>
                <a:gd name="T42" fmla="*/ 108 w 517"/>
                <a:gd name="T43" fmla="*/ 85 h 1032"/>
                <a:gd name="T44" fmla="*/ 108 w 517"/>
                <a:gd name="T45" fmla="*/ 77 h 1032"/>
                <a:gd name="T46" fmla="*/ 116 w 517"/>
                <a:gd name="T47" fmla="*/ 77 h 1032"/>
                <a:gd name="T48" fmla="*/ 116 w 517"/>
                <a:gd name="T49" fmla="*/ 70 h 1032"/>
                <a:gd name="T50" fmla="*/ 116 w 517"/>
                <a:gd name="T51" fmla="*/ 62 h 1032"/>
                <a:gd name="T52" fmla="*/ 116 w 517"/>
                <a:gd name="T53" fmla="*/ 54 h 1032"/>
                <a:gd name="T54" fmla="*/ 108 w 517"/>
                <a:gd name="T55" fmla="*/ 47 h 1032"/>
                <a:gd name="T56" fmla="*/ 100 w 517"/>
                <a:gd name="T57" fmla="*/ 47 h 1032"/>
                <a:gd name="T58" fmla="*/ 92 w 517"/>
                <a:gd name="T59" fmla="*/ 47 h 1032"/>
                <a:gd name="T60" fmla="*/ 85 w 517"/>
                <a:gd name="T61" fmla="*/ 47 h 1032"/>
                <a:gd name="T62" fmla="*/ 61 w 517"/>
                <a:gd name="T63" fmla="*/ 39 h 1032"/>
                <a:gd name="T64" fmla="*/ 54 w 517"/>
                <a:gd name="T65" fmla="*/ 39 h 1032"/>
                <a:gd name="T66" fmla="*/ 46 w 517"/>
                <a:gd name="T67" fmla="*/ 39 h 1032"/>
                <a:gd name="T68" fmla="*/ 39 w 517"/>
                <a:gd name="T69" fmla="*/ 31 h 1032"/>
                <a:gd name="T70" fmla="*/ 31 w 517"/>
                <a:gd name="T71" fmla="*/ 93 h 1032"/>
                <a:gd name="T72" fmla="*/ 39 w 517"/>
                <a:gd name="T73" fmla="*/ 93 h 1032"/>
                <a:gd name="T74" fmla="*/ 46 w 517"/>
                <a:gd name="T75" fmla="*/ 117 h 1032"/>
                <a:gd name="T76" fmla="*/ 46 w 517"/>
                <a:gd name="T77" fmla="*/ 132 h 1032"/>
                <a:gd name="T78" fmla="*/ 54 w 517"/>
                <a:gd name="T79" fmla="*/ 147 h 1032"/>
                <a:gd name="T80" fmla="*/ 46 w 517"/>
                <a:gd name="T81" fmla="*/ 147 h 1032"/>
                <a:gd name="T82" fmla="*/ 39 w 517"/>
                <a:gd name="T83" fmla="*/ 155 h 1032"/>
                <a:gd name="T84" fmla="*/ 31 w 517"/>
                <a:gd name="T85" fmla="*/ 171 h 1032"/>
                <a:gd name="T86" fmla="*/ 23 w 517"/>
                <a:gd name="T87" fmla="*/ 171 h 1032"/>
                <a:gd name="T88" fmla="*/ 23 w 517"/>
                <a:gd name="T89" fmla="*/ 178 h 1032"/>
                <a:gd name="T90" fmla="*/ 15 w 517"/>
                <a:gd name="T91" fmla="*/ 178 h 1032"/>
                <a:gd name="T92" fmla="*/ 0 w 517"/>
                <a:gd name="T93" fmla="*/ 202 h 1032"/>
                <a:gd name="T94" fmla="*/ 23 w 517"/>
                <a:gd name="T95" fmla="*/ 15 h 1032"/>
                <a:gd name="T96" fmla="*/ 31 w 517"/>
                <a:gd name="T97" fmla="*/ 15 h 1032"/>
                <a:gd name="T98" fmla="*/ 31 w 517"/>
                <a:gd name="T99" fmla="*/ 8 h 1032"/>
                <a:gd name="T100" fmla="*/ 23 w 517"/>
                <a:gd name="T101" fmla="*/ 0 h 1032"/>
                <a:gd name="T102" fmla="*/ 23 w 517"/>
                <a:gd name="T103" fmla="*/ 8 h 1032"/>
                <a:gd name="T104" fmla="*/ 23 w 517"/>
                <a:gd name="T105" fmla="*/ 15 h 10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7" h="1032">
                  <a:moveTo>
                    <a:pt x="0" y="894"/>
                  </a:moveTo>
                  <a:lnTo>
                    <a:pt x="172" y="1031"/>
                  </a:lnTo>
                  <a:lnTo>
                    <a:pt x="205" y="1031"/>
                  </a:lnTo>
                  <a:lnTo>
                    <a:pt x="240" y="1031"/>
                  </a:lnTo>
                  <a:lnTo>
                    <a:pt x="274" y="996"/>
                  </a:lnTo>
                  <a:lnTo>
                    <a:pt x="309" y="961"/>
                  </a:lnTo>
                  <a:lnTo>
                    <a:pt x="344" y="961"/>
                  </a:lnTo>
                  <a:lnTo>
                    <a:pt x="344" y="927"/>
                  </a:lnTo>
                  <a:lnTo>
                    <a:pt x="344" y="859"/>
                  </a:lnTo>
                  <a:lnTo>
                    <a:pt x="377" y="824"/>
                  </a:lnTo>
                  <a:lnTo>
                    <a:pt x="412" y="790"/>
                  </a:lnTo>
                  <a:lnTo>
                    <a:pt x="412" y="756"/>
                  </a:lnTo>
                  <a:lnTo>
                    <a:pt x="412" y="721"/>
                  </a:lnTo>
                  <a:lnTo>
                    <a:pt x="412" y="687"/>
                  </a:lnTo>
                  <a:lnTo>
                    <a:pt x="412" y="653"/>
                  </a:lnTo>
                  <a:lnTo>
                    <a:pt x="447" y="653"/>
                  </a:lnTo>
                  <a:lnTo>
                    <a:pt x="447" y="618"/>
                  </a:lnTo>
                  <a:lnTo>
                    <a:pt x="447" y="550"/>
                  </a:lnTo>
                  <a:lnTo>
                    <a:pt x="447" y="516"/>
                  </a:lnTo>
                  <a:lnTo>
                    <a:pt x="481" y="446"/>
                  </a:lnTo>
                  <a:lnTo>
                    <a:pt x="481" y="412"/>
                  </a:lnTo>
                  <a:lnTo>
                    <a:pt x="481" y="378"/>
                  </a:lnTo>
                  <a:lnTo>
                    <a:pt x="481" y="343"/>
                  </a:lnTo>
                  <a:lnTo>
                    <a:pt x="516" y="343"/>
                  </a:lnTo>
                  <a:lnTo>
                    <a:pt x="516" y="309"/>
                  </a:lnTo>
                  <a:lnTo>
                    <a:pt x="516" y="274"/>
                  </a:lnTo>
                  <a:lnTo>
                    <a:pt x="516" y="240"/>
                  </a:lnTo>
                  <a:lnTo>
                    <a:pt x="481" y="206"/>
                  </a:lnTo>
                  <a:lnTo>
                    <a:pt x="447" y="206"/>
                  </a:lnTo>
                  <a:lnTo>
                    <a:pt x="412" y="206"/>
                  </a:lnTo>
                  <a:lnTo>
                    <a:pt x="377" y="206"/>
                  </a:lnTo>
                  <a:lnTo>
                    <a:pt x="274" y="172"/>
                  </a:lnTo>
                  <a:lnTo>
                    <a:pt x="240" y="172"/>
                  </a:lnTo>
                  <a:lnTo>
                    <a:pt x="205" y="172"/>
                  </a:lnTo>
                  <a:lnTo>
                    <a:pt x="172" y="137"/>
                  </a:lnTo>
                  <a:lnTo>
                    <a:pt x="137" y="412"/>
                  </a:lnTo>
                  <a:lnTo>
                    <a:pt x="172" y="412"/>
                  </a:lnTo>
                  <a:lnTo>
                    <a:pt x="205" y="516"/>
                  </a:lnTo>
                  <a:lnTo>
                    <a:pt x="205" y="583"/>
                  </a:lnTo>
                  <a:lnTo>
                    <a:pt x="240" y="653"/>
                  </a:lnTo>
                  <a:lnTo>
                    <a:pt x="205" y="653"/>
                  </a:lnTo>
                  <a:lnTo>
                    <a:pt x="172" y="687"/>
                  </a:lnTo>
                  <a:lnTo>
                    <a:pt x="137" y="756"/>
                  </a:lnTo>
                  <a:lnTo>
                    <a:pt x="102" y="756"/>
                  </a:lnTo>
                  <a:lnTo>
                    <a:pt x="102" y="790"/>
                  </a:lnTo>
                  <a:lnTo>
                    <a:pt x="68" y="790"/>
                  </a:lnTo>
                  <a:lnTo>
                    <a:pt x="0" y="894"/>
                  </a:lnTo>
                  <a:close/>
                  <a:moveTo>
                    <a:pt x="102" y="68"/>
                  </a:moveTo>
                  <a:lnTo>
                    <a:pt x="137" y="68"/>
                  </a:lnTo>
                  <a:lnTo>
                    <a:pt x="137" y="34"/>
                  </a:lnTo>
                  <a:lnTo>
                    <a:pt x="102" y="0"/>
                  </a:lnTo>
                  <a:lnTo>
                    <a:pt x="102" y="34"/>
                  </a:lnTo>
                  <a:lnTo>
                    <a:pt x="102" y="68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92" name="Freeform 209"/>
            <p:cNvSpPr>
              <a:spLocks noChangeArrowheads="1"/>
            </p:cNvSpPr>
            <p:nvPr/>
          </p:nvSpPr>
          <p:spPr bwMode="auto">
            <a:xfrm>
              <a:off x="3602" y="2693"/>
              <a:ext cx="116" cy="202"/>
            </a:xfrm>
            <a:custGeom>
              <a:avLst/>
              <a:gdLst>
                <a:gd name="T0" fmla="*/ 0 w 517"/>
                <a:gd name="T1" fmla="*/ 171 h 895"/>
                <a:gd name="T2" fmla="*/ 39 w 517"/>
                <a:gd name="T3" fmla="*/ 202 h 895"/>
                <a:gd name="T4" fmla="*/ 46 w 517"/>
                <a:gd name="T5" fmla="*/ 202 h 895"/>
                <a:gd name="T6" fmla="*/ 54 w 517"/>
                <a:gd name="T7" fmla="*/ 202 h 895"/>
                <a:gd name="T8" fmla="*/ 61 w 517"/>
                <a:gd name="T9" fmla="*/ 194 h 895"/>
                <a:gd name="T10" fmla="*/ 69 w 517"/>
                <a:gd name="T11" fmla="*/ 186 h 895"/>
                <a:gd name="T12" fmla="*/ 77 w 517"/>
                <a:gd name="T13" fmla="*/ 186 h 895"/>
                <a:gd name="T14" fmla="*/ 77 w 517"/>
                <a:gd name="T15" fmla="*/ 178 h 895"/>
                <a:gd name="T16" fmla="*/ 77 w 517"/>
                <a:gd name="T17" fmla="*/ 163 h 895"/>
                <a:gd name="T18" fmla="*/ 85 w 517"/>
                <a:gd name="T19" fmla="*/ 155 h 895"/>
                <a:gd name="T20" fmla="*/ 92 w 517"/>
                <a:gd name="T21" fmla="*/ 147 h 895"/>
                <a:gd name="T22" fmla="*/ 92 w 517"/>
                <a:gd name="T23" fmla="*/ 139 h 895"/>
                <a:gd name="T24" fmla="*/ 92 w 517"/>
                <a:gd name="T25" fmla="*/ 132 h 895"/>
                <a:gd name="T26" fmla="*/ 92 w 517"/>
                <a:gd name="T27" fmla="*/ 124 h 895"/>
                <a:gd name="T28" fmla="*/ 92 w 517"/>
                <a:gd name="T29" fmla="*/ 116 h 895"/>
                <a:gd name="T30" fmla="*/ 100 w 517"/>
                <a:gd name="T31" fmla="*/ 116 h 895"/>
                <a:gd name="T32" fmla="*/ 100 w 517"/>
                <a:gd name="T33" fmla="*/ 109 h 895"/>
                <a:gd name="T34" fmla="*/ 100 w 517"/>
                <a:gd name="T35" fmla="*/ 93 h 895"/>
                <a:gd name="T36" fmla="*/ 100 w 517"/>
                <a:gd name="T37" fmla="*/ 85 h 895"/>
                <a:gd name="T38" fmla="*/ 108 w 517"/>
                <a:gd name="T39" fmla="*/ 70 h 895"/>
                <a:gd name="T40" fmla="*/ 108 w 517"/>
                <a:gd name="T41" fmla="*/ 62 h 895"/>
                <a:gd name="T42" fmla="*/ 108 w 517"/>
                <a:gd name="T43" fmla="*/ 54 h 895"/>
                <a:gd name="T44" fmla="*/ 108 w 517"/>
                <a:gd name="T45" fmla="*/ 46 h 895"/>
                <a:gd name="T46" fmla="*/ 116 w 517"/>
                <a:gd name="T47" fmla="*/ 46 h 895"/>
                <a:gd name="T48" fmla="*/ 116 w 517"/>
                <a:gd name="T49" fmla="*/ 39 h 895"/>
                <a:gd name="T50" fmla="*/ 116 w 517"/>
                <a:gd name="T51" fmla="*/ 31 h 895"/>
                <a:gd name="T52" fmla="*/ 116 w 517"/>
                <a:gd name="T53" fmla="*/ 23 h 895"/>
                <a:gd name="T54" fmla="*/ 108 w 517"/>
                <a:gd name="T55" fmla="*/ 16 h 895"/>
                <a:gd name="T56" fmla="*/ 100 w 517"/>
                <a:gd name="T57" fmla="*/ 16 h 895"/>
                <a:gd name="T58" fmla="*/ 92 w 517"/>
                <a:gd name="T59" fmla="*/ 16 h 895"/>
                <a:gd name="T60" fmla="*/ 85 w 517"/>
                <a:gd name="T61" fmla="*/ 16 h 895"/>
                <a:gd name="T62" fmla="*/ 61 w 517"/>
                <a:gd name="T63" fmla="*/ 8 h 895"/>
                <a:gd name="T64" fmla="*/ 54 w 517"/>
                <a:gd name="T65" fmla="*/ 8 h 895"/>
                <a:gd name="T66" fmla="*/ 46 w 517"/>
                <a:gd name="T67" fmla="*/ 8 h 895"/>
                <a:gd name="T68" fmla="*/ 39 w 517"/>
                <a:gd name="T69" fmla="*/ 0 h 895"/>
                <a:gd name="T70" fmla="*/ 31 w 517"/>
                <a:gd name="T71" fmla="*/ 62 h 895"/>
                <a:gd name="T72" fmla="*/ 39 w 517"/>
                <a:gd name="T73" fmla="*/ 62 h 895"/>
                <a:gd name="T74" fmla="*/ 46 w 517"/>
                <a:gd name="T75" fmla="*/ 85 h 895"/>
                <a:gd name="T76" fmla="*/ 46 w 517"/>
                <a:gd name="T77" fmla="*/ 101 h 895"/>
                <a:gd name="T78" fmla="*/ 54 w 517"/>
                <a:gd name="T79" fmla="*/ 116 h 895"/>
                <a:gd name="T80" fmla="*/ 46 w 517"/>
                <a:gd name="T81" fmla="*/ 116 h 895"/>
                <a:gd name="T82" fmla="*/ 39 w 517"/>
                <a:gd name="T83" fmla="*/ 124 h 895"/>
                <a:gd name="T84" fmla="*/ 31 w 517"/>
                <a:gd name="T85" fmla="*/ 139 h 895"/>
                <a:gd name="T86" fmla="*/ 23 w 517"/>
                <a:gd name="T87" fmla="*/ 139 h 895"/>
                <a:gd name="T88" fmla="*/ 23 w 517"/>
                <a:gd name="T89" fmla="*/ 147 h 895"/>
                <a:gd name="T90" fmla="*/ 15 w 517"/>
                <a:gd name="T91" fmla="*/ 147 h 895"/>
                <a:gd name="T92" fmla="*/ 0 w 517"/>
                <a:gd name="T93" fmla="*/ 171 h 89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7" h="895">
                  <a:moveTo>
                    <a:pt x="0" y="757"/>
                  </a:moveTo>
                  <a:lnTo>
                    <a:pt x="172" y="894"/>
                  </a:lnTo>
                  <a:lnTo>
                    <a:pt x="205" y="894"/>
                  </a:lnTo>
                  <a:lnTo>
                    <a:pt x="240" y="894"/>
                  </a:lnTo>
                  <a:lnTo>
                    <a:pt x="274" y="859"/>
                  </a:lnTo>
                  <a:lnTo>
                    <a:pt x="309" y="824"/>
                  </a:lnTo>
                  <a:lnTo>
                    <a:pt x="344" y="824"/>
                  </a:lnTo>
                  <a:lnTo>
                    <a:pt x="344" y="790"/>
                  </a:lnTo>
                  <a:lnTo>
                    <a:pt x="344" y="721"/>
                  </a:lnTo>
                  <a:lnTo>
                    <a:pt x="377" y="687"/>
                  </a:lnTo>
                  <a:lnTo>
                    <a:pt x="412" y="653"/>
                  </a:lnTo>
                  <a:lnTo>
                    <a:pt x="412" y="618"/>
                  </a:lnTo>
                  <a:lnTo>
                    <a:pt x="412" y="584"/>
                  </a:lnTo>
                  <a:lnTo>
                    <a:pt x="412" y="550"/>
                  </a:lnTo>
                  <a:lnTo>
                    <a:pt x="412" y="516"/>
                  </a:lnTo>
                  <a:lnTo>
                    <a:pt x="447" y="516"/>
                  </a:lnTo>
                  <a:lnTo>
                    <a:pt x="447" y="481"/>
                  </a:lnTo>
                  <a:lnTo>
                    <a:pt x="447" y="413"/>
                  </a:lnTo>
                  <a:lnTo>
                    <a:pt x="447" y="378"/>
                  </a:lnTo>
                  <a:lnTo>
                    <a:pt x="481" y="309"/>
                  </a:lnTo>
                  <a:lnTo>
                    <a:pt x="481" y="274"/>
                  </a:lnTo>
                  <a:lnTo>
                    <a:pt x="481" y="241"/>
                  </a:lnTo>
                  <a:lnTo>
                    <a:pt x="481" y="206"/>
                  </a:lnTo>
                  <a:lnTo>
                    <a:pt x="516" y="206"/>
                  </a:lnTo>
                  <a:lnTo>
                    <a:pt x="516" y="172"/>
                  </a:lnTo>
                  <a:lnTo>
                    <a:pt x="516" y="137"/>
                  </a:lnTo>
                  <a:lnTo>
                    <a:pt x="516" y="103"/>
                  </a:lnTo>
                  <a:lnTo>
                    <a:pt x="481" y="69"/>
                  </a:lnTo>
                  <a:lnTo>
                    <a:pt x="447" y="69"/>
                  </a:lnTo>
                  <a:lnTo>
                    <a:pt x="412" y="69"/>
                  </a:lnTo>
                  <a:lnTo>
                    <a:pt x="377" y="69"/>
                  </a:lnTo>
                  <a:lnTo>
                    <a:pt x="274" y="34"/>
                  </a:lnTo>
                  <a:lnTo>
                    <a:pt x="240" y="34"/>
                  </a:lnTo>
                  <a:lnTo>
                    <a:pt x="205" y="34"/>
                  </a:lnTo>
                  <a:lnTo>
                    <a:pt x="172" y="0"/>
                  </a:lnTo>
                  <a:lnTo>
                    <a:pt x="137" y="274"/>
                  </a:lnTo>
                  <a:lnTo>
                    <a:pt x="172" y="274"/>
                  </a:lnTo>
                  <a:lnTo>
                    <a:pt x="205" y="378"/>
                  </a:lnTo>
                  <a:lnTo>
                    <a:pt x="205" y="446"/>
                  </a:lnTo>
                  <a:lnTo>
                    <a:pt x="240" y="516"/>
                  </a:lnTo>
                  <a:lnTo>
                    <a:pt x="205" y="516"/>
                  </a:lnTo>
                  <a:lnTo>
                    <a:pt x="172" y="550"/>
                  </a:lnTo>
                  <a:lnTo>
                    <a:pt x="137" y="618"/>
                  </a:lnTo>
                  <a:lnTo>
                    <a:pt x="102" y="618"/>
                  </a:lnTo>
                  <a:lnTo>
                    <a:pt x="102" y="653"/>
                  </a:lnTo>
                  <a:lnTo>
                    <a:pt x="68" y="653"/>
                  </a:lnTo>
                  <a:lnTo>
                    <a:pt x="0" y="75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93" name="Freeform 210"/>
            <p:cNvSpPr>
              <a:spLocks noChangeArrowheads="1"/>
            </p:cNvSpPr>
            <p:nvPr/>
          </p:nvSpPr>
          <p:spPr bwMode="auto">
            <a:xfrm>
              <a:off x="3626" y="2662"/>
              <a:ext cx="7" cy="15"/>
            </a:xfrm>
            <a:custGeom>
              <a:avLst/>
              <a:gdLst>
                <a:gd name="T0" fmla="*/ 0 w 36"/>
                <a:gd name="T1" fmla="*/ 15 h 69"/>
                <a:gd name="T2" fmla="*/ 7 w 36"/>
                <a:gd name="T3" fmla="*/ 15 h 69"/>
                <a:gd name="T4" fmla="*/ 7 w 36"/>
                <a:gd name="T5" fmla="*/ 7 h 69"/>
                <a:gd name="T6" fmla="*/ 0 w 36"/>
                <a:gd name="T7" fmla="*/ 0 h 69"/>
                <a:gd name="T8" fmla="*/ 0 w 36"/>
                <a:gd name="T9" fmla="*/ 7 h 69"/>
                <a:gd name="T10" fmla="*/ 0 w 36"/>
                <a:gd name="T11" fmla="*/ 15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" h="69">
                  <a:moveTo>
                    <a:pt x="0" y="68"/>
                  </a:moveTo>
                  <a:lnTo>
                    <a:pt x="35" y="68"/>
                  </a:lnTo>
                  <a:lnTo>
                    <a:pt x="35" y="34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6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94" name="Freeform 211"/>
            <p:cNvSpPr>
              <a:spLocks noChangeArrowheads="1"/>
            </p:cNvSpPr>
            <p:nvPr/>
          </p:nvSpPr>
          <p:spPr bwMode="auto">
            <a:xfrm>
              <a:off x="3431" y="2864"/>
              <a:ext cx="210" cy="194"/>
            </a:xfrm>
            <a:custGeom>
              <a:avLst/>
              <a:gdLst>
                <a:gd name="T0" fmla="*/ 0 w 930"/>
                <a:gd name="T1" fmla="*/ 124 h 860"/>
                <a:gd name="T2" fmla="*/ 8 w 930"/>
                <a:gd name="T3" fmla="*/ 116 h 860"/>
                <a:gd name="T4" fmla="*/ 16 w 930"/>
                <a:gd name="T5" fmla="*/ 93 h 860"/>
                <a:gd name="T6" fmla="*/ 23 w 930"/>
                <a:gd name="T7" fmla="*/ 85 h 860"/>
                <a:gd name="T8" fmla="*/ 23 w 930"/>
                <a:gd name="T9" fmla="*/ 77 h 860"/>
                <a:gd name="T10" fmla="*/ 31 w 930"/>
                <a:gd name="T11" fmla="*/ 70 h 860"/>
                <a:gd name="T12" fmla="*/ 39 w 930"/>
                <a:gd name="T13" fmla="*/ 70 h 860"/>
                <a:gd name="T14" fmla="*/ 47 w 930"/>
                <a:gd name="T15" fmla="*/ 70 h 860"/>
                <a:gd name="T16" fmla="*/ 85 w 930"/>
                <a:gd name="T17" fmla="*/ 77 h 860"/>
                <a:gd name="T18" fmla="*/ 93 w 930"/>
                <a:gd name="T19" fmla="*/ 77 h 860"/>
                <a:gd name="T20" fmla="*/ 93 w 930"/>
                <a:gd name="T21" fmla="*/ 70 h 860"/>
                <a:gd name="T22" fmla="*/ 101 w 930"/>
                <a:gd name="T23" fmla="*/ 46 h 860"/>
                <a:gd name="T24" fmla="*/ 101 w 930"/>
                <a:gd name="T25" fmla="*/ 39 h 860"/>
                <a:gd name="T26" fmla="*/ 109 w 930"/>
                <a:gd name="T27" fmla="*/ 31 h 860"/>
                <a:gd name="T28" fmla="*/ 117 w 930"/>
                <a:gd name="T29" fmla="*/ 23 h 860"/>
                <a:gd name="T30" fmla="*/ 124 w 930"/>
                <a:gd name="T31" fmla="*/ 23 h 860"/>
                <a:gd name="T32" fmla="*/ 140 w 930"/>
                <a:gd name="T33" fmla="*/ 15 h 860"/>
                <a:gd name="T34" fmla="*/ 148 w 930"/>
                <a:gd name="T35" fmla="*/ 7 h 860"/>
                <a:gd name="T36" fmla="*/ 163 w 930"/>
                <a:gd name="T37" fmla="*/ 0 h 860"/>
                <a:gd name="T38" fmla="*/ 171 w 930"/>
                <a:gd name="T39" fmla="*/ 0 h 860"/>
                <a:gd name="T40" fmla="*/ 210 w 930"/>
                <a:gd name="T41" fmla="*/ 31 h 860"/>
                <a:gd name="T42" fmla="*/ 210 w 930"/>
                <a:gd name="T43" fmla="*/ 39 h 860"/>
                <a:gd name="T44" fmla="*/ 202 w 930"/>
                <a:gd name="T45" fmla="*/ 46 h 860"/>
                <a:gd name="T46" fmla="*/ 202 w 930"/>
                <a:gd name="T47" fmla="*/ 62 h 860"/>
                <a:gd name="T48" fmla="*/ 202 w 930"/>
                <a:gd name="T49" fmla="*/ 70 h 860"/>
                <a:gd name="T50" fmla="*/ 202 w 930"/>
                <a:gd name="T51" fmla="*/ 77 h 860"/>
                <a:gd name="T52" fmla="*/ 202 w 930"/>
                <a:gd name="T53" fmla="*/ 85 h 860"/>
                <a:gd name="T54" fmla="*/ 194 w 930"/>
                <a:gd name="T55" fmla="*/ 85 h 860"/>
                <a:gd name="T56" fmla="*/ 186 w 930"/>
                <a:gd name="T57" fmla="*/ 93 h 860"/>
                <a:gd name="T58" fmla="*/ 179 w 930"/>
                <a:gd name="T59" fmla="*/ 101 h 860"/>
                <a:gd name="T60" fmla="*/ 171 w 930"/>
                <a:gd name="T61" fmla="*/ 116 h 860"/>
                <a:gd name="T62" fmla="*/ 155 w 930"/>
                <a:gd name="T63" fmla="*/ 124 h 860"/>
                <a:gd name="T64" fmla="*/ 148 w 930"/>
                <a:gd name="T65" fmla="*/ 124 h 860"/>
                <a:gd name="T66" fmla="*/ 140 w 930"/>
                <a:gd name="T67" fmla="*/ 132 h 860"/>
                <a:gd name="T68" fmla="*/ 124 w 930"/>
                <a:gd name="T69" fmla="*/ 139 h 860"/>
                <a:gd name="T70" fmla="*/ 117 w 930"/>
                <a:gd name="T71" fmla="*/ 147 h 860"/>
                <a:gd name="T72" fmla="*/ 109 w 930"/>
                <a:gd name="T73" fmla="*/ 147 h 860"/>
                <a:gd name="T74" fmla="*/ 101 w 930"/>
                <a:gd name="T75" fmla="*/ 155 h 860"/>
                <a:gd name="T76" fmla="*/ 93 w 930"/>
                <a:gd name="T77" fmla="*/ 162 h 860"/>
                <a:gd name="T78" fmla="*/ 85 w 930"/>
                <a:gd name="T79" fmla="*/ 170 h 860"/>
                <a:gd name="T80" fmla="*/ 78 w 930"/>
                <a:gd name="T81" fmla="*/ 178 h 860"/>
                <a:gd name="T82" fmla="*/ 70 w 930"/>
                <a:gd name="T83" fmla="*/ 178 h 860"/>
                <a:gd name="T84" fmla="*/ 62 w 930"/>
                <a:gd name="T85" fmla="*/ 186 h 860"/>
                <a:gd name="T86" fmla="*/ 54 w 930"/>
                <a:gd name="T87" fmla="*/ 194 h 860"/>
                <a:gd name="T88" fmla="*/ 47 w 930"/>
                <a:gd name="T89" fmla="*/ 194 h 860"/>
                <a:gd name="T90" fmla="*/ 39 w 930"/>
                <a:gd name="T91" fmla="*/ 194 h 860"/>
                <a:gd name="T92" fmla="*/ 39 w 930"/>
                <a:gd name="T93" fmla="*/ 186 h 860"/>
                <a:gd name="T94" fmla="*/ 23 w 930"/>
                <a:gd name="T95" fmla="*/ 170 h 860"/>
                <a:gd name="T96" fmla="*/ 23 w 930"/>
                <a:gd name="T97" fmla="*/ 162 h 860"/>
                <a:gd name="T98" fmla="*/ 16 w 930"/>
                <a:gd name="T99" fmla="*/ 147 h 860"/>
                <a:gd name="T100" fmla="*/ 8 w 930"/>
                <a:gd name="T101" fmla="*/ 139 h 860"/>
                <a:gd name="T102" fmla="*/ 8 w 930"/>
                <a:gd name="T103" fmla="*/ 132 h 860"/>
                <a:gd name="T104" fmla="*/ 0 w 930"/>
                <a:gd name="T105" fmla="*/ 124 h 8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30" h="860">
                  <a:moveTo>
                    <a:pt x="0" y="549"/>
                  </a:moveTo>
                  <a:lnTo>
                    <a:pt x="34" y="515"/>
                  </a:lnTo>
                  <a:lnTo>
                    <a:pt x="69" y="412"/>
                  </a:lnTo>
                  <a:lnTo>
                    <a:pt x="103" y="376"/>
                  </a:lnTo>
                  <a:lnTo>
                    <a:pt x="103" y="343"/>
                  </a:lnTo>
                  <a:lnTo>
                    <a:pt x="137" y="309"/>
                  </a:lnTo>
                  <a:lnTo>
                    <a:pt x="172" y="309"/>
                  </a:lnTo>
                  <a:lnTo>
                    <a:pt x="207" y="309"/>
                  </a:lnTo>
                  <a:lnTo>
                    <a:pt x="378" y="343"/>
                  </a:lnTo>
                  <a:lnTo>
                    <a:pt x="413" y="343"/>
                  </a:lnTo>
                  <a:lnTo>
                    <a:pt x="413" y="309"/>
                  </a:lnTo>
                  <a:lnTo>
                    <a:pt x="447" y="205"/>
                  </a:lnTo>
                  <a:lnTo>
                    <a:pt x="447" y="172"/>
                  </a:lnTo>
                  <a:lnTo>
                    <a:pt x="481" y="137"/>
                  </a:lnTo>
                  <a:lnTo>
                    <a:pt x="516" y="102"/>
                  </a:lnTo>
                  <a:lnTo>
                    <a:pt x="551" y="102"/>
                  </a:lnTo>
                  <a:lnTo>
                    <a:pt x="618" y="68"/>
                  </a:lnTo>
                  <a:lnTo>
                    <a:pt x="654" y="33"/>
                  </a:lnTo>
                  <a:lnTo>
                    <a:pt x="722" y="0"/>
                  </a:lnTo>
                  <a:lnTo>
                    <a:pt x="758" y="0"/>
                  </a:lnTo>
                  <a:lnTo>
                    <a:pt x="929" y="137"/>
                  </a:lnTo>
                  <a:lnTo>
                    <a:pt x="929" y="172"/>
                  </a:lnTo>
                  <a:lnTo>
                    <a:pt x="895" y="205"/>
                  </a:lnTo>
                  <a:lnTo>
                    <a:pt x="895" y="274"/>
                  </a:lnTo>
                  <a:lnTo>
                    <a:pt x="895" y="309"/>
                  </a:lnTo>
                  <a:lnTo>
                    <a:pt x="895" y="343"/>
                  </a:lnTo>
                  <a:lnTo>
                    <a:pt x="895" y="376"/>
                  </a:lnTo>
                  <a:lnTo>
                    <a:pt x="860" y="376"/>
                  </a:lnTo>
                  <a:lnTo>
                    <a:pt x="825" y="412"/>
                  </a:lnTo>
                  <a:lnTo>
                    <a:pt x="791" y="446"/>
                  </a:lnTo>
                  <a:lnTo>
                    <a:pt x="758" y="515"/>
                  </a:lnTo>
                  <a:lnTo>
                    <a:pt x="688" y="549"/>
                  </a:lnTo>
                  <a:lnTo>
                    <a:pt x="654" y="549"/>
                  </a:lnTo>
                  <a:lnTo>
                    <a:pt x="618" y="583"/>
                  </a:lnTo>
                  <a:lnTo>
                    <a:pt x="551" y="617"/>
                  </a:lnTo>
                  <a:lnTo>
                    <a:pt x="516" y="652"/>
                  </a:lnTo>
                  <a:lnTo>
                    <a:pt x="481" y="652"/>
                  </a:lnTo>
                  <a:lnTo>
                    <a:pt x="447" y="687"/>
                  </a:lnTo>
                  <a:lnTo>
                    <a:pt x="413" y="720"/>
                  </a:lnTo>
                  <a:lnTo>
                    <a:pt x="378" y="755"/>
                  </a:lnTo>
                  <a:lnTo>
                    <a:pt x="344" y="789"/>
                  </a:lnTo>
                  <a:lnTo>
                    <a:pt x="309" y="789"/>
                  </a:lnTo>
                  <a:lnTo>
                    <a:pt x="274" y="824"/>
                  </a:lnTo>
                  <a:lnTo>
                    <a:pt x="241" y="859"/>
                  </a:lnTo>
                  <a:lnTo>
                    <a:pt x="207" y="859"/>
                  </a:lnTo>
                  <a:lnTo>
                    <a:pt x="172" y="859"/>
                  </a:lnTo>
                  <a:lnTo>
                    <a:pt x="172" y="824"/>
                  </a:lnTo>
                  <a:lnTo>
                    <a:pt x="103" y="755"/>
                  </a:lnTo>
                  <a:lnTo>
                    <a:pt x="103" y="720"/>
                  </a:lnTo>
                  <a:lnTo>
                    <a:pt x="69" y="652"/>
                  </a:lnTo>
                  <a:lnTo>
                    <a:pt x="34" y="617"/>
                  </a:lnTo>
                  <a:lnTo>
                    <a:pt x="34" y="583"/>
                  </a:lnTo>
                  <a:lnTo>
                    <a:pt x="0" y="549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95" name="Freeform 212"/>
            <p:cNvSpPr>
              <a:spLocks noChangeArrowheads="1"/>
            </p:cNvSpPr>
            <p:nvPr/>
          </p:nvSpPr>
          <p:spPr bwMode="auto">
            <a:xfrm>
              <a:off x="3431" y="2864"/>
              <a:ext cx="210" cy="194"/>
            </a:xfrm>
            <a:custGeom>
              <a:avLst/>
              <a:gdLst>
                <a:gd name="T0" fmla="*/ 0 w 930"/>
                <a:gd name="T1" fmla="*/ 124 h 860"/>
                <a:gd name="T2" fmla="*/ 8 w 930"/>
                <a:gd name="T3" fmla="*/ 116 h 860"/>
                <a:gd name="T4" fmla="*/ 16 w 930"/>
                <a:gd name="T5" fmla="*/ 93 h 860"/>
                <a:gd name="T6" fmla="*/ 23 w 930"/>
                <a:gd name="T7" fmla="*/ 85 h 860"/>
                <a:gd name="T8" fmla="*/ 23 w 930"/>
                <a:gd name="T9" fmla="*/ 77 h 860"/>
                <a:gd name="T10" fmla="*/ 31 w 930"/>
                <a:gd name="T11" fmla="*/ 70 h 860"/>
                <a:gd name="T12" fmla="*/ 39 w 930"/>
                <a:gd name="T13" fmla="*/ 70 h 860"/>
                <a:gd name="T14" fmla="*/ 47 w 930"/>
                <a:gd name="T15" fmla="*/ 70 h 860"/>
                <a:gd name="T16" fmla="*/ 85 w 930"/>
                <a:gd name="T17" fmla="*/ 77 h 860"/>
                <a:gd name="T18" fmla="*/ 93 w 930"/>
                <a:gd name="T19" fmla="*/ 77 h 860"/>
                <a:gd name="T20" fmla="*/ 93 w 930"/>
                <a:gd name="T21" fmla="*/ 70 h 860"/>
                <a:gd name="T22" fmla="*/ 101 w 930"/>
                <a:gd name="T23" fmla="*/ 46 h 860"/>
                <a:gd name="T24" fmla="*/ 101 w 930"/>
                <a:gd name="T25" fmla="*/ 39 h 860"/>
                <a:gd name="T26" fmla="*/ 109 w 930"/>
                <a:gd name="T27" fmla="*/ 31 h 860"/>
                <a:gd name="T28" fmla="*/ 117 w 930"/>
                <a:gd name="T29" fmla="*/ 23 h 860"/>
                <a:gd name="T30" fmla="*/ 124 w 930"/>
                <a:gd name="T31" fmla="*/ 23 h 860"/>
                <a:gd name="T32" fmla="*/ 140 w 930"/>
                <a:gd name="T33" fmla="*/ 15 h 860"/>
                <a:gd name="T34" fmla="*/ 148 w 930"/>
                <a:gd name="T35" fmla="*/ 7 h 860"/>
                <a:gd name="T36" fmla="*/ 163 w 930"/>
                <a:gd name="T37" fmla="*/ 0 h 860"/>
                <a:gd name="T38" fmla="*/ 171 w 930"/>
                <a:gd name="T39" fmla="*/ 0 h 860"/>
                <a:gd name="T40" fmla="*/ 210 w 930"/>
                <a:gd name="T41" fmla="*/ 31 h 860"/>
                <a:gd name="T42" fmla="*/ 210 w 930"/>
                <a:gd name="T43" fmla="*/ 39 h 860"/>
                <a:gd name="T44" fmla="*/ 202 w 930"/>
                <a:gd name="T45" fmla="*/ 46 h 860"/>
                <a:gd name="T46" fmla="*/ 202 w 930"/>
                <a:gd name="T47" fmla="*/ 62 h 860"/>
                <a:gd name="T48" fmla="*/ 202 w 930"/>
                <a:gd name="T49" fmla="*/ 70 h 860"/>
                <a:gd name="T50" fmla="*/ 202 w 930"/>
                <a:gd name="T51" fmla="*/ 77 h 860"/>
                <a:gd name="T52" fmla="*/ 202 w 930"/>
                <a:gd name="T53" fmla="*/ 85 h 860"/>
                <a:gd name="T54" fmla="*/ 194 w 930"/>
                <a:gd name="T55" fmla="*/ 85 h 860"/>
                <a:gd name="T56" fmla="*/ 186 w 930"/>
                <a:gd name="T57" fmla="*/ 93 h 860"/>
                <a:gd name="T58" fmla="*/ 179 w 930"/>
                <a:gd name="T59" fmla="*/ 101 h 860"/>
                <a:gd name="T60" fmla="*/ 171 w 930"/>
                <a:gd name="T61" fmla="*/ 116 h 860"/>
                <a:gd name="T62" fmla="*/ 155 w 930"/>
                <a:gd name="T63" fmla="*/ 124 h 860"/>
                <a:gd name="T64" fmla="*/ 148 w 930"/>
                <a:gd name="T65" fmla="*/ 124 h 860"/>
                <a:gd name="T66" fmla="*/ 140 w 930"/>
                <a:gd name="T67" fmla="*/ 132 h 860"/>
                <a:gd name="T68" fmla="*/ 124 w 930"/>
                <a:gd name="T69" fmla="*/ 139 h 860"/>
                <a:gd name="T70" fmla="*/ 117 w 930"/>
                <a:gd name="T71" fmla="*/ 147 h 860"/>
                <a:gd name="T72" fmla="*/ 109 w 930"/>
                <a:gd name="T73" fmla="*/ 147 h 860"/>
                <a:gd name="T74" fmla="*/ 101 w 930"/>
                <a:gd name="T75" fmla="*/ 155 h 860"/>
                <a:gd name="T76" fmla="*/ 93 w 930"/>
                <a:gd name="T77" fmla="*/ 162 h 860"/>
                <a:gd name="T78" fmla="*/ 85 w 930"/>
                <a:gd name="T79" fmla="*/ 170 h 860"/>
                <a:gd name="T80" fmla="*/ 78 w 930"/>
                <a:gd name="T81" fmla="*/ 178 h 860"/>
                <a:gd name="T82" fmla="*/ 70 w 930"/>
                <a:gd name="T83" fmla="*/ 178 h 860"/>
                <a:gd name="T84" fmla="*/ 62 w 930"/>
                <a:gd name="T85" fmla="*/ 186 h 860"/>
                <a:gd name="T86" fmla="*/ 54 w 930"/>
                <a:gd name="T87" fmla="*/ 194 h 860"/>
                <a:gd name="T88" fmla="*/ 47 w 930"/>
                <a:gd name="T89" fmla="*/ 194 h 860"/>
                <a:gd name="T90" fmla="*/ 39 w 930"/>
                <a:gd name="T91" fmla="*/ 194 h 860"/>
                <a:gd name="T92" fmla="*/ 39 w 930"/>
                <a:gd name="T93" fmla="*/ 186 h 860"/>
                <a:gd name="T94" fmla="*/ 23 w 930"/>
                <a:gd name="T95" fmla="*/ 170 h 860"/>
                <a:gd name="T96" fmla="*/ 23 w 930"/>
                <a:gd name="T97" fmla="*/ 162 h 860"/>
                <a:gd name="T98" fmla="*/ 16 w 930"/>
                <a:gd name="T99" fmla="*/ 147 h 860"/>
                <a:gd name="T100" fmla="*/ 8 w 930"/>
                <a:gd name="T101" fmla="*/ 139 h 860"/>
                <a:gd name="T102" fmla="*/ 8 w 930"/>
                <a:gd name="T103" fmla="*/ 132 h 860"/>
                <a:gd name="T104" fmla="*/ 0 w 930"/>
                <a:gd name="T105" fmla="*/ 124 h 8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30" h="860">
                  <a:moveTo>
                    <a:pt x="0" y="549"/>
                  </a:moveTo>
                  <a:lnTo>
                    <a:pt x="34" y="515"/>
                  </a:lnTo>
                  <a:lnTo>
                    <a:pt x="69" y="412"/>
                  </a:lnTo>
                  <a:lnTo>
                    <a:pt x="103" y="376"/>
                  </a:lnTo>
                  <a:lnTo>
                    <a:pt x="103" y="343"/>
                  </a:lnTo>
                  <a:lnTo>
                    <a:pt x="137" y="309"/>
                  </a:lnTo>
                  <a:lnTo>
                    <a:pt x="172" y="309"/>
                  </a:lnTo>
                  <a:lnTo>
                    <a:pt x="207" y="309"/>
                  </a:lnTo>
                  <a:lnTo>
                    <a:pt x="378" y="343"/>
                  </a:lnTo>
                  <a:lnTo>
                    <a:pt x="413" y="343"/>
                  </a:lnTo>
                  <a:lnTo>
                    <a:pt x="413" y="309"/>
                  </a:lnTo>
                  <a:lnTo>
                    <a:pt x="447" y="205"/>
                  </a:lnTo>
                  <a:lnTo>
                    <a:pt x="447" y="172"/>
                  </a:lnTo>
                  <a:lnTo>
                    <a:pt x="481" y="137"/>
                  </a:lnTo>
                  <a:lnTo>
                    <a:pt x="516" y="102"/>
                  </a:lnTo>
                  <a:lnTo>
                    <a:pt x="551" y="102"/>
                  </a:lnTo>
                  <a:lnTo>
                    <a:pt x="618" y="68"/>
                  </a:lnTo>
                  <a:lnTo>
                    <a:pt x="654" y="33"/>
                  </a:lnTo>
                  <a:lnTo>
                    <a:pt x="722" y="0"/>
                  </a:lnTo>
                  <a:lnTo>
                    <a:pt x="758" y="0"/>
                  </a:lnTo>
                  <a:lnTo>
                    <a:pt x="929" y="137"/>
                  </a:lnTo>
                  <a:lnTo>
                    <a:pt x="929" y="172"/>
                  </a:lnTo>
                  <a:lnTo>
                    <a:pt x="895" y="205"/>
                  </a:lnTo>
                  <a:lnTo>
                    <a:pt x="895" y="274"/>
                  </a:lnTo>
                  <a:lnTo>
                    <a:pt x="895" y="309"/>
                  </a:lnTo>
                  <a:lnTo>
                    <a:pt x="895" y="343"/>
                  </a:lnTo>
                  <a:lnTo>
                    <a:pt x="895" y="376"/>
                  </a:lnTo>
                  <a:lnTo>
                    <a:pt x="860" y="376"/>
                  </a:lnTo>
                  <a:lnTo>
                    <a:pt x="825" y="412"/>
                  </a:lnTo>
                  <a:lnTo>
                    <a:pt x="791" y="446"/>
                  </a:lnTo>
                  <a:lnTo>
                    <a:pt x="758" y="515"/>
                  </a:lnTo>
                  <a:lnTo>
                    <a:pt x="688" y="549"/>
                  </a:lnTo>
                  <a:lnTo>
                    <a:pt x="654" y="549"/>
                  </a:lnTo>
                  <a:lnTo>
                    <a:pt x="618" y="583"/>
                  </a:lnTo>
                  <a:lnTo>
                    <a:pt x="551" y="617"/>
                  </a:lnTo>
                  <a:lnTo>
                    <a:pt x="516" y="652"/>
                  </a:lnTo>
                  <a:lnTo>
                    <a:pt x="481" y="652"/>
                  </a:lnTo>
                  <a:lnTo>
                    <a:pt x="447" y="687"/>
                  </a:lnTo>
                  <a:lnTo>
                    <a:pt x="413" y="720"/>
                  </a:lnTo>
                  <a:lnTo>
                    <a:pt x="378" y="755"/>
                  </a:lnTo>
                  <a:lnTo>
                    <a:pt x="344" y="789"/>
                  </a:lnTo>
                  <a:lnTo>
                    <a:pt x="309" y="789"/>
                  </a:lnTo>
                  <a:lnTo>
                    <a:pt x="274" y="824"/>
                  </a:lnTo>
                  <a:lnTo>
                    <a:pt x="241" y="859"/>
                  </a:lnTo>
                  <a:lnTo>
                    <a:pt x="207" y="859"/>
                  </a:lnTo>
                  <a:lnTo>
                    <a:pt x="172" y="859"/>
                  </a:lnTo>
                  <a:lnTo>
                    <a:pt x="172" y="824"/>
                  </a:lnTo>
                  <a:lnTo>
                    <a:pt x="103" y="755"/>
                  </a:lnTo>
                  <a:lnTo>
                    <a:pt x="103" y="720"/>
                  </a:lnTo>
                  <a:lnTo>
                    <a:pt x="69" y="652"/>
                  </a:lnTo>
                  <a:lnTo>
                    <a:pt x="34" y="617"/>
                  </a:lnTo>
                  <a:lnTo>
                    <a:pt x="34" y="583"/>
                  </a:lnTo>
                  <a:lnTo>
                    <a:pt x="0" y="54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96" name="Freeform 213"/>
            <p:cNvSpPr>
              <a:spLocks noChangeArrowheads="1"/>
            </p:cNvSpPr>
            <p:nvPr/>
          </p:nvSpPr>
          <p:spPr bwMode="auto">
            <a:xfrm>
              <a:off x="3236" y="2646"/>
              <a:ext cx="421" cy="342"/>
            </a:xfrm>
            <a:custGeom>
              <a:avLst/>
              <a:gdLst>
                <a:gd name="T0" fmla="*/ 0 w 1859"/>
                <a:gd name="T1" fmla="*/ 85 h 1513"/>
                <a:gd name="T2" fmla="*/ 8 w 1859"/>
                <a:gd name="T3" fmla="*/ 109 h 1513"/>
                <a:gd name="T4" fmla="*/ 16 w 1859"/>
                <a:gd name="T5" fmla="*/ 125 h 1513"/>
                <a:gd name="T6" fmla="*/ 31 w 1859"/>
                <a:gd name="T7" fmla="*/ 140 h 1513"/>
                <a:gd name="T8" fmla="*/ 39 w 1859"/>
                <a:gd name="T9" fmla="*/ 148 h 1513"/>
                <a:gd name="T10" fmla="*/ 62 w 1859"/>
                <a:gd name="T11" fmla="*/ 179 h 1513"/>
                <a:gd name="T12" fmla="*/ 70 w 1859"/>
                <a:gd name="T13" fmla="*/ 194 h 1513"/>
                <a:gd name="T14" fmla="*/ 86 w 1859"/>
                <a:gd name="T15" fmla="*/ 210 h 1513"/>
                <a:gd name="T16" fmla="*/ 101 w 1859"/>
                <a:gd name="T17" fmla="*/ 225 h 1513"/>
                <a:gd name="T18" fmla="*/ 109 w 1859"/>
                <a:gd name="T19" fmla="*/ 241 h 1513"/>
                <a:gd name="T20" fmla="*/ 125 w 1859"/>
                <a:gd name="T21" fmla="*/ 257 h 1513"/>
                <a:gd name="T22" fmla="*/ 148 w 1859"/>
                <a:gd name="T23" fmla="*/ 272 h 1513"/>
                <a:gd name="T24" fmla="*/ 156 w 1859"/>
                <a:gd name="T25" fmla="*/ 288 h 1513"/>
                <a:gd name="T26" fmla="*/ 172 w 1859"/>
                <a:gd name="T27" fmla="*/ 303 h 1513"/>
                <a:gd name="T28" fmla="*/ 179 w 1859"/>
                <a:gd name="T29" fmla="*/ 318 h 1513"/>
                <a:gd name="T30" fmla="*/ 187 w 1859"/>
                <a:gd name="T31" fmla="*/ 334 h 1513"/>
                <a:gd name="T32" fmla="*/ 195 w 1859"/>
                <a:gd name="T33" fmla="*/ 342 h 1513"/>
                <a:gd name="T34" fmla="*/ 210 w 1859"/>
                <a:gd name="T35" fmla="*/ 311 h 1513"/>
                <a:gd name="T36" fmla="*/ 218 w 1859"/>
                <a:gd name="T37" fmla="*/ 295 h 1513"/>
                <a:gd name="T38" fmla="*/ 234 w 1859"/>
                <a:gd name="T39" fmla="*/ 288 h 1513"/>
                <a:gd name="T40" fmla="*/ 281 w 1859"/>
                <a:gd name="T41" fmla="*/ 295 h 1513"/>
                <a:gd name="T42" fmla="*/ 288 w 1859"/>
                <a:gd name="T43" fmla="*/ 288 h 1513"/>
                <a:gd name="T44" fmla="*/ 296 w 1859"/>
                <a:gd name="T45" fmla="*/ 257 h 1513"/>
                <a:gd name="T46" fmla="*/ 312 w 1859"/>
                <a:gd name="T47" fmla="*/ 241 h 1513"/>
                <a:gd name="T48" fmla="*/ 335 w 1859"/>
                <a:gd name="T49" fmla="*/ 233 h 1513"/>
                <a:gd name="T50" fmla="*/ 358 w 1859"/>
                <a:gd name="T51" fmla="*/ 218 h 1513"/>
                <a:gd name="T52" fmla="*/ 382 w 1859"/>
                <a:gd name="T53" fmla="*/ 194 h 1513"/>
                <a:gd name="T54" fmla="*/ 390 w 1859"/>
                <a:gd name="T55" fmla="*/ 186 h 1513"/>
                <a:gd name="T56" fmla="*/ 405 w 1859"/>
                <a:gd name="T57" fmla="*/ 171 h 1513"/>
                <a:gd name="T58" fmla="*/ 421 w 1859"/>
                <a:gd name="T59" fmla="*/ 163 h 1513"/>
                <a:gd name="T60" fmla="*/ 413 w 1859"/>
                <a:gd name="T61" fmla="*/ 132 h 1513"/>
                <a:gd name="T62" fmla="*/ 397 w 1859"/>
                <a:gd name="T63" fmla="*/ 109 h 1513"/>
                <a:gd name="T64" fmla="*/ 374 w 1859"/>
                <a:gd name="T65" fmla="*/ 117 h 1513"/>
                <a:gd name="T66" fmla="*/ 358 w 1859"/>
                <a:gd name="T67" fmla="*/ 109 h 1513"/>
                <a:gd name="T68" fmla="*/ 335 w 1859"/>
                <a:gd name="T69" fmla="*/ 101 h 1513"/>
                <a:gd name="T70" fmla="*/ 320 w 1859"/>
                <a:gd name="T71" fmla="*/ 93 h 1513"/>
                <a:gd name="T72" fmla="*/ 312 w 1859"/>
                <a:gd name="T73" fmla="*/ 78 h 1513"/>
                <a:gd name="T74" fmla="*/ 312 w 1859"/>
                <a:gd name="T75" fmla="*/ 62 h 1513"/>
                <a:gd name="T76" fmla="*/ 304 w 1859"/>
                <a:gd name="T77" fmla="*/ 54 h 1513"/>
                <a:gd name="T78" fmla="*/ 281 w 1859"/>
                <a:gd name="T79" fmla="*/ 39 h 1513"/>
                <a:gd name="T80" fmla="*/ 273 w 1859"/>
                <a:gd name="T81" fmla="*/ 24 h 1513"/>
                <a:gd name="T82" fmla="*/ 250 w 1859"/>
                <a:gd name="T83" fmla="*/ 16 h 1513"/>
                <a:gd name="T84" fmla="*/ 242 w 1859"/>
                <a:gd name="T85" fmla="*/ 8 h 1513"/>
                <a:gd name="T86" fmla="*/ 226 w 1859"/>
                <a:gd name="T87" fmla="*/ 8 h 1513"/>
                <a:gd name="T88" fmla="*/ 218 w 1859"/>
                <a:gd name="T89" fmla="*/ 16 h 1513"/>
                <a:gd name="T90" fmla="*/ 78 w 1859"/>
                <a:gd name="T91" fmla="*/ 0 h 1513"/>
                <a:gd name="T92" fmla="*/ 55 w 1859"/>
                <a:gd name="T93" fmla="*/ 24 h 1513"/>
                <a:gd name="T94" fmla="*/ 55 w 1859"/>
                <a:gd name="T95" fmla="*/ 39 h 1513"/>
                <a:gd name="T96" fmla="*/ 47 w 1859"/>
                <a:gd name="T97" fmla="*/ 47 h 1513"/>
                <a:gd name="T98" fmla="*/ 31 w 1859"/>
                <a:gd name="T99" fmla="*/ 70 h 1513"/>
                <a:gd name="T100" fmla="*/ 23 w 1859"/>
                <a:gd name="T101" fmla="*/ 78 h 1513"/>
                <a:gd name="T102" fmla="*/ 0 w 1859"/>
                <a:gd name="T103" fmla="*/ 78 h 15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59" h="1513">
                  <a:moveTo>
                    <a:pt x="0" y="344"/>
                  </a:moveTo>
                  <a:lnTo>
                    <a:pt x="0" y="378"/>
                  </a:lnTo>
                  <a:lnTo>
                    <a:pt x="34" y="413"/>
                  </a:lnTo>
                  <a:lnTo>
                    <a:pt x="34" y="481"/>
                  </a:lnTo>
                  <a:lnTo>
                    <a:pt x="69" y="516"/>
                  </a:lnTo>
                  <a:lnTo>
                    <a:pt x="69" y="551"/>
                  </a:lnTo>
                  <a:lnTo>
                    <a:pt x="103" y="551"/>
                  </a:lnTo>
                  <a:lnTo>
                    <a:pt x="137" y="619"/>
                  </a:lnTo>
                  <a:lnTo>
                    <a:pt x="172" y="619"/>
                  </a:lnTo>
                  <a:lnTo>
                    <a:pt x="172" y="653"/>
                  </a:lnTo>
                  <a:lnTo>
                    <a:pt x="241" y="722"/>
                  </a:lnTo>
                  <a:lnTo>
                    <a:pt x="274" y="791"/>
                  </a:lnTo>
                  <a:lnTo>
                    <a:pt x="310" y="825"/>
                  </a:lnTo>
                  <a:lnTo>
                    <a:pt x="310" y="860"/>
                  </a:lnTo>
                  <a:lnTo>
                    <a:pt x="378" y="894"/>
                  </a:lnTo>
                  <a:lnTo>
                    <a:pt x="378" y="928"/>
                  </a:lnTo>
                  <a:lnTo>
                    <a:pt x="414" y="963"/>
                  </a:lnTo>
                  <a:lnTo>
                    <a:pt x="447" y="997"/>
                  </a:lnTo>
                  <a:lnTo>
                    <a:pt x="481" y="1031"/>
                  </a:lnTo>
                  <a:lnTo>
                    <a:pt x="481" y="1065"/>
                  </a:lnTo>
                  <a:lnTo>
                    <a:pt x="516" y="1101"/>
                  </a:lnTo>
                  <a:lnTo>
                    <a:pt x="551" y="1135"/>
                  </a:lnTo>
                  <a:lnTo>
                    <a:pt x="585" y="1168"/>
                  </a:lnTo>
                  <a:lnTo>
                    <a:pt x="654" y="1203"/>
                  </a:lnTo>
                  <a:lnTo>
                    <a:pt x="688" y="1238"/>
                  </a:lnTo>
                  <a:lnTo>
                    <a:pt x="688" y="1272"/>
                  </a:lnTo>
                  <a:lnTo>
                    <a:pt x="722" y="1340"/>
                  </a:lnTo>
                  <a:lnTo>
                    <a:pt x="758" y="1340"/>
                  </a:lnTo>
                  <a:lnTo>
                    <a:pt x="758" y="1375"/>
                  </a:lnTo>
                  <a:lnTo>
                    <a:pt x="791" y="1409"/>
                  </a:lnTo>
                  <a:lnTo>
                    <a:pt x="825" y="1444"/>
                  </a:lnTo>
                  <a:lnTo>
                    <a:pt x="825" y="1478"/>
                  </a:lnTo>
                  <a:lnTo>
                    <a:pt x="860" y="1478"/>
                  </a:lnTo>
                  <a:lnTo>
                    <a:pt x="860" y="1512"/>
                  </a:lnTo>
                  <a:lnTo>
                    <a:pt x="895" y="1478"/>
                  </a:lnTo>
                  <a:lnTo>
                    <a:pt x="929" y="1375"/>
                  </a:lnTo>
                  <a:lnTo>
                    <a:pt x="963" y="1340"/>
                  </a:lnTo>
                  <a:lnTo>
                    <a:pt x="963" y="1306"/>
                  </a:lnTo>
                  <a:lnTo>
                    <a:pt x="998" y="1272"/>
                  </a:lnTo>
                  <a:lnTo>
                    <a:pt x="1032" y="1272"/>
                  </a:lnTo>
                  <a:lnTo>
                    <a:pt x="1067" y="1272"/>
                  </a:lnTo>
                  <a:lnTo>
                    <a:pt x="1239" y="1306"/>
                  </a:lnTo>
                  <a:lnTo>
                    <a:pt x="1273" y="1306"/>
                  </a:lnTo>
                  <a:lnTo>
                    <a:pt x="1273" y="1272"/>
                  </a:lnTo>
                  <a:lnTo>
                    <a:pt x="1307" y="1168"/>
                  </a:lnTo>
                  <a:lnTo>
                    <a:pt x="1307" y="1135"/>
                  </a:lnTo>
                  <a:lnTo>
                    <a:pt x="1342" y="1101"/>
                  </a:lnTo>
                  <a:lnTo>
                    <a:pt x="1376" y="1065"/>
                  </a:lnTo>
                  <a:lnTo>
                    <a:pt x="1411" y="1065"/>
                  </a:lnTo>
                  <a:lnTo>
                    <a:pt x="1479" y="1031"/>
                  </a:lnTo>
                  <a:lnTo>
                    <a:pt x="1514" y="997"/>
                  </a:lnTo>
                  <a:lnTo>
                    <a:pt x="1583" y="963"/>
                  </a:lnTo>
                  <a:lnTo>
                    <a:pt x="1618" y="963"/>
                  </a:lnTo>
                  <a:lnTo>
                    <a:pt x="1686" y="860"/>
                  </a:lnTo>
                  <a:lnTo>
                    <a:pt x="1720" y="860"/>
                  </a:lnTo>
                  <a:lnTo>
                    <a:pt x="1720" y="825"/>
                  </a:lnTo>
                  <a:lnTo>
                    <a:pt x="1755" y="825"/>
                  </a:lnTo>
                  <a:lnTo>
                    <a:pt x="1790" y="757"/>
                  </a:lnTo>
                  <a:lnTo>
                    <a:pt x="1823" y="722"/>
                  </a:lnTo>
                  <a:lnTo>
                    <a:pt x="1858" y="722"/>
                  </a:lnTo>
                  <a:lnTo>
                    <a:pt x="1823" y="653"/>
                  </a:lnTo>
                  <a:lnTo>
                    <a:pt x="1823" y="585"/>
                  </a:lnTo>
                  <a:lnTo>
                    <a:pt x="1790" y="481"/>
                  </a:lnTo>
                  <a:lnTo>
                    <a:pt x="1755" y="481"/>
                  </a:lnTo>
                  <a:lnTo>
                    <a:pt x="1755" y="516"/>
                  </a:lnTo>
                  <a:lnTo>
                    <a:pt x="1651" y="516"/>
                  </a:lnTo>
                  <a:lnTo>
                    <a:pt x="1583" y="516"/>
                  </a:lnTo>
                  <a:lnTo>
                    <a:pt x="1583" y="481"/>
                  </a:lnTo>
                  <a:lnTo>
                    <a:pt x="1514" y="448"/>
                  </a:lnTo>
                  <a:lnTo>
                    <a:pt x="1479" y="448"/>
                  </a:lnTo>
                  <a:lnTo>
                    <a:pt x="1446" y="413"/>
                  </a:lnTo>
                  <a:lnTo>
                    <a:pt x="1411" y="413"/>
                  </a:lnTo>
                  <a:lnTo>
                    <a:pt x="1376" y="378"/>
                  </a:lnTo>
                  <a:lnTo>
                    <a:pt x="1376" y="344"/>
                  </a:lnTo>
                  <a:lnTo>
                    <a:pt x="1376" y="310"/>
                  </a:lnTo>
                  <a:lnTo>
                    <a:pt x="1376" y="275"/>
                  </a:lnTo>
                  <a:lnTo>
                    <a:pt x="1342" y="275"/>
                  </a:lnTo>
                  <a:lnTo>
                    <a:pt x="1342" y="241"/>
                  </a:lnTo>
                  <a:lnTo>
                    <a:pt x="1307" y="207"/>
                  </a:lnTo>
                  <a:lnTo>
                    <a:pt x="1239" y="172"/>
                  </a:lnTo>
                  <a:lnTo>
                    <a:pt x="1239" y="137"/>
                  </a:lnTo>
                  <a:lnTo>
                    <a:pt x="1204" y="104"/>
                  </a:lnTo>
                  <a:lnTo>
                    <a:pt x="1135" y="70"/>
                  </a:lnTo>
                  <a:lnTo>
                    <a:pt x="1102" y="70"/>
                  </a:lnTo>
                  <a:lnTo>
                    <a:pt x="1067" y="70"/>
                  </a:lnTo>
                  <a:lnTo>
                    <a:pt x="1067" y="35"/>
                  </a:lnTo>
                  <a:lnTo>
                    <a:pt x="1032" y="35"/>
                  </a:lnTo>
                  <a:lnTo>
                    <a:pt x="998" y="35"/>
                  </a:lnTo>
                  <a:lnTo>
                    <a:pt x="963" y="35"/>
                  </a:lnTo>
                  <a:lnTo>
                    <a:pt x="963" y="70"/>
                  </a:lnTo>
                  <a:lnTo>
                    <a:pt x="895" y="70"/>
                  </a:lnTo>
                  <a:lnTo>
                    <a:pt x="344" y="0"/>
                  </a:lnTo>
                  <a:lnTo>
                    <a:pt x="274" y="70"/>
                  </a:lnTo>
                  <a:lnTo>
                    <a:pt x="241" y="104"/>
                  </a:lnTo>
                  <a:lnTo>
                    <a:pt x="241" y="137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07" y="207"/>
                  </a:lnTo>
                  <a:lnTo>
                    <a:pt x="172" y="275"/>
                  </a:lnTo>
                  <a:lnTo>
                    <a:pt x="137" y="310"/>
                  </a:lnTo>
                  <a:lnTo>
                    <a:pt x="137" y="344"/>
                  </a:lnTo>
                  <a:lnTo>
                    <a:pt x="103" y="344"/>
                  </a:lnTo>
                  <a:lnTo>
                    <a:pt x="103" y="378"/>
                  </a:lnTo>
                  <a:lnTo>
                    <a:pt x="0" y="34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97" name="Freeform 214"/>
            <p:cNvSpPr>
              <a:spLocks noChangeArrowheads="1"/>
            </p:cNvSpPr>
            <p:nvPr/>
          </p:nvSpPr>
          <p:spPr bwMode="auto">
            <a:xfrm>
              <a:off x="3236" y="2646"/>
              <a:ext cx="421" cy="342"/>
            </a:xfrm>
            <a:custGeom>
              <a:avLst/>
              <a:gdLst>
                <a:gd name="T0" fmla="*/ 0 w 1859"/>
                <a:gd name="T1" fmla="*/ 85 h 1513"/>
                <a:gd name="T2" fmla="*/ 8 w 1859"/>
                <a:gd name="T3" fmla="*/ 109 h 1513"/>
                <a:gd name="T4" fmla="*/ 16 w 1859"/>
                <a:gd name="T5" fmla="*/ 125 h 1513"/>
                <a:gd name="T6" fmla="*/ 31 w 1859"/>
                <a:gd name="T7" fmla="*/ 140 h 1513"/>
                <a:gd name="T8" fmla="*/ 39 w 1859"/>
                <a:gd name="T9" fmla="*/ 148 h 1513"/>
                <a:gd name="T10" fmla="*/ 62 w 1859"/>
                <a:gd name="T11" fmla="*/ 179 h 1513"/>
                <a:gd name="T12" fmla="*/ 70 w 1859"/>
                <a:gd name="T13" fmla="*/ 194 h 1513"/>
                <a:gd name="T14" fmla="*/ 86 w 1859"/>
                <a:gd name="T15" fmla="*/ 210 h 1513"/>
                <a:gd name="T16" fmla="*/ 101 w 1859"/>
                <a:gd name="T17" fmla="*/ 225 h 1513"/>
                <a:gd name="T18" fmla="*/ 109 w 1859"/>
                <a:gd name="T19" fmla="*/ 241 h 1513"/>
                <a:gd name="T20" fmla="*/ 125 w 1859"/>
                <a:gd name="T21" fmla="*/ 257 h 1513"/>
                <a:gd name="T22" fmla="*/ 148 w 1859"/>
                <a:gd name="T23" fmla="*/ 272 h 1513"/>
                <a:gd name="T24" fmla="*/ 156 w 1859"/>
                <a:gd name="T25" fmla="*/ 288 h 1513"/>
                <a:gd name="T26" fmla="*/ 172 w 1859"/>
                <a:gd name="T27" fmla="*/ 303 h 1513"/>
                <a:gd name="T28" fmla="*/ 179 w 1859"/>
                <a:gd name="T29" fmla="*/ 318 h 1513"/>
                <a:gd name="T30" fmla="*/ 187 w 1859"/>
                <a:gd name="T31" fmla="*/ 334 h 1513"/>
                <a:gd name="T32" fmla="*/ 195 w 1859"/>
                <a:gd name="T33" fmla="*/ 342 h 1513"/>
                <a:gd name="T34" fmla="*/ 210 w 1859"/>
                <a:gd name="T35" fmla="*/ 311 h 1513"/>
                <a:gd name="T36" fmla="*/ 218 w 1859"/>
                <a:gd name="T37" fmla="*/ 295 h 1513"/>
                <a:gd name="T38" fmla="*/ 234 w 1859"/>
                <a:gd name="T39" fmla="*/ 288 h 1513"/>
                <a:gd name="T40" fmla="*/ 281 w 1859"/>
                <a:gd name="T41" fmla="*/ 295 h 1513"/>
                <a:gd name="T42" fmla="*/ 288 w 1859"/>
                <a:gd name="T43" fmla="*/ 288 h 1513"/>
                <a:gd name="T44" fmla="*/ 296 w 1859"/>
                <a:gd name="T45" fmla="*/ 257 h 1513"/>
                <a:gd name="T46" fmla="*/ 312 w 1859"/>
                <a:gd name="T47" fmla="*/ 241 h 1513"/>
                <a:gd name="T48" fmla="*/ 335 w 1859"/>
                <a:gd name="T49" fmla="*/ 233 h 1513"/>
                <a:gd name="T50" fmla="*/ 358 w 1859"/>
                <a:gd name="T51" fmla="*/ 218 h 1513"/>
                <a:gd name="T52" fmla="*/ 382 w 1859"/>
                <a:gd name="T53" fmla="*/ 194 h 1513"/>
                <a:gd name="T54" fmla="*/ 390 w 1859"/>
                <a:gd name="T55" fmla="*/ 186 h 1513"/>
                <a:gd name="T56" fmla="*/ 405 w 1859"/>
                <a:gd name="T57" fmla="*/ 171 h 1513"/>
                <a:gd name="T58" fmla="*/ 421 w 1859"/>
                <a:gd name="T59" fmla="*/ 163 h 1513"/>
                <a:gd name="T60" fmla="*/ 413 w 1859"/>
                <a:gd name="T61" fmla="*/ 132 h 1513"/>
                <a:gd name="T62" fmla="*/ 397 w 1859"/>
                <a:gd name="T63" fmla="*/ 109 h 1513"/>
                <a:gd name="T64" fmla="*/ 374 w 1859"/>
                <a:gd name="T65" fmla="*/ 117 h 1513"/>
                <a:gd name="T66" fmla="*/ 358 w 1859"/>
                <a:gd name="T67" fmla="*/ 109 h 1513"/>
                <a:gd name="T68" fmla="*/ 335 w 1859"/>
                <a:gd name="T69" fmla="*/ 101 h 1513"/>
                <a:gd name="T70" fmla="*/ 320 w 1859"/>
                <a:gd name="T71" fmla="*/ 93 h 1513"/>
                <a:gd name="T72" fmla="*/ 312 w 1859"/>
                <a:gd name="T73" fmla="*/ 78 h 1513"/>
                <a:gd name="T74" fmla="*/ 312 w 1859"/>
                <a:gd name="T75" fmla="*/ 62 h 1513"/>
                <a:gd name="T76" fmla="*/ 304 w 1859"/>
                <a:gd name="T77" fmla="*/ 54 h 1513"/>
                <a:gd name="T78" fmla="*/ 281 w 1859"/>
                <a:gd name="T79" fmla="*/ 39 h 1513"/>
                <a:gd name="T80" fmla="*/ 273 w 1859"/>
                <a:gd name="T81" fmla="*/ 24 h 1513"/>
                <a:gd name="T82" fmla="*/ 250 w 1859"/>
                <a:gd name="T83" fmla="*/ 16 h 1513"/>
                <a:gd name="T84" fmla="*/ 242 w 1859"/>
                <a:gd name="T85" fmla="*/ 8 h 1513"/>
                <a:gd name="T86" fmla="*/ 226 w 1859"/>
                <a:gd name="T87" fmla="*/ 8 h 1513"/>
                <a:gd name="T88" fmla="*/ 218 w 1859"/>
                <a:gd name="T89" fmla="*/ 16 h 1513"/>
                <a:gd name="T90" fmla="*/ 78 w 1859"/>
                <a:gd name="T91" fmla="*/ 0 h 1513"/>
                <a:gd name="T92" fmla="*/ 55 w 1859"/>
                <a:gd name="T93" fmla="*/ 24 h 1513"/>
                <a:gd name="T94" fmla="*/ 55 w 1859"/>
                <a:gd name="T95" fmla="*/ 39 h 1513"/>
                <a:gd name="T96" fmla="*/ 47 w 1859"/>
                <a:gd name="T97" fmla="*/ 47 h 1513"/>
                <a:gd name="T98" fmla="*/ 31 w 1859"/>
                <a:gd name="T99" fmla="*/ 70 h 1513"/>
                <a:gd name="T100" fmla="*/ 23 w 1859"/>
                <a:gd name="T101" fmla="*/ 78 h 1513"/>
                <a:gd name="T102" fmla="*/ 0 w 1859"/>
                <a:gd name="T103" fmla="*/ 78 h 15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59" h="1513">
                  <a:moveTo>
                    <a:pt x="0" y="344"/>
                  </a:moveTo>
                  <a:lnTo>
                    <a:pt x="0" y="378"/>
                  </a:lnTo>
                  <a:lnTo>
                    <a:pt x="34" y="413"/>
                  </a:lnTo>
                  <a:lnTo>
                    <a:pt x="34" y="481"/>
                  </a:lnTo>
                  <a:lnTo>
                    <a:pt x="69" y="516"/>
                  </a:lnTo>
                  <a:lnTo>
                    <a:pt x="69" y="551"/>
                  </a:lnTo>
                  <a:lnTo>
                    <a:pt x="103" y="551"/>
                  </a:lnTo>
                  <a:lnTo>
                    <a:pt x="137" y="619"/>
                  </a:lnTo>
                  <a:lnTo>
                    <a:pt x="172" y="619"/>
                  </a:lnTo>
                  <a:lnTo>
                    <a:pt x="172" y="653"/>
                  </a:lnTo>
                  <a:lnTo>
                    <a:pt x="241" y="722"/>
                  </a:lnTo>
                  <a:lnTo>
                    <a:pt x="274" y="791"/>
                  </a:lnTo>
                  <a:lnTo>
                    <a:pt x="310" y="825"/>
                  </a:lnTo>
                  <a:lnTo>
                    <a:pt x="310" y="860"/>
                  </a:lnTo>
                  <a:lnTo>
                    <a:pt x="378" y="894"/>
                  </a:lnTo>
                  <a:lnTo>
                    <a:pt x="378" y="928"/>
                  </a:lnTo>
                  <a:lnTo>
                    <a:pt x="414" y="963"/>
                  </a:lnTo>
                  <a:lnTo>
                    <a:pt x="447" y="997"/>
                  </a:lnTo>
                  <a:lnTo>
                    <a:pt x="481" y="1031"/>
                  </a:lnTo>
                  <a:lnTo>
                    <a:pt x="481" y="1065"/>
                  </a:lnTo>
                  <a:lnTo>
                    <a:pt x="516" y="1101"/>
                  </a:lnTo>
                  <a:lnTo>
                    <a:pt x="551" y="1135"/>
                  </a:lnTo>
                  <a:lnTo>
                    <a:pt x="585" y="1168"/>
                  </a:lnTo>
                  <a:lnTo>
                    <a:pt x="654" y="1203"/>
                  </a:lnTo>
                  <a:lnTo>
                    <a:pt x="688" y="1238"/>
                  </a:lnTo>
                  <a:lnTo>
                    <a:pt x="688" y="1272"/>
                  </a:lnTo>
                  <a:lnTo>
                    <a:pt x="722" y="1340"/>
                  </a:lnTo>
                  <a:lnTo>
                    <a:pt x="758" y="1340"/>
                  </a:lnTo>
                  <a:lnTo>
                    <a:pt x="758" y="1375"/>
                  </a:lnTo>
                  <a:lnTo>
                    <a:pt x="791" y="1409"/>
                  </a:lnTo>
                  <a:lnTo>
                    <a:pt x="825" y="1444"/>
                  </a:lnTo>
                  <a:lnTo>
                    <a:pt x="825" y="1478"/>
                  </a:lnTo>
                  <a:lnTo>
                    <a:pt x="860" y="1478"/>
                  </a:lnTo>
                  <a:lnTo>
                    <a:pt x="860" y="1512"/>
                  </a:lnTo>
                  <a:lnTo>
                    <a:pt x="895" y="1478"/>
                  </a:lnTo>
                  <a:lnTo>
                    <a:pt x="929" y="1375"/>
                  </a:lnTo>
                  <a:lnTo>
                    <a:pt x="963" y="1340"/>
                  </a:lnTo>
                  <a:lnTo>
                    <a:pt x="963" y="1306"/>
                  </a:lnTo>
                  <a:lnTo>
                    <a:pt x="998" y="1272"/>
                  </a:lnTo>
                  <a:lnTo>
                    <a:pt x="1032" y="1272"/>
                  </a:lnTo>
                  <a:lnTo>
                    <a:pt x="1067" y="1272"/>
                  </a:lnTo>
                  <a:lnTo>
                    <a:pt x="1239" y="1306"/>
                  </a:lnTo>
                  <a:lnTo>
                    <a:pt x="1273" y="1306"/>
                  </a:lnTo>
                  <a:lnTo>
                    <a:pt x="1273" y="1272"/>
                  </a:lnTo>
                  <a:lnTo>
                    <a:pt x="1307" y="1168"/>
                  </a:lnTo>
                  <a:lnTo>
                    <a:pt x="1307" y="1135"/>
                  </a:lnTo>
                  <a:lnTo>
                    <a:pt x="1342" y="1101"/>
                  </a:lnTo>
                  <a:lnTo>
                    <a:pt x="1376" y="1065"/>
                  </a:lnTo>
                  <a:lnTo>
                    <a:pt x="1411" y="1065"/>
                  </a:lnTo>
                  <a:lnTo>
                    <a:pt x="1479" y="1031"/>
                  </a:lnTo>
                  <a:lnTo>
                    <a:pt x="1514" y="997"/>
                  </a:lnTo>
                  <a:lnTo>
                    <a:pt x="1583" y="963"/>
                  </a:lnTo>
                  <a:lnTo>
                    <a:pt x="1618" y="963"/>
                  </a:lnTo>
                  <a:lnTo>
                    <a:pt x="1686" y="860"/>
                  </a:lnTo>
                  <a:lnTo>
                    <a:pt x="1720" y="860"/>
                  </a:lnTo>
                  <a:lnTo>
                    <a:pt x="1720" y="825"/>
                  </a:lnTo>
                  <a:lnTo>
                    <a:pt x="1755" y="825"/>
                  </a:lnTo>
                  <a:lnTo>
                    <a:pt x="1790" y="757"/>
                  </a:lnTo>
                  <a:lnTo>
                    <a:pt x="1823" y="722"/>
                  </a:lnTo>
                  <a:lnTo>
                    <a:pt x="1858" y="722"/>
                  </a:lnTo>
                  <a:lnTo>
                    <a:pt x="1823" y="653"/>
                  </a:lnTo>
                  <a:lnTo>
                    <a:pt x="1823" y="585"/>
                  </a:lnTo>
                  <a:lnTo>
                    <a:pt x="1790" y="481"/>
                  </a:lnTo>
                  <a:lnTo>
                    <a:pt x="1755" y="481"/>
                  </a:lnTo>
                  <a:lnTo>
                    <a:pt x="1755" y="516"/>
                  </a:lnTo>
                  <a:lnTo>
                    <a:pt x="1651" y="516"/>
                  </a:lnTo>
                  <a:lnTo>
                    <a:pt x="1583" y="516"/>
                  </a:lnTo>
                  <a:lnTo>
                    <a:pt x="1583" y="481"/>
                  </a:lnTo>
                  <a:lnTo>
                    <a:pt x="1514" y="448"/>
                  </a:lnTo>
                  <a:lnTo>
                    <a:pt x="1479" y="448"/>
                  </a:lnTo>
                  <a:lnTo>
                    <a:pt x="1446" y="413"/>
                  </a:lnTo>
                  <a:lnTo>
                    <a:pt x="1411" y="413"/>
                  </a:lnTo>
                  <a:lnTo>
                    <a:pt x="1376" y="378"/>
                  </a:lnTo>
                  <a:lnTo>
                    <a:pt x="1376" y="344"/>
                  </a:lnTo>
                  <a:lnTo>
                    <a:pt x="1376" y="310"/>
                  </a:lnTo>
                  <a:lnTo>
                    <a:pt x="1376" y="275"/>
                  </a:lnTo>
                  <a:lnTo>
                    <a:pt x="1342" y="275"/>
                  </a:lnTo>
                  <a:lnTo>
                    <a:pt x="1342" y="241"/>
                  </a:lnTo>
                  <a:lnTo>
                    <a:pt x="1307" y="207"/>
                  </a:lnTo>
                  <a:lnTo>
                    <a:pt x="1239" y="172"/>
                  </a:lnTo>
                  <a:lnTo>
                    <a:pt x="1239" y="137"/>
                  </a:lnTo>
                  <a:lnTo>
                    <a:pt x="1204" y="104"/>
                  </a:lnTo>
                  <a:lnTo>
                    <a:pt x="1135" y="70"/>
                  </a:lnTo>
                  <a:lnTo>
                    <a:pt x="1102" y="70"/>
                  </a:lnTo>
                  <a:lnTo>
                    <a:pt x="1067" y="70"/>
                  </a:lnTo>
                  <a:lnTo>
                    <a:pt x="1067" y="35"/>
                  </a:lnTo>
                  <a:lnTo>
                    <a:pt x="1032" y="35"/>
                  </a:lnTo>
                  <a:lnTo>
                    <a:pt x="998" y="35"/>
                  </a:lnTo>
                  <a:lnTo>
                    <a:pt x="963" y="35"/>
                  </a:lnTo>
                  <a:lnTo>
                    <a:pt x="963" y="70"/>
                  </a:lnTo>
                  <a:lnTo>
                    <a:pt x="895" y="70"/>
                  </a:lnTo>
                  <a:lnTo>
                    <a:pt x="344" y="0"/>
                  </a:lnTo>
                  <a:lnTo>
                    <a:pt x="274" y="70"/>
                  </a:lnTo>
                  <a:lnTo>
                    <a:pt x="241" y="104"/>
                  </a:lnTo>
                  <a:lnTo>
                    <a:pt x="241" y="137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07" y="207"/>
                  </a:lnTo>
                  <a:lnTo>
                    <a:pt x="172" y="275"/>
                  </a:lnTo>
                  <a:lnTo>
                    <a:pt x="137" y="310"/>
                  </a:lnTo>
                  <a:lnTo>
                    <a:pt x="137" y="344"/>
                  </a:lnTo>
                  <a:lnTo>
                    <a:pt x="103" y="344"/>
                  </a:lnTo>
                  <a:lnTo>
                    <a:pt x="103" y="378"/>
                  </a:lnTo>
                  <a:lnTo>
                    <a:pt x="0" y="34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98" name="Freeform 215"/>
            <p:cNvSpPr>
              <a:spLocks noChangeArrowheads="1"/>
            </p:cNvSpPr>
            <p:nvPr/>
          </p:nvSpPr>
          <p:spPr bwMode="auto">
            <a:xfrm>
              <a:off x="3173" y="4041"/>
              <a:ext cx="54" cy="54"/>
            </a:xfrm>
            <a:custGeom>
              <a:avLst/>
              <a:gdLst>
                <a:gd name="T0" fmla="*/ 31 w 242"/>
                <a:gd name="T1" fmla="*/ 0 h 241"/>
                <a:gd name="T2" fmla="*/ 23 w 242"/>
                <a:gd name="T3" fmla="*/ 15 h 241"/>
                <a:gd name="T4" fmla="*/ 15 w 242"/>
                <a:gd name="T5" fmla="*/ 23 h 241"/>
                <a:gd name="T6" fmla="*/ 8 w 242"/>
                <a:gd name="T7" fmla="*/ 31 h 241"/>
                <a:gd name="T8" fmla="*/ 0 w 242"/>
                <a:gd name="T9" fmla="*/ 39 h 241"/>
                <a:gd name="T10" fmla="*/ 0 w 242"/>
                <a:gd name="T11" fmla="*/ 46 h 241"/>
                <a:gd name="T12" fmla="*/ 8 w 242"/>
                <a:gd name="T13" fmla="*/ 46 h 241"/>
                <a:gd name="T14" fmla="*/ 15 w 242"/>
                <a:gd name="T15" fmla="*/ 46 h 241"/>
                <a:gd name="T16" fmla="*/ 23 w 242"/>
                <a:gd name="T17" fmla="*/ 54 h 241"/>
                <a:gd name="T18" fmla="*/ 31 w 242"/>
                <a:gd name="T19" fmla="*/ 46 h 241"/>
                <a:gd name="T20" fmla="*/ 46 w 242"/>
                <a:gd name="T21" fmla="*/ 39 h 241"/>
                <a:gd name="T22" fmla="*/ 54 w 242"/>
                <a:gd name="T23" fmla="*/ 31 h 241"/>
                <a:gd name="T24" fmla="*/ 54 w 242"/>
                <a:gd name="T25" fmla="*/ 23 h 241"/>
                <a:gd name="T26" fmla="*/ 46 w 242"/>
                <a:gd name="T27" fmla="*/ 15 h 241"/>
                <a:gd name="T28" fmla="*/ 38 w 242"/>
                <a:gd name="T29" fmla="*/ 7 h 241"/>
                <a:gd name="T30" fmla="*/ 31 w 242"/>
                <a:gd name="T31" fmla="*/ 0 h 2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2" h="241">
                  <a:moveTo>
                    <a:pt x="138" y="0"/>
                  </a:moveTo>
                  <a:lnTo>
                    <a:pt x="103" y="68"/>
                  </a:lnTo>
                  <a:lnTo>
                    <a:pt x="69" y="103"/>
                  </a:lnTo>
                  <a:lnTo>
                    <a:pt x="34" y="137"/>
                  </a:lnTo>
                  <a:lnTo>
                    <a:pt x="0" y="172"/>
                  </a:lnTo>
                  <a:lnTo>
                    <a:pt x="0" y="205"/>
                  </a:lnTo>
                  <a:lnTo>
                    <a:pt x="34" y="205"/>
                  </a:lnTo>
                  <a:lnTo>
                    <a:pt x="69" y="205"/>
                  </a:lnTo>
                  <a:lnTo>
                    <a:pt x="103" y="240"/>
                  </a:lnTo>
                  <a:lnTo>
                    <a:pt x="138" y="205"/>
                  </a:lnTo>
                  <a:lnTo>
                    <a:pt x="206" y="172"/>
                  </a:lnTo>
                  <a:lnTo>
                    <a:pt x="241" y="137"/>
                  </a:lnTo>
                  <a:lnTo>
                    <a:pt x="241" y="103"/>
                  </a:lnTo>
                  <a:lnTo>
                    <a:pt x="206" y="68"/>
                  </a:lnTo>
                  <a:lnTo>
                    <a:pt x="172" y="33"/>
                  </a:lnTo>
                  <a:lnTo>
                    <a:pt x="138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99" name="Freeform 216"/>
            <p:cNvSpPr>
              <a:spLocks noChangeArrowheads="1"/>
            </p:cNvSpPr>
            <p:nvPr/>
          </p:nvSpPr>
          <p:spPr bwMode="auto">
            <a:xfrm>
              <a:off x="3173" y="4041"/>
              <a:ext cx="54" cy="54"/>
            </a:xfrm>
            <a:custGeom>
              <a:avLst/>
              <a:gdLst>
                <a:gd name="T0" fmla="*/ 31 w 242"/>
                <a:gd name="T1" fmla="*/ 0 h 241"/>
                <a:gd name="T2" fmla="*/ 23 w 242"/>
                <a:gd name="T3" fmla="*/ 15 h 241"/>
                <a:gd name="T4" fmla="*/ 15 w 242"/>
                <a:gd name="T5" fmla="*/ 23 h 241"/>
                <a:gd name="T6" fmla="*/ 8 w 242"/>
                <a:gd name="T7" fmla="*/ 31 h 241"/>
                <a:gd name="T8" fmla="*/ 0 w 242"/>
                <a:gd name="T9" fmla="*/ 39 h 241"/>
                <a:gd name="T10" fmla="*/ 0 w 242"/>
                <a:gd name="T11" fmla="*/ 46 h 241"/>
                <a:gd name="T12" fmla="*/ 8 w 242"/>
                <a:gd name="T13" fmla="*/ 46 h 241"/>
                <a:gd name="T14" fmla="*/ 15 w 242"/>
                <a:gd name="T15" fmla="*/ 46 h 241"/>
                <a:gd name="T16" fmla="*/ 23 w 242"/>
                <a:gd name="T17" fmla="*/ 54 h 241"/>
                <a:gd name="T18" fmla="*/ 31 w 242"/>
                <a:gd name="T19" fmla="*/ 46 h 241"/>
                <a:gd name="T20" fmla="*/ 46 w 242"/>
                <a:gd name="T21" fmla="*/ 39 h 241"/>
                <a:gd name="T22" fmla="*/ 54 w 242"/>
                <a:gd name="T23" fmla="*/ 31 h 241"/>
                <a:gd name="T24" fmla="*/ 54 w 242"/>
                <a:gd name="T25" fmla="*/ 23 h 241"/>
                <a:gd name="T26" fmla="*/ 46 w 242"/>
                <a:gd name="T27" fmla="*/ 15 h 241"/>
                <a:gd name="T28" fmla="*/ 38 w 242"/>
                <a:gd name="T29" fmla="*/ 7 h 241"/>
                <a:gd name="T30" fmla="*/ 31 w 242"/>
                <a:gd name="T31" fmla="*/ 0 h 2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2" h="241">
                  <a:moveTo>
                    <a:pt x="138" y="0"/>
                  </a:moveTo>
                  <a:lnTo>
                    <a:pt x="103" y="68"/>
                  </a:lnTo>
                  <a:lnTo>
                    <a:pt x="69" y="103"/>
                  </a:lnTo>
                  <a:lnTo>
                    <a:pt x="34" y="137"/>
                  </a:lnTo>
                  <a:lnTo>
                    <a:pt x="0" y="172"/>
                  </a:lnTo>
                  <a:lnTo>
                    <a:pt x="0" y="205"/>
                  </a:lnTo>
                  <a:lnTo>
                    <a:pt x="34" y="205"/>
                  </a:lnTo>
                  <a:lnTo>
                    <a:pt x="69" y="205"/>
                  </a:lnTo>
                  <a:lnTo>
                    <a:pt x="103" y="240"/>
                  </a:lnTo>
                  <a:lnTo>
                    <a:pt x="138" y="205"/>
                  </a:lnTo>
                  <a:lnTo>
                    <a:pt x="206" y="172"/>
                  </a:lnTo>
                  <a:lnTo>
                    <a:pt x="241" y="137"/>
                  </a:lnTo>
                  <a:lnTo>
                    <a:pt x="241" y="103"/>
                  </a:lnTo>
                  <a:lnTo>
                    <a:pt x="206" y="68"/>
                  </a:lnTo>
                  <a:lnTo>
                    <a:pt x="172" y="33"/>
                  </a:lnTo>
                  <a:lnTo>
                    <a:pt x="13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00" name="Freeform 217"/>
            <p:cNvSpPr>
              <a:spLocks noChangeArrowheads="1"/>
            </p:cNvSpPr>
            <p:nvPr/>
          </p:nvSpPr>
          <p:spPr bwMode="auto">
            <a:xfrm>
              <a:off x="3283" y="3955"/>
              <a:ext cx="38" cy="38"/>
            </a:xfrm>
            <a:custGeom>
              <a:avLst/>
              <a:gdLst>
                <a:gd name="T0" fmla="*/ 38 w 173"/>
                <a:gd name="T1" fmla="*/ 15 h 173"/>
                <a:gd name="T2" fmla="*/ 30 w 173"/>
                <a:gd name="T3" fmla="*/ 7 h 173"/>
                <a:gd name="T4" fmla="*/ 23 w 173"/>
                <a:gd name="T5" fmla="*/ 0 h 173"/>
                <a:gd name="T6" fmla="*/ 7 w 173"/>
                <a:gd name="T7" fmla="*/ 0 h 173"/>
                <a:gd name="T8" fmla="*/ 7 w 173"/>
                <a:gd name="T9" fmla="*/ 7 h 173"/>
                <a:gd name="T10" fmla="*/ 0 w 173"/>
                <a:gd name="T11" fmla="*/ 15 h 173"/>
                <a:gd name="T12" fmla="*/ 0 w 173"/>
                <a:gd name="T13" fmla="*/ 23 h 173"/>
                <a:gd name="T14" fmla="*/ 15 w 173"/>
                <a:gd name="T15" fmla="*/ 30 h 173"/>
                <a:gd name="T16" fmla="*/ 15 w 173"/>
                <a:gd name="T17" fmla="*/ 38 h 173"/>
                <a:gd name="T18" fmla="*/ 23 w 173"/>
                <a:gd name="T19" fmla="*/ 30 h 173"/>
                <a:gd name="T20" fmla="*/ 23 w 173"/>
                <a:gd name="T21" fmla="*/ 23 h 173"/>
                <a:gd name="T22" fmla="*/ 38 w 173"/>
                <a:gd name="T23" fmla="*/ 15 h 1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3" h="173">
                  <a:moveTo>
                    <a:pt x="172" y="69"/>
                  </a:moveTo>
                  <a:lnTo>
                    <a:pt x="137" y="34"/>
                  </a:lnTo>
                  <a:lnTo>
                    <a:pt x="103" y="0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68" y="137"/>
                  </a:lnTo>
                  <a:lnTo>
                    <a:pt x="68" y="172"/>
                  </a:lnTo>
                  <a:lnTo>
                    <a:pt x="103" y="137"/>
                  </a:lnTo>
                  <a:lnTo>
                    <a:pt x="103" y="103"/>
                  </a:lnTo>
                  <a:lnTo>
                    <a:pt x="172" y="69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01" name="Freeform 218"/>
            <p:cNvSpPr>
              <a:spLocks noChangeArrowheads="1"/>
            </p:cNvSpPr>
            <p:nvPr/>
          </p:nvSpPr>
          <p:spPr bwMode="auto">
            <a:xfrm>
              <a:off x="3283" y="3955"/>
              <a:ext cx="38" cy="38"/>
            </a:xfrm>
            <a:custGeom>
              <a:avLst/>
              <a:gdLst>
                <a:gd name="T0" fmla="*/ 38 w 173"/>
                <a:gd name="T1" fmla="*/ 15 h 173"/>
                <a:gd name="T2" fmla="*/ 30 w 173"/>
                <a:gd name="T3" fmla="*/ 7 h 173"/>
                <a:gd name="T4" fmla="*/ 23 w 173"/>
                <a:gd name="T5" fmla="*/ 0 h 173"/>
                <a:gd name="T6" fmla="*/ 7 w 173"/>
                <a:gd name="T7" fmla="*/ 0 h 173"/>
                <a:gd name="T8" fmla="*/ 7 w 173"/>
                <a:gd name="T9" fmla="*/ 7 h 173"/>
                <a:gd name="T10" fmla="*/ 0 w 173"/>
                <a:gd name="T11" fmla="*/ 15 h 173"/>
                <a:gd name="T12" fmla="*/ 0 w 173"/>
                <a:gd name="T13" fmla="*/ 23 h 173"/>
                <a:gd name="T14" fmla="*/ 15 w 173"/>
                <a:gd name="T15" fmla="*/ 30 h 173"/>
                <a:gd name="T16" fmla="*/ 15 w 173"/>
                <a:gd name="T17" fmla="*/ 38 h 173"/>
                <a:gd name="T18" fmla="*/ 23 w 173"/>
                <a:gd name="T19" fmla="*/ 30 h 173"/>
                <a:gd name="T20" fmla="*/ 23 w 173"/>
                <a:gd name="T21" fmla="*/ 23 h 173"/>
                <a:gd name="T22" fmla="*/ 38 w 173"/>
                <a:gd name="T23" fmla="*/ 15 h 1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3" h="173">
                  <a:moveTo>
                    <a:pt x="172" y="69"/>
                  </a:moveTo>
                  <a:lnTo>
                    <a:pt x="137" y="34"/>
                  </a:lnTo>
                  <a:lnTo>
                    <a:pt x="103" y="0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68" y="137"/>
                  </a:lnTo>
                  <a:lnTo>
                    <a:pt x="68" y="172"/>
                  </a:lnTo>
                  <a:lnTo>
                    <a:pt x="103" y="137"/>
                  </a:lnTo>
                  <a:lnTo>
                    <a:pt x="103" y="103"/>
                  </a:lnTo>
                  <a:lnTo>
                    <a:pt x="172" y="6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02" name="Freeform 219"/>
            <p:cNvSpPr>
              <a:spLocks noChangeArrowheads="1"/>
            </p:cNvSpPr>
            <p:nvPr/>
          </p:nvSpPr>
          <p:spPr bwMode="auto">
            <a:xfrm>
              <a:off x="2931" y="3885"/>
              <a:ext cx="397" cy="334"/>
            </a:xfrm>
            <a:custGeom>
              <a:avLst/>
              <a:gdLst>
                <a:gd name="T0" fmla="*/ 389 w 1756"/>
                <a:gd name="T1" fmla="*/ 93 h 1478"/>
                <a:gd name="T2" fmla="*/ 389 w 1756"/>
                <a:gd name="T3" fmla="*/ 117 h 1478"/>
                <a:gd name="T4" fmla="*/ 373 w 1756"/>
                <a:gd name="T5" fmla="*/ 148 h 1478"/>
                <a:gd name="T6" fmla="*/ 334 w 1756"/>
                <a:gd name="T7" fmla="*/ 179 h 1478"/>
                <a:gd name="T8" fmla="*/ 319 w 1756"/>
                <a:gd name="T9" fmla="*/ 209 h 1478"/>
                <a:gd name="T10" fmla="*/ 303 w 1756"/>
                <a:gd name="T11" fmla="*/ 225 h 1478"/>
                <a:gd name="T12" fmla="*/ 280 w 1756"/>
                <a:gd name="T13" fmla="*/ 256 h 1478"/>
                <a:gd name="T14" fmla="*/ 249 w 1756"/>
                <a:gd name="T15" fmla="*/ 279 h 1478"/>
                <a:gd name="T16" fmla="*/ 210 w 1756"/>
                <a:gd name="T17" fmla="*/ 310 h 1478"/>
                <a:gd name="T18" fmla="*/ 187 w 1756"/>
                <a:gd name="T19" fmla="*/ 318 h 1478"/>
                <a:gd name="T20" fmla="*/ 132 w 1756"/>
                <a:gd name="T21" fmla="*/ 318 h 1478"/>
                <a:gd name="T22" fmla="*/ 93 w 1756"/>
                <a:gd name="T23" fmla="*/ 326 h 1478"/>
                <a:gd name="T24" fmla="*/ 62 w 1756"/>
                <a:gd name="T25" fmla="*/ 326 h 1478"/>
                <a:gd name="T26" fmla="*/ 39 w 1756"/>
                <a:gd name="T27" fmla="*/ 295 h 1478"/>
                <a:gd name="T28" fmla="*/ 31 w 1756"/>
                <a:gd name="T29" fmla="*/ 272 h 1478"/>
                <a:gd name="T30" fmla="*/ 15 w 1756"/>
                <a:gd name="T31" fmla="*/ 225 h 1478"/>
                <a:gd name="T32" fmla="*/ 7 w 1756"/>
                <a:gd name="T33" fmla="*/ 194 h 1478"/>
                <a:gd name="T34" fmla="*/ 0 w 1756"/>
                <a:gd name="T35" fmla="*/ 171 h 1478"/>
                <a:gd name="T36" fmla="*/ 23 w 1756"/>
                <a:gd name="T37" fmla="*/ 171 h 1478"/>
                <a:gd name="T38" fmla="*/ 47 w 1756"/>
                <a:gd name="T39" fmla="*/ 179 h 1478"/>
                <a:gd name="T40" fmla="*/ 78 w 1756"/>
                <a:gd name="T41" fmla="*/ 171 h 1478"/>
                <a:gd name="T42" fmla="*/ 78 w 1756"/>
                <a:gd name="T43" fmla="*/ 148 h 1478"/>
                <a:gd name="T44" fmla="*/ 70 w 1756"/>
                <a:gd name="T45" fmla="*/ 85 h 1478"/>
                <a:gd name="T46" fmla="*/ 93 w 1756"/>
                <a:gd name="T47" fmla="*/ 93 h 1478"/>
                <a:gd name="T48" fmla="*/ 101 w 1756"/>
                <a:gd name="T49" fmla="*/ 124 h 1478"/>
                <a:gd name="T50" fmla="*/ 124 w 1756"/>
                <a:gd name="T51" fmla="*/ 117 h 1478"/>
                <a:gd name="T52" fmla="*/ 140 w 1756"/>
                <a:gd name="T53" fmla="*/ 101 h 1478"/>
                <a:gd name="T54" fmla="*/ 171 w 1756"/>
                <a:gd name="T55" fmla="*/ 108 h 1478"/>
                <a:gd name="T56" fmla="*/ 187 w 1756"/>
                <a:gd name="T57" fmla="*/ 101 h 1478"/>
                <a:gd name="T58" fmla="*/ 210 w 1756"/>
                <a:gd name="T59" fmla="*/ 85 h 1478"/>
                <a:gd name="T60" fmla="*/ 226 w 1756"/>
                <a:gd name="T61" fmla="*/ 78 h 1478"/>
                <a:gd name="T62" fmla="*/ 233 w 1756"/>
                <a:gd name="T63" fmla="*/ 62 h 1478"/>
                <a:gd name="T64" fmla="*/ 249 w 1756"/>
                <a:gd name="T65" fmla="*/ 31 h 1478"/>
                <a:gd name="T66" fmla="*/ 272 w 1756"/>
                <a:gd name="T67" fmla="*/ 7 h 1478"/>
                <a:gd name="T68" fmla="*/ 319 w 1756"/>
                <a:gd name="T69" fmla="*/ 7 h 1478"/>
                <a:gd name="T70" fmla="*/ 358 w 1756"/>
                <a:gd name="T71" fmla="*/ 0 h 1478"/>
                <a:gd name="T72" fmla="*/ 373 w 1756"/>
                <a:gd name="T73" fmla="*/ 39 h 1478"/>
                <a:gd name="T74" fmla="*/ 358 w 1756"/>
                <a:gd name="T75" fmla="*/ 70 h 1478"/>
                <a:gd name="T76" fmla="*/ 350 w 1756"/>
                <a:gd name="T77" fmla="*/ 93 h 1478"/>
                <a:gd name="T78" fmla="*/ 373 w 1756"/>
                <a:gd name="T79" fmla="*/ 101 h 1478"/>
                <a:gd name="T80" fmla="*/ 272 w 1756"/>
                <a:gd name="T81" fmla="*/ 155 h 1478"/>
                <a:gd name="T82" fmla="*/ 249 w 1756"/>
                <a:gd name="T83" fmla="*/ 186 h 1478"/>
                <a:gd name="T84" fmla="*/ 249 w 1756"/>
                <a:gd name="T85" fmla="*/ 202 h 1478"/>
                <a:gd name="T86" fmla="*/ 272 w 1756"/>
                <a:gd name="T87" fmla="*/ 202 h 1478"/>
                <a:gd name="T88" fmla="*/ 295 w 1756"/>
                <a:gd name="T89" fmla="*/ 179 h 1478"/>
                <a:gd name="T90" fmla="*/ 272 w 1756"/>
                <a:gd name="T91" fmla="*/ 155 h 147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56" h="1478">
                  <a:moveTo>
                    <a:pt x="1686" y="377"/>
                  </a:moveTo>
                  <a:lnTo>
                    <a:pt x="1720" y="377"/>
                  </a:lnTo>
                  <a:lnTo>
                    <a:pt x="1720" y="412"/>
                  </a:lnTo>
                  <a:lnTo>
                    <a:pt x="1755" y="412"/>
                  </a:lnTo>
                  <a:lnTo>
                    <a:pt x="1755" y="446"/>
                  </a:lnTo>
                  <a:lnTo>
                    <a:pt x="1720" y="516"/>
                  </a:lnTo>
                  <a:lnTo>
                    <a:pt x="1686" y="549"/>
                  </a:lnTo>
                  <a:lnTo>
                    <a:pt x="1651" y="617"/>
                  </a:lnTo>
                  <a:lnTo>
                    <a:pt x="1651" y="653"/>
                  </a:lnTo>
                  <a:lnTo>
                    <a:pt x="1616" y="687"/>
                  </a:lnTo>
                  <a:lnTo>
                    <a:pt x="1583" y="720"/>
                  </a:lnTo>
                  <a:lnTo>
                    <a:pt x="1479" y="790"/>
                  </a:lnTo>
                  <a:lnTo>
                    <a:pt x="1445" y="824"/>
                  </a:lnTo>
                  <a:lnTo>
                    <a:pt x="1445" y="859"/>
                  </a:lnTo>
                  <a:lnTo>
                    <a:pt x="1410" y="927"/>
                  </a:lnTo>
                  <a:lnTo>
                    <a:pt x="1376" y="927"/>
                  </a:lnTo>
                  <a:lnTo>
                    <a:pt x="1376" y="961"/>
                  </a:lnTo>
                  <a:lnTo>
                    <a:pt x="1342" y="996"/>
                  </a:lnTo>
                  <a:lnTo>
                    <a:pt x="1272" y="1064"/>
                  </a:lnTo>
                  <a:lnTo>
                    <a:pt x="1272" y="1099"/>
                  </a:lnTo>
                  <a:lnTo>
                    <a:pt x="1238" y="1133"/>
                  </a:lnTo>
                  <a:lnTo>
                    <a:pt x="1204" y="1203"/>
                  </a:lnTo>
                  <a:lnTo>
                    <a:pt x="1169" y="1203"/>
                  </a:lnTo>
                  <a:lnTo>
                    <a:pt x="1101" y="1236"/>
                  </a:lnTo>
                  <a:lnTo>
                    <a:pt x="1032" y="1304"/>
                  </a:lnTo>
                  <a:lnTo>
                    <a:pt x="998" y="1304"/>
                  </a:lnTo>
                  <a:lnTo>
                    <a:pt x="928" y="1374"/>
                  </a:lnTo>
                  <a:lnTo>
                    <a:pt x="860" y="1374"/>
                  </a:lnTo>
                  <a:lnTo>
                    <a:pt x="825" y="1374"/>
                  </a:lnTo>
                  <a:lnTo>
                    <a:pt x="825" y="1407"/>
                  </a:lnTo>
                  <a:lnTo>
                    <a:pt x="791" y="1407"/>
                  </a:lnTo>
                  <a:lnTo>
                    <a:pt x="721" y="1407"/>
                  </a:lnTo>
                  <a:lnTo>
                    <a:pt x="584" y="1407"/>
                  </a:lnTo>
                  <a:lnTo>
                    <a:pt x="516" y="1407"/>
                  </a:lnTo>
                  <a:lnTo>
                    <a:pt x="481" y="1442"/>
                  </a:lnTo>
                  <a:lnTo>
                    <a:pt x="412" y="1442"/>
                  </a:lnTo>
                  <a:lnTo>
                    <a:pt x="377" y="1442"/>
                  </a:lnTo>
                  <a:lnTo>
                    <a:pt x="309" y="1477"/>
                  </a:lnTo>
                  <a:lnTo>
                    <a:pt x="274" y="1442"/>
                  </a:lnTo>
                  <a:lnTo>
                    <a:pt x="240" y="1407"/>
                  </a:lnTo>
                  <a:lnTo>
                    <a:pt x="206" y="1374"/>
                  </a:lnTo>
                  <a:lnTo>
                    <a:pt x="172" y="1304"/>
                  </a:lnTo>
                  <a:lnTo>
                    <a:pt x="137" y="1270"/>
                  </a:lnTo>
                  <a:lnTo>
                    <a:pt x="137" y="1236"/>
                  </a:lnTo>
                  <a:lnTo>
                    <a:pt x="137" y="1203"/>
                  </a:lnTo>
                  <a:lnTo>
                    <a:pt x="137" y="1099"/>
                  </a:lnTo>
                  <a:lnTo>
                    <a:pt x="103" y="1099"/>
                  </a:lnTo>
                  <a:lnTo>
                    <a:pt x="68" y="996"/>
                  </a:lnTo>
                  <a:lnTo>
                    <a:pt x="68" y="961"/>
                  </a:lnTo>
                  <a:lnTo>
                    <a:pt x="68" y="927"/>
                  </a:lnTo>
                  <a:lnTo>
                    <a:pt x="33" y="859"/>
                  </a:lnTo>
                  <a:lnTo>
                    <a:pt x="0" y="824"/>
                  </a:lnTo>
                  <a:lnTo>
                    <a:pt x="0" y="790"/>
                  </a:lnTo>
                  <a:lnTo>
                    <a:pt x="0" y="755"/>
                  </a:lnTo>
                  <a:lnTo>
                    <a:pt x="33" y="720"/>
                  </a:lnTo>
                  <a:lnTo>
                    <a:pt x="68" y="755"/>
                  </a:lnTo>
                  <a:lnTo>
                    <a:pt x="103" y="755"/>
                  </a:lnTo>
                  <a:lnTo>
                    <a:pt x="137" y="790"/>
                  </a:lnTo>
                  <a:lnTo>
                    <a:pt x="172" y="790"/>
                  </a:lnTo>
                  <a:lnTo>
                    <a:pt x="206" y="790"/>
                  </a:lnTo>
                  <a:lnTo>
                    <a:pt x="240" y="790"/>
                  </a:lnTo>
                  <a:lnTo>
                    <a:pt x="274" y="755"/>
                  </a:lnTo>
                  <a:lnTo>
                    <a:pt x="344" y="755"/>
                  </a:lnTo>
                  <a:lnTo>
                    <a:pt x="377" y="720"/>
                  </a:lnTo>
                  <a:lnTo>
                    <a:pt x="344" y="687"/>
                  </a:lnTo>
                  <a:lnTo>
                    <a:pt x="344" y="653"/>
                  </a:lnTo>
                  <a:lnTo>
                    <a:pt x="344" y="549"/>
                  </a:lnTo>
                  <a:lnTo>
                    <a:pt x="344" y="446"/>
                  </a:lnTo>
                  <a:lnTo>
                    <a:pt x="309" y="377"/>
                  </a:lnTo>
                  <a:lnTo>
                    <a:pt x="344" y="377"/>
                  </a:lnTo>
                  <a:lnTo>
                    <a:pt x="377" y="377"/>
                  </a:lnTo>
                  <a:lnTo>
                    <a:pt x="412" y="412"/>
                  </a:lnTo>
                  <a:lnTo>
                    <a:pt x="412" y="516"/>
                  </a:lnTo>
                  <a:lnTo>
                    <a:pt x="412" y="549"/>
                  </a:lnTo>
                  <a:lnTo>
                    <a:pt x="447" y="549"/>
                  </a:lnTo>
                  <a:lnTo>
                    <a:pt x="481" y="583"/>
                  </a:lnTo>
                  <a:lnTo>
                    <a:pt x="516" y="549"/>
                  </a:lnTo>
                  <a:lnTo>
                    <a:pt x="550" y="516"/>
                  </a:lnTo>
                  <a:lnTo>
                    <a:pt x="550" y="480"/>
                  </a:lnTo>
                  <a:lnTo>
                    <a:pt x="584" y="446"/>
                  </a:lnTo>
                  <a:lnTo>
                    <a:pt x="618" y="446"/>
                  </a:lnTo>
                  <a:lnTo>
                    <a:pt x="654" y="480"/>
                  </a:lnTo>
                  <a:lnTo>
                    <a:pt x="688" y="516"/>
                  </a:lnTo>
                  <a:lnTo>
                    <a:pt x="757" y="480"/>
                  </a:lnTo>
                  <a:lnTo>
                    <a:pt x="791" y="480"/>
                  </a:lnTo>
                  <a:lnTo>
                    <a:pt x="825" y="480"/>
                  </a:lnTo>
                  <a:lnTo>
                    <a:pt x="825" y="446"/>
                  </a:lnTo>
                  <a:lnTo>
                    <a:pt x="860" y="412"/>
                  </a:lnTo>
                  <a:lnTo>
                    <a:pt x="928" y="412"/>
                  </a:lnTo>
                  <a:lnTo>
                    <a:pt x="928" y="377"/>
                  </a:lnTo>
                  <a:lnTo>
                    <a:pt x="962" y="377"/>
                  </a:lnTo>
                  <a:lnTo>
                    <a:pt x="998" y="377"/>
                  </a:lnTo>
                  <a:lnTo>
                    <a:pt x="998" y="343"/>
                  </a:lnTo>
                  <a:lnTo>
                    <a:pt x="998" y="309"/>
                  </a:lnTo>
                  <a:lnTo>
                    <a:pt x="1032" y="309"/>
                  </a:lnTo>
                  <a:lnTo>
                    <a:pt x="1032" y="274"/>
                  </a:lnTo>
                  <a:lnTo>
                    <a:pt x="1066" y="240"/>
                  </a:lnTo>
                  <a:lnTo>
                    <a:pt x="1101" y="205"/>
                  </a:lnTo>
                  <a:lnTo>
                    <a:pt x="1101" y="137"/>
                  </a:lnTo>
                  <a:lnTo>
                    <a:pt x="1135" y="103"/>
                  </a:lnTo>
                  <a:lnTo>
                    <a:pt x="1169" y="68"/>
                  </a:lnTo>
                  <a:lnTo>
                    <a:pt x="1204" y="33"/>
                  </a:lnTo>
                  <a:lnTo>
                    <a:pt x="1342" y="0"/>
                  </a:lnTo>
                  <a:lnTo>
                    <a:pt x="1376" y="0"/>
                  </a:lnTo>
                  <a:lnTo>
                    <a:pt x="1410" y="33"/>
                  </a:lnTo>
                  <a:lnTo>
                    <a:pt x="1479" y="33"/>
                  </a:lnTo>
                  <a:lnTo>
                    <a:pt x="1513" y="0"/>
                  </a:lnTo>
                  <a:lnTo>
                    <a:pt x="1583" y="0"/>
                  </a:lnTo>
                  <a:lnTo>
                    <a:pt x="1616" y="0"/>
                  </a:lnTo>
                  <a:lnTo>
                    <a:pt x="1616" y="68"/>
                  </a:lnTo>
                  <a:lnTo>
                    <a:pt x="1651" y="172"/>
                  </a:lnTo>
                  <a:lnTo>
                    <a:pt x="1651" y="274"/>
                  </a:lnTo>
                  <a:lnTo>
                    <a:pt x="1651" y="309"/>
                  </a:lnTo>
                  <a:lnTo>
                    <a:pt x="1583" y="309"/>
                  </a:lnTo>
                  <a:lnTo>
                    <a:pt x="1583" y="343"/>
                  </a:lnTo>
                  <a:lnTo>
                    <a:pt x="1548" y="377"/>
                  </a:lnTo>
                  <a:lnTo>
                    <a:pt x="1548" y="412"/>
                  </a:lnTo>
                  <a:lnTo>
                    <a:pt x="1616" y="446"/>
                  </a:lnTo>
                  <a:lnTo>
                    <a:pt x="1616" y="480"/>
                  </a:lnTo>
                  <a:lnTo>
                    <a:pt x="1651" y="446"/>
                  </a:lnTo>
                  <a:lnTo>
                    <a:pt x="1651" y="412"/>
                  </a:lnTo>
                  <a:lnTo>
                    <a:pt x="1686" y="377"/>
                  </a:lnTo>
                  <a:close/>
                  <a:moveTo>
                    <a:pt x="1204" y="687"/>
                  </a:moveTo>
                  <a:lnTo>
                    <a:pt x="1169" y="755"/>
                  </a:lnTo>
                  <a:lnTo>
                    <a:pt x="1135" y="790"/>
                  </a:lnTo>
                  <a:lnTo>
                    <a:pt x="1101" y="824"/>
                  </a:lnTo>
                  <a:lnTo>
                    <a:pt x="1066" y="859"/>
                  </a:lnTo>
                  <a:lnTo>
                    <a:pt x="1066" y="892"/>
                  </a:lnTo>
                  <a:lnTo>
                    <a:pt x="1101" y="892"/>
                  </a:lnTo>
                  <a:lnTo>
                    <a:pt x="1135" y="892"/>
                  </a:lnTo>
                  <a:lnTo>
                    <a:pt x="1169" y="927"/>
                  </a:lnTo>
                  <a:lnTo>
                    <a:pt x="1204" y="892"/>
                  </a:lnTo>
                  <a:lnTo>
                    <a:pt x="1272" y="859"/>
                  </a:lnTo>
                  <a:lnTo>
                    <a:pt x="1307" y="824"/>
                  </a:lnTo>
                  <a:lnTo>
                    <a:pt x="1307" y="790"/>
                  </a:lnTo>
                  <a:lnTo>
                    <a:pt x="1272" y="755"/>
                  </a:lnTo>
                  <a:lnTo>
                    <a:pt x="1238" y="720"/>
                  </a:lnTo>
                  <a:lnTo>
                    <a:pt x="1204" y="687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03" name="Freeform 220"/>
            <p:cNvSpPr>
              <a:spLocks noChangeArrowheads="1"/>
            </p:cNvSpPr>
            <p:nvPr/>
          </p:nvSpPr>
          <p:spPr bwMode="auto">
            <a:xfrm>
              <a:off x="2931" y="3885"/>
              <a:ext cx="397" cy="334"/>
            </a:xfrm>
            <a:custGeom>
              <a:avLst/>
              <a:gdLst>
                <a:gd name="T0" fmla="*/ 389 w 1756"/>
                <a:gd name="T1" fmla="*/ 85 h 1478"/>
                <a:gd name="T2" fmla="*/ 397 w 1756"/>
                <a:gd name="T3" fmla="*/ 93 h 1478"/>
                <a:gd name="T4" fmla="*/ 389 w 1756"/>
                <a:gd name="T5" fmla="*/ 117 h 1478"/>
                <a:gd name="T6" fmla="*/ 373 w 1756"/>
                <a:gd name="T7" fmla="*/ 139 h 1478"/>
                <a:gd name="T8" fmla="*/ 365 w 1756"/>
                <a:gd name="T9" fmla="*/ 155 h 1478"/>
                <a:gd name="T10" fmla="*/ 334 w 1756"/>
                <a:gd name="T11" fmla="*/ 179 h 1478"/>
                <a:gd name="T12" fmla="*/ 327 w 1756"/>
                <a:gd name="T13" fmla="*/ 194 h 1478"/>
                <a:gd name="T14" fmla="*/ 311 w 1756"/>
                <a:gd name="T15" fmla="*/ 209 h 1478"/>
                <a:gd name="T16" fmla="*/ 303 w 1756"/>
                <a:gd name="T17" fmla="*/ 225 h 1478"/>
                <a:gd name="T18" fmla="*/ 288 w 1756"/>
                <a:gd name="T19" fmla="*/ 248 h 1478"/>
                <a:gd name="T20" fmla="*/ 272 w 1756"/>
                <a:gd name="T21" fmla="*/ 272 h 1478"/>
                <a:gd name="T22" fmla="*/ 249 w 1756"/>
                <a:gd name="T23" fmla="*/ 279 h 1478"/>
                <a:gd name="T24" fmla="*/ 226 w 1756"/>
                <a:gd name="T25" fmla="*/ 295 h 1478"/>
                <a:gd name="T26" fmla="*/ 194 w 1756"/>
                <a:gd name="T27" fmla="*/ 310 h 1478"/>
                <a:gd name="T28" fmla="*/ 187 w 1756"/>
                <a:gd name="T29" fmla="*/ 318 h 1478"/>
                <a:gd name="T30" fmla="*/ 163 w 1756"/>
                <a:gd name="T31" fmla="*/ 318 h 1478"/>
                <a:gd name="T32" fmla="*/ 117 w 1756"/>
                <a:gd name="T33" fmla="*/ 318 h 1478"/>
                <a:gd name="T34" fmla="*/ 93 w 1756"/>
                <a:gd name="T35" fmla="*/ 326 h 1478"/>
                <a:gd name="T36" fmla="*/ 70 w 1756"/>
                <a:gd name="T37" fmla="*/ 334 h 1478"/>
                <a:gd name="T38" fmla="*/ 54 w 1756"/>
                <a:gd name="T39" fmla="*/ 318 h 1478"/>
                <a:gd name="T40" fmla="*/ 39 w 1756"/>
                <a:gd name="T41" fmla="*/ 295 h 1478"/>
                <a:gd name="T42" fmla="*/ 31 w 1756"/>
                <a:gd name="T43" fmla="*/ 279 h 1478"/>
                <a:gd name="T44" fmla="*/ 31 w 1756"/>
                <a:gd name="T45" fmla="*/ 248 h 1478"/>
                <a:gd name="T46" fmla="*/ 15 w 1756"/>
                <a:gd name="T47" fmla="*/ 225 h 1478"/>
                <a:gd name="T48" fmla="*/ 15 w 1756"/>
                <a:gd name="T49" fmla="*/ 209 h 1478"/>
                <a:gd name="T50" fmla="*/ 0 w 1756"/>
                <a:gd name="T51" fmla="*/ 186 h 1478"/>
                <a:gd name="T52" fmla="*/ 0 w 1756"/>
                <a:gd name="T53" fmla="*/ 171 h 1478"/>
                <a:gd name="T54" fmla="*/ 15 w 1756"/>
                <a:gd name="T55" fmla="*/ 171 h 1478"/>
                <a:gd name="T56" fmla="*/ 31 w 1756"/>
                <a:gd name="T57" fmla="*/ 179 h 1478"/>
                <a:gd name="T58" fmla="*/ 47 w 1756"/>
                <a:gd name="T59" fmla="*/ 179 h 1478"/>
                <a:gd name="T60" fmla="*/ 62 w 1756"/>
                <a:gd name="T61" fmla="*/ 171 h 1478"/>
                <a:gd name="T62" fmla="*/ 85 w 1756"/>
                <a:gd name="T63" fmla="*/ 163 h 1478"/>
                <a:gd name="T64" fmla="*/ 78 w 1756"/>
                <a:gd name="T65" fmla="*/ 148 h 1478"/>
                <a:gd name="T66" fmla="*/ 78 w 1756"/>
                <a:gd name="T67" fmla="*/ 101 h 1478"/>
                <a:gd name="T68" fmla="*/ 78 w 1756"/>
                <a:gd name="T69" fmla="*/ 85 h 1478"/>
                <a:gd name="T70" fmla="*/ 93 w 1756"/>
                <a:gd name="T71" fmla="*/ 93 h 1478"/>
                <a:gd name="T72" fmla="*/ 93 w 1756"/>
                <a:gd name="T73" fmla="*/ 124 h 1478"/>
                <a:gd name="T74" fmla="*/ 109 w 1756"/>
                <a:gd name="T75" fmla="*/ 132 h 1478"/>
                <a:gd name="T76" fmla="*/ 124 w 1756"/>
                <a:gd name="T77" fmla="*/ 117 h 1478"/>
                <a:gd name="T78" fmla="*/ 132 w 1756"/>
                <a:gd name="T79" fmla="*/ 101 h 1478"/>
                <a:gd name="T80" fmla="*/ 148 w 1756"/>
                <a:gd name="T81" fmla="*/ 108 h 1478"/>
                <a:gd name="T82" fmla="*/ 171 w 1756"/>
                <a:gd name="T83" fmla="*/ 108 h 1478"/>
                <a:gd name="T84" fmla="*/ 187 w 1756"/>
                <a:gd name="T85" fmla="*/ 108 h 1478"/>
                <a:gd name="T86" fmla="*/ 194 w 1756"/>
                <a:gd name="T87" fmla="*/ 93 h 1478"/>
                <a:gd name="T88" fmla="*/ 210 w 1756"/>
                <a:gd name="T89" fmla="*/ 85 h 1478"/>
                <a:gd name="T90" fmla="*/ 226 w 1756"/>
                <a:gd name="T91" fmla="*/ 85 h 1478"/>
                <a:gd name="T92" fmla="*/ 226 w 1756"/>
                <a:gd name="T93" fmla="*/ 70 h 1478"/>
                <a:gd name="T94" fmla="*/ 233 w 1756"/>
                <a:gd name="T95" fmla="*/ 62 h 1478"/>
                <a:gd name="T96" fmla="*/ 249 w 1756"/>
                <a:gd name="T97" fmla="*/ 46 h 1478"/>
                <a:gd name="T98" fmla="*/ 257 w 1756"/>
                <a:gd name="T99" fmla="*/ 23 h 1478"/>
                <a:gd name="T100" fmla="*/ 272 w 1756"/>
                <a:gd name="T101" fmla="*/ 7 h 1478"/>
                <a:gd name="T102" fmla="*/ 311 w 1756"/>
                <a:gd name="T103" fmla="*/ 0 h 1478"/>
                <a:gd name="T104" fmla="*/ 334 w 1756"/>
                <a:gd name="T105" fmla="*/ 7 h 1478"/>
                <a:gd name="T106" fmla="*/ 358 w 1756"/>
                <a:gd name="T107" fmla="*/ 0 h 1478"/>
                <a:gd name="T108" fmla="*/ 365 w 1756"/>
                <a:gd name="T109" fmla="*/ 15 h 1478"/>
                <a:gd name="T110" fmla="*/ 373 w 1756"/>
                <a:gd name="T111" fmla="*/ 62 h 1478"/>
                <a:gd name="T112" fmla="*/ 358 w 1756"/>
                <a:gd name="T113" fmla="*/ 70 h 1478"/>
                <a:gd name="T114" fmla="*/ 350 w 1756"/>
                <a:gd name="T115" fmla="*/ 85 h 1478"/>
                <a:gd name="T116" fmla="*/ 365 w 1756"/>
                <a:gd name="T117" fmla="*/ 101 h 1478"/>
                <a:gd name="T118" fmla="*/ 373 w 1756"/>
                <a:gd name="T119" fmla="*/ 101 h 1478"/>
                <a:gd name="T120" fmla="*/ 381 w 1756"/>
                <a:gd name="T121" fmla="*/ 85 h 14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56" h="1478">
                  <a:moveTo>
                    <a:pt x="1686" y="377"/>
                  </a:moveTo>
                  <a:lnTo>
                    <a:pt x="1720" y="377"/>
                  </a:lnTo>
                  <a:lnTo>
                    <a:pt x="1720" y="412"/>
                  </a:lnTo>
                  <a:lnTo>
                    <a:pt x="1755" y="412"/>
                  </a:lnTo>
                  <a:lnTo>
                    <a:pt x="1755" y="446"/>
                  </a:lnTo>
                  <a:lnTo>
                    <a:pt x="1720" y="516"/>
                  </a:lnTo>
                  <a:lnTo>
                    <a:pt x="1686" y="549"/>
                  </a:lnTo>
                  <a:lnTo>
                    <a:pt x="1651" y="617"/>
                  </a:lnTo>
                  <a:lnTo>
                    <a:pt x="1651" y="653"/>
                  </a:lnTo>
                  <a:lnTo>
                    <a:pt x="1616" y="687"/>
                  </a:lnTo>
                  <a:lnTo>
                    <a:pt x="1583" y="720"/>
                  </a:lnTo>
                  <a:lnTo>
                    <a:pt x="1479" y="790"/>
                  </a:lnTo>
                  <a:lnTo>
                    <a:pt x="1445" y="824"/>
                  </a:lnTo>
                  <a:lnTo>
                    <a:pt x="1445" y="859"/>
                  </a:lnTo>
                  <a:lnTo>
                    <a:pt x="1410" y="927"/>
                  </a:lnTo>
                  <a:lnTo>
                    <a:pt x="1376" y="927"/>
                  </a:lnTo>
                  <a:lnTo>
                    <a:pt x="1376" y="961"/>
                  </a:lnTo>
                  <a:lnTo>
                    <a:pt x="1342" y="996"/>
                  </a:lnTo>
                  <a:lnTo>
                    <a:pt x="1272" y="1064"/>
                  </a:lnTo>
                  <a:lnTo>
                    <a:pt x="1272" y="1099"/>
                  </a:lnTo>
                  <a:lnTo>
                    <a:pt x="1238" y="1133"/>
                  </a:lnTo>
                  <a:lnTo>
                    <a:pt x="1204" y="1203"/>
                  </a:lnTo>
                  <a:lnTo>
                    <a:pt x="1169" y="1203"/>
                  </a:lnTo>
                  <a:lnTo>
                    <a:pt x="1101" y="1236"/>
                  </a:lnTo>
                  <a:lnTo>
                    <a:pt x="1032" y="1304"/>
                  </a:lnTo>
                  <a:lnTo>
                    <a:pt x="998" y="1304"/>
                  </a:lnTo>
                  <a:lnTo>
                    <a:pt x="928" y="1374"/>
                  </a:lnTo>
                  <a:lnTo>
                    <a:pt x="860" y="1374"/>
                  </a:lnTo>
                  <a:lnTo>
                    <a:pt x="825" y="1374"/>
                  </a:lnTo>
                  <a:lnTo>
                    <a:pt x="825" y="1407"/>
                  </a:lnTo>
                  <a:lnTo>
                    <a:pt x="791" y="1407"/>
                  </a:lnTo>
                  <a:lnTo>
                    <a:pt x="721" y="1407"/>
                  </a:lnTo>
                  <a:lnTo>
                    <a:pt x="584" y="1407"/>
                  </a:lnTo>
                  <a:lnTo>
                    <a:pt x="516" y="1407"/>
                  </a:lnTo>
                  <a:lnTo>
                    <a:pt x="481" y="1442"/>
                  </a:lnTo>
                  <a:lnTo>
                    <a:pt x="412" y="1442"/>
                  </a:lnTo>
                  <a:lnTo>
                    <a:pt x="377" y="1442"/>
                  </a:lnTo>
                  <a:lnTo>
                    <a:pt x="309" y="1477"/>
                  </a:lnTo>
                  <a:lnTo>
                    <a:pt x="274" y="1442"/>
                  </a:lnTo>
                  <a:lnTo>
                    <a:pt x="240" y="1407"/>
                  </a:lnTo>
                  <a:lnTo>
                    <a:pt x="206" y="1374"/>
                  </a:lnTo>
                  <a:lnTo>
                    <a:pt x="172" y="1304"/>
                  </a:lnTo>
                  <a:lnTo>
                    <a:pt x="137" y="1270"/>
                  </a:lnTo>
                  <a:lnTo>
                    <a:pt x="137" y="1236"/>
                  </a:lnTo>
                  <a:lnTo>
                    <a:pt x="137" y="1203"/>
                  </a:lnTo>
                  <a:lnTo>
                    <a:pt x="137" y="1099"/>
                  </a:lnTo>
                  <a:lnTo>
                    <a:pt x="103" y="1099"/>
                  </a:lnTo>
                  <a:lnTo>
                    <a:pt x="68" y="996"/>
                  </a:lnTo>
                  <a:lnTo>
                    <a:pt x="68" y="961"/>
                  </a:lnTo>
                  <a:lnTo>
                    <a:pt x="68" y="927"/>
                  </a:lnTo>
                  <a:lnTo>
                    <a:pt x="33" y="859"/>
                  </a:lnTo>
                  <a:lnTo>
                    <a:pt x="0" y="824"/>
                  </a:lnTo>
                  <a:lnTo>
                    <a:pt x="0" y="790"/>
                  </a:lnTo>
                  <a:lnTo>
                    <a:pt x="0" y="755"/>
                  </a:lnTo>
                  <a:lnTo>
                    <a:pt x="33" y="720"/>
                  </a:lnTo>
                  <a:lnTo>
                    <a:pt x="68" y="755"/>
                  </a:lnTo>
                  <a:lnTo>
                    <a:pt x="103" y="755"/>
                  </a:lnTo>
                  <a:lnTo>
                    <a:pt x="137" y="790"/>
                  </a:lnTo>
                  <a:lnTo>
                    <a:pt x="172" y="790"/>
                  </a:lnTo>
                  <a:lnTo>
                    <a:pt x="206" y="790"/>
                  </a:lnTo>
                  <a:lnTo>
                    <a:pt x="240" y="790"/>
                  </a:lnTo>
                  <a:lnTo>
                    <a:pt x="274" y="755"/>
                  </a:lnTo>
                  <a:lnTo>
                    <a:pt x="344" y="755"/>
                  </a:lnTo>
                  <a:lnTo>
                    <a:pt x="377" y="720"/>
                  </a:lnTo>
                  <a:lnTo>
                    <a:pt x="344" y="687"/>
                  </a:lnTo>
                  <a:lnTo>
                    <a:pt x="344" y="653"/>
                  </a:lnTo>
                  <a:lnTo>
                    <a:pt x="344" y="549"/>
                  </a:lnTo>
                  <a:lnTo>
                    <a:pt x="344" y="446"/>
                  </a:lnTo>
                  <a:lnTo>
                    <a:pt x="309" y="377"/>
                  </a:lnTo>
                  <a:lnTo>
                    <a:pt x="344" y="377"/>
                  </a:lnTo>
                  <a:lnTo>
                    <a:pt x="377" y="377"/>
                  </a:lnTo>
                  <a:lnTo>
                    <a:pt x="412" y="412"/>
                  </a:lnTo>
                  <a:lnTo>
                    <a:pt x="412" y="516"/>
                  </a:lnTo>
                  <a:lnTo>
                    <a:pt x="412" y="549"/>
                  </a:lnTo>
                  <a:lnTo>
                    <a:pt x="447" y="549"/>
                  </a:lnTo>
                  <a:lnTo>
                    <a:pt x="481" y="583"/>
                  </a:lnTo>
                  <a:lnTo>
                    <a:pt x="516" y="549"/>
                  </a:lnTo>
                  <a:lnTo>
                    <a:pt x="550" y="516"/>
                  </a:lnTo>
                  <a:lnTo>
                    <a:pt x="550" y="480"/>
                  </a:lnTo>
                  <a:lnTo>
                    <a:pt x="584" y="446"/>
                  </a:lnTo>
                  <a:lnTo>
                    <a:pt x="618" y="446"/>
                  </a:lnTo>
                  <a:lnTo>
                    <a:pt x="654" y="480"/>
                  </a:lnTo>
                  <a:lnTo>
                    <a:pt x="688" y="516"/>
                  </a:lnTo>
                  <a:lnTo>
                    <a:pt x="757" y="480"/>
                  </a:lnTo>
                  <a:lnTo>
                    <a:pt x="791" y="480"/>
                  </a:lnTo>
                  <a:lnTo>
                    <a:pt x="825" y="480"/>
                  </a:lnTo>
                  <a:lnTo>
                    <a:pt x="825" y="446"/>
                  </a:lnTo>
                  <a:lnTo>
                    <a:pt x="860" y="412"/>
                  </a:lnTo>
                  <a:lnTo>
                    <a:pt x="928" y="412"/>
                  </a:lnTo>
                  <a:lnTo>
                    <a:pt x="928" y="377"/>
                  </a:lnTo>
                  <a:lnTo>
                    <a:pt x="962" y="377"/>
                  </a:lnTo>
                  <a:lnTo>
                    <a:pt x="998" y="377"/>
                  </a:lnTo>
                  <a:lnTo>
                    <a:pt x="998" y="343"/>
                  </a:lnTo>
                  <a:lnTo>
                    <a:pt x="998" y="309"/>
                  </a:lnTo>
                  <a:lnTo>
                    <a:pt x="1032" y="309"/>
                  </a:lnTo>
                  <a:lnTo>
                    <a:pt x="1032" y="274"/>
                  </a:lnTo>
                  <a:lnTo>
                    <a:pt x="1066" y="240"/>
                  </a:lnTo>
                  <a:lnTo>
                    <a:pt x="1101" y="205"/>
                  </a:lnTo>
                  <a:lnTo>
                    <a:pt x="1101" y="137"/>
                  </a:lnTo>
                  <a:lnTo>
                    <a:pt x="1135" y="103"/>
                  </a:lnTo>
                  <a:lnTo>
                    <a:pt x="1169" y="68"/>
                  </a:lnTo>
                  <a:lnTo>
                    <a:pt x="1204" y="33"/>
                  </a:lnTo>
                  <a:lnTo>
                    <a:pt x="1342" y="0"/>
                  </a:lnTo>
                  <a:lnTo>
                    <a:pt x="1376" y="0"/>
                  </a:lnTo>
                  <a:lnTo>
                    <a:pt x="1410" y="33"/>
                  </a:lnTo>
                  <a:lnTo>
                    <a:pt x="1479" y="33"/>
                  </a:lnTo>
                  <a:lnTo>
                    <a:pt x="1513" y="0"/>
                  </a:lnTo>
                  <a:lnTo>
                    <a:pt x="1583" y="0"/>
                  </a:lnTo>
                  <a:lnTo>
                    <a:pt x="1616" y="0"/>
                  </a:lnTo>
                  <a:lnTo>
                    <a:pt x="1616" y="68"/>
                  </a:lnTo>
                  <a:lnTo>
                    <a:pt x="1651" y="172"/>
                  </a:lnTo>
                  <a:lnTo>
                    <a:pt x="1651" y="274"/>
                  </a:lnTo>
                  <a:lnTo>
                    <a:pt x="1651" y="309"/>
                  </a:lnTo>
                  <a:lnTo>
                    <a:pt x="1583" y="309"/>
                  </a:lnTo>
                  <a:lnTo>
                    <a:pt x="1583" y="343"/>
                  </a:lnTo>
                  <a:lnTo>
                    <a:pt x="1548" y="377"/>
                  </a:lnTo>
                  <a:lnTo>
                    <a:pt x="1548" y="412"/>
                  </a:lnTo>
                  <a:lnTo>
                    <a:pt x="1616" y="446"/>
                  </a:lnTo>
                  <a:lnTo>
                    <a:pt x="1616" y="480"/>
                  </a:lnTo>
                  <a:lnTo>
                    <a:pt x="1651" y="446"/>
                  </a:lnTo>
                  <a:lnTo>
                    <a:pt x="1651" y="412"/>
                  </a:lnTo>
                  <a:lnTo>
                    <a:pt x="1686" y="37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04" name="Freeform 221"/>
            <p:cNvSpPr>
              <a:spLocks noChangeArrowheads="1"/>
            </p:cNvSpPr>
            <p:nvPr/>
          </p:nvSpPr>
          <p:spPr bwMode="auto">
            <a:xfrm>
              <a:off x="3173" y="4041"/>
              <a:ext cx="54" cy="54"/>
            </a:xfrm>
            <a:custGeom>
              <a:avLst/>
              <a:gdLst>
                <a:gd name="T0" fmla="*/ 31 w 242"/>
                <a:gd name="T1" fmla="*/ 0 h 241"/>
                <a:gd name="T2" fmla="*/ 23 w 242"/>
                <a:gd name="T3" fmla="*/ 15 h 241"/>
                <a:gd name="T4" fmla="*/ 15 w 242"/>
                <a:gd name="T5" fmla="*/ 23 h 241"/>
                <a:gd name="T6" fmla="*/ 8 w 242"/>
                <a:gd name="T7" fmla="*/ 31 h 241"/>
                <a:gd name="T8" fmla="*/ 0 w 242"/>
                <a:gd name="T9" fmla="*/ 39 h 241"/>
                <a:gd name="T10" fmla="*/ 0 w 242"/>
                <a:gd name="T11" fmla="*/ 46 h 241"/>
                <a:gd name="T12" fmla="*/ 8 w 242"/>
                <a:gd name="T13" fmla="*/ 46 h 241"/>
                <a:gd name="T14" fmla="*/ 15 w 242"/>
                <a:gd name="T15" fmla="*/ 46 h 241"/>
                <a:gd name="T16" fmla="*/ 23 w 242"/>
                <a:gd name="T17" fmla="*/ 54 h 241"/>
                <a:gd name="T18" fmla="*/ 31 w 242"/>
                <a:gd name="T19" fmla="*/ 46 h 241"/>
                <a:gd name="T20" fmla="*/ 46 w 242"/>
                <a:gd name="T21" fmla="*/ 39 h 241"/>
                <a:gd name="T22" fmla="*/ 54 w 242"/>
                <a:gd name="T23" fmla="*/ 31 h 241"/>
                <a:gd name="T24" fmla="*/ 54 w 242"/>
                <a:gd name="T25" fmla="*/ 23 h 241"/>
                <a:gd name="T26" fmla="*/ 46 w 242"/>
                <a:gd name="T27" fmla="*/ 15 h 241"/>
                <a:gd name="T28" fmla="*/ 38 w 242"/>
                <a:gd name="T29" fmla="*/ 7 h 241"/>
                <a:gd name="T30" fmla="*/ 31 w 242"/>
                <a:gd name="T31" fmla="*/ 0 h 2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2" h="241">
                  <a:moveTo>
                    <a:pt x="138" y="0"/>
                  </a:moveTo>
                  <a:lnTo>
                    <a:pt x="103" y="68"/>
                  </a:lnTo>
                  <a:lnTo>
                    <a:pt x="69" y="103"/>
                  </a:lnTo>
                  <a:lnTo>
                    <a:pt x="34" y="137"/>
                  </a:lnTo>
                  <a:lnTo>
                    <a:pt x="0" y="172"/>
                  </a:lnTo>
                  <a:lnTo>
                    <a:pt x="0" y="205"/>
                  </a:lnTo>
                  <a:lnTo>
                    <a:pt x="34" y="205"/>
                  </a:lnTo>
                  <a:lnTo>
                    <a:pt x="69" y="205"/>
                  </a:lnTo>
                  <a:lnTo>
                    <a:pt x="103" y="240"/>
                  </a:lnTo>
                  <a:lnTo>
                    <a:pt x="138" y="205"/>
                  </a:lnTo>
                  <a:lnTo>
                    <a:pt x="206" y="172"/>
                  </a:lnTo>
                  <a:lnTo>
                    <a:pt x="241" y="137"/>
                  </a:lnTo>
                  <a:lnTo>
                    <a:pt x="241" y="103"/>
                  </a:lnTo>
                  <a:lnTo>
                    <a:pt x="206" y="68"/>
                  </a:lnTo>
                  <a:lnTo>
                    <a:pt x="172" y="33"/>
                  </a:lnTo>
                  <a:lnTo>
                    <a:pt x="13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05" name="Freeform 222"/>
            <p:cNvSpPr>
              <a:spLocks noChangeArrowheads="1"/>
            </p:cNvSpPr>
            <p:nvPr/>
          </p:nvSpPr>
          <p:spPr bwMode="auto">
            <a:xfrm>
              <a:off x="3001" y="3830"/>
              <a:ext cx="202" cy="186"/>
            </a:xfrm>
            <a:custGeom>
              <a:avLst/>
              <a:gdLst>
                <a:gd name="T0" fmla="*/ 194 w 897"/>
                <a:gd name="T1" fmla="*/ 70 h 825"/>
                <a:gd name="T2" fmla="*/ 178 w 897"/>
                <a:gd name="T3" fmla="*/ 85 h 825"/>
                <a:gd name="T4" fmla="*/ 171 w 897"/>
                <a:gd name="T5" fmla="*/ 108 h 825"/>
                <a:gd name="T6" fmla="*/ 163 w 897"/>
                <a:gd name="T7" fmla="*/ 124 h 825"/>
                <a:gd name="T8" fmla="*/ 155 w 897"/>
                <a:gd name="T9" fmla="*/ 132 h 825"/>
                <a:gd name="T10" fmla="*/ 147 w 897"/>
                <a:gd name="T11" fmla="*/ 139 h 825"/>
                <a:gd name="T12" fmla="*/ 139 w 897"/>
                <a:gd name="T13" fmla="*/ 147 h 825"/>
                <a:gd name="T14" fmla="*/ 124 w 897"/>
                <a:gd name="T15" fmla="*/ 147 h 825"/>
                <a:gd name="T16" fmla="*/ 116 w 897"/>
                <a:gd name="T17" fmla="*/ 163 h 825"/>
                <a:gd name="T18" fmla="*/ 101 w 897"/>
                <a:gd name="T19" fmla="*/ 163 h 825"/>
                <a:gd name="T20" fmla="*/ 78 w 897"/>
                <a:gd name="T21" fmla="*/ 163 h 825"/>
                <a:gd name="T22" fmla="*/ 62 w 897"/>
                <a:gd name="T23" fmla="*/ 155 h 825"/>
                <a:gd name="T24" fmla="*/ 54 w 897"/>
                <a:gd name="T25" fmla="*/ 171 h 825"/>
                <a:gd name="T26" fmla="*/ 39 w 897"/>
                <a:gd name="T27" fmla="*/ 186 h 825"/>
                <a:gd name="T28" fmla="*/ 23 w 897"/>
                <a:gd name="T29" fmla="*/ 178 h 825"/>
                <a:gd name="T30" fmla="*/ 23 w 897"/>
                <a:gd name="T31" fmla="*/ 147 h 825"/>
                <a:gd name="T32" fmla="*/ 8 w 897"/>
                <a:gd name="T33" fmla="*/ 139 h 825"/>
                <a:gd name="T34" fmla="*/ 0 w 897"/>
                <a:gd name="T35" fmla="*/ 124 h 825"/>
                <a:gd name="T36" fmla="*/ 8 w 897"/>
                <a:gd name="T37" fmla="*/ 85 h 825"/>
                <a:gd name="T38" fmla="*/ 31 w 897"/>
                <a:gd name="T39" fmla="*/ 85 h 825"/>
                <a:gd name="T40" fmla="*/ 31 w 897"/>
                <a:gd name="T41" fmla="*/ 70 h 825"/>
                <a:gd name="T42" fmla="*/ 39 w 897"/>
                <a:gd name="T43" fmla="*/ 54 h 825"/>
                <a:gd name="T44" fmla="*/ 31 w 897"/>
                <a:gd name="T45" fmla="*/ 23 h 825"/>
                <a:gd name="T46" fmla="*/ 47 w 897"/>
                <a:gd name="T47" fmla="*/ 16 h 825"/>
                <a:gd name="T48" fmla="*/ 78 w 897"/>
                <a:gd name="T49" fmla="*/ 8 h 825"/>
                <a:gd name="T50" fmla="*/ 101 w 897"/>
                <a:gd name="T51" fmla="*/ 0 h 825"/>
                <a:gd name="T52" fmla="*/ 116 w 897"/>
                <a:gd name="T53" fmla="*/ 0 h 825"/>
                <a:gd name="T54" fmla="*/ 139 w 897"/>
                <a:gd name="T55" fmla="*/ 0 h 825"/>
                <a:gd name="T56" fmla="*/ 147 w 897"/>
                <a:gd name="T57" fmla="*/ 16 h 825"/>
                <a:gd name="T58" fmla="*/ 163 w 897"/>
                <a:gd name="T59" fmla="*/ 31 h 825"/>
                <a:gd name="T60" fmla="*/ 178 w 897"/>
                <a:gd name="T61" fmla="*/ 39 h 825"/>
                <a:gd name="T62" fmla="*/ 194 w 897"/>
                <a:gd name="T63" fmla="*/ 54 h 8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97" h="825">
                  <a:moveTo>
                    <a:pt x="896" y="274"/>
                  </a:moveTo>
                  <a:lnTo>
                    <a:pt x="860" y="309"/>
                  </a:lnTo>
                  <a:lnTo>
                    <a:pt x="826" y="344"/>
                  </a:lnTo>
                  <a:lnTo>
                    <a:pt x="792" y="378"/>
                  </a:lnTo>
                  <a:lnTo>
                    <a:pt x="792" y="446"/>
                  </a:lnTo>
                  <a:lnTo>
                    <a:pt x="758" y="481"/>
                  </a:lnTo>
                  <a:lnTo>
                    <a:pt x="723" y="516"/>
                  </a:lnTo>
                  <a:lnTo>
                    <a:pt x="723" y="550"/>
                  </a:lnTo>
                  <a:lnTo>
                    <a:pt x="689" y="550"/>
                  </a:lnTo>
                  <a:lnTo>
                    <a:pt x="689" y="584"/>
                  </a:lnTo>
                  <a:lnTo>
                    <a:pt x="689" y="618"/>
                  </a:lnTo>
                  <a:lnTo>
                    <a:pt x="654" y="618"/>
                  </a:lnTo>
                  <a:lnTo>
                    <a:pt x="619" y="618"/>
                  </a:lnTo>
                  <a:lnTo>
                    <a:pt x="619" y="653"/>
                  </a:lnTo>
                  <a:lnTo>
                    <a:pt x="585" y="653"/>
                  </a:lnTo>
                  <a:lnTo>
                    <a:pt x="551" y="653"/>
                  </a:lnTo>
                  <a:lnTo>
                    <a:pt x="516" y="687"/>
                  </a:lnTo>
                  <a:lnTo>
                    <a:pt x="516" y="721"/>
                  </a:lnTo>
                  <a:lnTo>
                    <a:pt x="482" y="721"/>
                  </a:lnTo>
                  <a:lnTo>
                    <a:pt x="448" y="721"/>
                  </a:lnTo>
                  <a:lnTo>
                    <a:pt x="379" y="757"/>
                  </a:lnTo>
                  <a:lnTo>
                    <a:pt x="345" y="721"/>
                  </a:lnTo>
                  <a:lnTo>
                    <a:pt x="310" y="687"/>
                  </a:lnTo>
                  <a:lnTo>
                    <a:pt x="275" y="687"/>
                  </a:lnTo>
                  <a:lnTo>
                    <a:pt x="241" y="721"/>
                  </a:lnTo>
                  <a:lnTo>
                    <a:pt x="241" y="757"/>
                  </a:lnTo>
                  <a:lnTo>
                    <a:pt x="207" y="790"/>
                  </a:lnTo>
                  <a:lnTo>
                    <a:pt x="172" y="824"/>
                  </a:lnTo>
                  <a:lnTo>
                    <a:pt x="138" y="790"/>
                  </a:lnTo>
                  <a:lnTo>
                    <a:pt x="103" y="790"/>
                  </a:lnTo>
                  <a:lnTo>
                    <a:pt x="103" y="757"/>
                  </a:lnTo>
                  <a:lnTo>
                    <a:pt x="103" y="653"/>
                  </a:lnTo>
                  <a:lnTo>
                    <a:pt x="69" y="618"/>
                  </a:lnTo>
                  <a:lnTo>
                    <a:pt x="35" y="618"/>
                  </a:lnTo>
                  <a:lnTo>
                    <a:pt x="0" y="618"/>
                  </a:lnTo>
                  <a:lnTo>
                    <a:pt x="0" y="550"/>
                  </a:lnTo>
                  <a:lnTo>
                    <a:pt x="0" y="378"/>
                  </a:lnTo>
                  <a:lnTo>
                    <a:pt x="35" y="378"/>
                  </a:lnTo>
                  <a:lnTo>
                    <a:pt x="103" y="378"/>
                  </a:lnTo>
                  <a:lnTo>
                    <a:pt x="138" y="378"/>
                  </a:lnTo>
                  <a:lnTo>
                    <a:pt x="138" y="344"/>
                  </a:lnTo>
                  <a:lnTo>
                    <a:pt x="138" y="309"/>
                  </a:lnTo>
                  <a:lnTo>
                    <a:pt x="172" y="309"/>
                  </a:lnTo>
                  <a:lnTo>
                    <a:pt x="172" y="241"/>
                  </a:lnTo>
                  <a:lnTo>
                    <a:pt x="138" y="137"/>
                  </a:lnTo>
                  <a:lnTo>
                    <a:pt x="138" y="103"/>
                  </a:lnTo>
                  <a:lnTo>
                    <a:pt x="172" y="70"/>
                  </a:lnTo>
                  <a:lnTo>
                    <a:pt x="207" y="70"/>
                  </a:lnTo>
                  <a:lnTo>
                    <a:pt x="275" y="34"/>
                  </a:lnTo>
                  <a:lnTo>
                    <a:pt x="345" y="34"/>
                  </a:lnTo>
                  <a:lnTo>
                    <a:pt x="379" y="0"/>
                  </a:lnTo>
                  <a:lnTo>
                    <a:pt x="448" y="0"/>
                  </a:lnTo>
                  <a:lnTo>
                    <a:pt x="482" y="0"/>
                  </a:lnTo>
                  <a:lnTo>
                    <a:pt x="516" y="0"/>
                  </a:lnTo>
                  <a:lnTo>
                    <a:pt x="551" y="0"/>
                  </a:lnTo>
                  <a:lnTo>
                    <a:pt x="619" y="0"/>
                  </a:lnTo>
                  <a:lnTo>
                    <a:pt x="654" y="34"/>
                  </a:lnTo>
                  <a:lnTo>
                    <a:pt x="654" y="70"/>
                  </a:lnTo>
                  <a:lnTo>
                    <a:pt x="689" y="103"/>
                  </a:lnTo>
                  <a:lnTo>
                    <a:pt x="723" y="137"/>
                  </a:lnTo>
                  <a:lnTo>
                    <a:pt x="758" y="137"/>
                  </a:lnTo>
                  <a:lnTo>
                    <a:pt x="792" y="172"/>
                  </a:lnTo>
                  <a:lnTo>
                    <a:pt x="826" y="207"/>
                  </a:lnTo>
                  <a:lnTo>
                    <a:pt x="860" y="241"/>
                  </a:lnTo>
                  <a:lnTo>
                    <a:pt x="896" y="27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06" name="Freeform 223"/>
            <p:cNvSpPr>
              <a:spLocks noChangeArrowheads="1"/>
            </p:cNvSpPr>
            <p:nvPr/>
          </p:nvSpPr>
          <p:spPr bwMode="auto">
            <a:xfrm>
              <a:off x="3001" y="3830"/>
              <a:ext cx="202" cy="186"/>
            </a:xfrm>
            <a:custGeom>
              <a:avLst/>
              <a:gdLst>
                <a:gd name="T0" fmla="*/ 194 w 897"/>
                <a:gd name="T1" fmla="*/ 70 h 825"/>
                <a:gd name="T2" fmla="*/ 178 w 897"/>
                <a:gd name="T3" fmla="*/ 85 h 825"/>
                <a:gd name="T4" fmla="*/ 171 w 897"/>
                <a:gd name="T5" fmla="*/ 108 h 825"/>
                <a:gd name="T6" fmla="*/ 163 w 897"/>
                <a:gd name="T7" fmla="*/ 124 h 825"/>
                <a:gd name="T8" fmla="*/ 155 w 897"/>
                <a:gd name="T9" fmla="*/ 132 h 825"/>
                <a:gd name="T10" fmla="*/ 147 w 897"/>
                <a:gd name="T11" fmla="*/ 139 h 825"/>
                <a:gd name="T12" fmla="*/ 139 w 897"/>
                <a:gd name="T13" fmla="*/ 147 h 825"/>
                <a:gd name="T14" fmla="*/ 124 w 897"/>
                <a:gd name="T15" fmla="*/ 147 h 825"/>
                <a:gd name="T16" fmla="*/ 116 w 897"/>
                <a:gd name="T17" fmla="*/ 163 h 825"/>
                <a:gd name="T18" fmla="*/ 101 w 897"/>
                <a:gd name="T19" fmla="*/ 163 h 825"/>
                <a:gd name="T20" fmla="*/ 78 w 897"/>
                <a:gd name="T21" fmla="*/ 163 h 825"/>
                <a:gd name="T22" fmla="*/ 62 w 897"/>
                <a:gd name="T23" fmla="*/ 155 h 825"/>
                <a:gd name="T24" fmla="*/ 54 w 897"/>
                <a:gd name="T25" fmla="*/ 171 h 825"/>
                <a:gd name="T26" fmla="*/ 39 w 897"/>
                <a:gd name="T27" fmla="*/ 186 h 825"/>
                <a:gd name="T28" fmla="*/ 23 w 897"/>
                <a:gd name="T29" fmla="*/ 178 h 825"/>
                <a:gd name="T30" fmla="*/ 23 w 897"/>
                <a:gd name="T31" fmla="*/ 147 h 825"/>
                <a:gd name="T32" fmla="*/ 8 w 897"/>
                <a:gd name="T33" fmla="*/ 139 h 825"/>
                <a:gd name="T34" fmla="*/ 0 w 897"/>
                <a:gd name="T35" fmla="*/ 124 h 825"/>
                <a:gd name="T36" fmla="*/ 8 w 897"/>
                <a:gd name="T37" fmla="*/ 85 h 825"/>
                <a:gd name="T38" fmla="*/ 31 w 897"/>
                <a:gd name="T39" fmla="*/ 85 h 825"/>
                <a:gd name="T40" fmla="*/ 31 w 897"/>
                <a:gd name="T41" fmla="*/ 70 h 825"/>
                <a:gd name="T42" fmla="*/ 39 w 897"/>
                <a:gd name="T43" fmla="*/ 54 h 825"/>
                <a:gd name="T44" fmla="*/ 31 w 897"/>
                <a:gd name="T45" fmla="*/ 23 h 825"/>
                <a:gd name="T46" fmla="*/ 47 w 897"/>
                <a:gd name="T47" fmla="*/ 16 h 825"/>
                <a:gd name="T48" fmla="*/ 78 w 897"/>
                <a:gd name="T49" fmla="*/ 8 h 825"/>
                <a:gd name="T50" fmla="*/ 101 w 897"/>
                <a:gd name="T51" fmla="*/ 0 h 825"/>
                <a:gd name="T52" fmla="*/ 116 w 897"/>
                <a:gd name="T53" fmla="*/ 0 h 825"/>
                <a:gd name="T54" fmla="*/ 139 w 897"/>
                <a:gd name="T55" fmla="*/ 0 h 825"/>
                <a:gd name="T56" fmla="*/ 147 w 897"/>
                <a:gd name="T57" fmla="*/ 16 h 825"/>
                <a:gd name="T58" fmla="*/ 163 w 897"/>
                <a:gd name="T59" fmla="*/ 31 h 825"/>
                <a:gd name="T60" fmla="*/ 178 w 897"/>
                <a:gd name="T61" fmla="*/ 39 h 825"/>
                <a:gd name="T62" fmla="*/ 194 w 897"/>
                <a:gd name="T63" fmla="*/ 54 h 8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97" h="825">
                  <a:moveTo>
                    <a:pt x="896" y="274"/>
                  </a:moveTo>
                  <a:lnTo>
                    <a:pt x="860" y="309"/>
                  </a:lnTo>
                  <a:lnTo>
                    <a:pt x="826" y="344"/>
                  </a:lnTo>
                  <a:lnTo>
                    <a:pt x="792" y="378"/>
                  </a:lnTo>
                  <a:lnTo>
                    <a:pt x="792" y="446"/>
                  </a:lnTo>
                  <a:lnTo>
                    <a:pt x="758" y="481"/>
                  </a:lnTo>
                  <a:lnTo>
                    <a:pt x="723" y="516"/>
                  </a:lnTo>
                  <a:lnTo>
                    <a:pt x="723" y="550"/>
                  </a:lnTo>
                  <a:lnTo>
                    <a:pt x="689" y="550"/>
                  </a:lnTo>
                  <a:lnTo>
                    <a:pt x="689" y="584"/>
                  </a:lnTo>
                  <a:lnTo>
                    <a:pt x="689" y="618"/>
                  </a:lnTo>
                  <a:lnTo>
                    <a:pt x="654" y="618"/>
                  </a:lnTo>
                  <a:lnTo>
                    <a:pt x="619" y="618"/>
                  </a:lnTo>
                  <a:lnTo>
                    <a:pt x="619" y="653"/>
                  </a:lnTo>
                  <a:lnTo>
                    <a:pt x="585" y="653"/>
                  </a:lnTo>
                  <a:lnTo>
                    <a:pt x="551" y="653"/>
                  </a:lnTo>
                  <a:lnTo>
                    <a:pt x="516" y="687"/>
                  </a:lnTo>
                  <a:lnTo>
                    <a:pt x="516" y="721"/>
                  </a:lnTo>
                  <a:lnTo>
                    <a:pt x="482" y="721"/>
                  </a:lnTo>
                  <a:lnTo>
                    <a:pt x="448" y="721"/>
                  </a:lnTo>
                  <a:lnTo>
                    <a:pt x="379" y="757"/>
                  </a:lnTo>
                  <a:lnTo>
                    <a:pt x="345" y="721"/>
                  </a:lnTo>
                  <a:lnTo>
                    <a:pt x="310" y="687"/>
                  </a:lnTo>
                  <a:lnTo>
                    <a:pt x="275" y="687"/>
                  </a:lnTo>
                  <a:lnTo>
                    <a:pt x="241" y="721"/>
                  </a:lnTo>
                  <a:lnTo>
                    <a:pt x="241" y="757"/>
                  </a:lnTo>
                  <a:lnTo>
                    <a:pt x="207" y="790"/>
                  </a:lnTo>
                  <a:lnTo>
                    <a:pt x="172" y="824"/>
                  </a:lnTo>
                  <a:lnTo>
                    <a:pt x="138" y="790"/>
                  </a:lnTo>
                  <a:lnTo>
                    <a:pt x="103" y="790"/>
                  </a:lnTo>
                  <a:lnTo>
                    <a:pt x="103" y="757"/>
                  </a:lnTo>
                  <a:lnTo>
                    <a:pt x="103" y="653"/>
                  </a:lnTo>
                  <a:lnTo>
                    <a:pt x="69" y="618"/>
                  </a:lnTo>
                  <a:lnTo>
                    <a:pt x="35" y="618"/>
                  </a:lnTo>
                  <a:lnTo>
                    <a:pt x="0" y="618"/>
                  </a:lnTo>
                  <a:lnTo>
                    <a:pt x="0" y="550"/>
                  </a:lnTo>
                  <a:lnTo>
                    <a:pt x="0" y="378"/>
                  </a:lnTo>
                  <a:lnTo>
                    <a:pt x="35" y="378"/>
                  </a:lnTo>
                  <a:lnTo>
                    <a:pt x="103" y="378"/>
                  </a:lnTo>
                  <a:lnTo>
                    <a:pt x="138" y="378"/>
                  </a:lnTo>
                  <a:lnTo>
                    <a:pt x="138" y="344"/>
                  </a:lnTo>
                  <a:lnTo>
                    <a:pt x="138" y="309"/>
                  </a:lnTo>
                  <a:lnTo>
                    <a:pt x="172" y="309"/>
                  </a:lnTo>
                  <a:lnTo>
                    <a:pt x="172" y="241"/>
                  </a:lnTo>
                  <a:lnTo>
                    <a:pt x="138" y="137"/>
                  </a:lnTo>
                  <a:lnTo>
                    <a:pt x="138" y="103"/>
                  </a:lnTo>
                  <a:lnTo>
                    <a:pt x="172" y="70"/>
                  </a:lnTo>
                  <a:lnTo>
                    <a:pt x="207" y="70"/>
                  </a:lnTo>
                  <a:lnTo>
                    <a:pt x="275" y="34"/>
                  </a:lnTo>
                  <a:lnTo>
                    <a:pt x="345" y="34"/>
                  </a:lnTo>
                  <a:lnTo>
                    <a:pt x="379" y="0"/>
                  </a:lnTo>
                  <a:lnTo>
                    <a:pt x="448" y="0"/>
                  </a:lnTo>
                  <a:lnTo>
                    <a:pt x="482" y="0"/>
                  </a:lnTo>
                  <a:lnTo>
                    <a:pt x="516" y="0"/>
                  </a:lnTo>
                  <a:lnTo>
                    <a:pt x="551" y="0"/>
                  </a:lnTo>
                  <a:lnTo>
                    <a:pt x="619" y="0"/>
                  </a:lnTo>
                  <a:lnTo>
                    <a:pt x="654" y="34"/>
                  </a:lnTo>
                  <a:lnTo>
                    <a:pt x="654" y="70"/>
                  </a:lnTo>
                  <a:lnTo>
                    <a:pt x="689" y="103"/>
                  </a:lnTo>
                  <a:lnTo>
                    <a:pt x="723" y="137"/>
                  </a:lnTo>
                  <a:lnTo>
                    <a:pt x="758" y="137"/>
                  </a:lnTo>
                  <a:lnTo>
                    <a:pt x="792" y="172"/>
                  </a:lnTo>
                  <a:lnTo>
                    <a:pt x="826" y="207"/>
                  </a:lnTo>
                  <a:lnTo>
                    <a:pt x="860" y="241"/>
                  </a:lnTo>
                  <a:lnTo>
                    <a:pt x="896" y="27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07" name="Freeform 224"/>
            <p:cNvSpPr>
              <a:spLocks noChangeArrowheads="1"/>
            </p:cNvSpPr>
            <p:nvPr/>
          </p:nvSpPr>
          <p:spPr bwMode="auto">
            <a:xfrm>
              <a:off x="3142" y="3744"/>
              <a:ext cx="179" cy="147"/>
            </a:xfrm>
            <a:custGeom>
              <a:avLst/>
              <a:gdLst>
                <a:gd name="T0" fmla="*/ 62 w 793"/>
                <a:gd name="T1" fmla="*/ 147 h 654"/>
                <a:gd name="T2" fmla="*/ 93 w 793"/>
                <a:gd name="T3" fmla="*/ 139 h 654"/>
                <a:gd name="T4" fmla="*/ 101 w 793"/>
                <a:gd name="T5" fmla="*/ 139 h 654"/>
                <a:gd name="T6" fmla="*/ 109 w 793"/>
                <a:gd name="T7" fmla="*/ 147 h 654"/>
                <a:gd name="T8" fmla="*/ 124 w 793"/>
                <a:gd name="T9" fmla="*/ 147 h 654"/>
                <a:gd name="T10" fmla="*/ 132 w 793"/>
                <a:gd name="T11" fmla="*/ 139 h 654"/>
                <a:gd name="T12" fmla="*/ 148 w 793"/>
                <a:gd name="T13" fmla="*/ 139 h 654"/>
                <a:gd name="T14" fmla="*/ 155 w 793"/>
                <a:gd name="T15" fmla="*/ 139 h 654"/>
                <a:gd name="T16" fmla="*/ 163 w 793"/>
                <a:gd name="T17" fmla="*/ 124 h 654"/>
                <a:gd name="T18" fmla="*/ 179 w 793"/>
                <a:gd name="T19" fmla="*/ 101 h 654"/>
                <a:gd name="T20" fmla="*/ 179 w 793"/>
                <a:gd name="T21" fmla="*/ 93 h 654"/>
                <a:gd name="T22" fmla="*/ 179 w 793"/>
                <a:gd name="T23" fmla="*/ 85 h 654"/>
                <a:gd name="T24" fmla="*/ 179 w 793"/>
                <a:gd name="T25" fmla="*/ 77 h 654"/>
                <a:gd name="T26" fmla="*/ 179 w 793"/>
                <a:gd name="T27" fmla="*/ 70 h 654"/>
                <a:gd name="T28" fmla="*/ 179 w 793"/>
                <a:gd name="T29" fmla="*/ 47 h 654"/>
                <a:gd name="T30" fmla="*/ 179 w 793"/>
                <a:gd name="T31" fmla="*/ 39 h 654"/>
                <a:gd name="T32" fmla="*/ 179 w 793"/>
                <a:gd name="T33" fmla="*/ 23 h 654"/>
                <a:gd name="T34" fmla="*/ 179 w 793"/>
                <a:gd name="T35" fmla="*/ 16 h 654"/>
                <a:gd name="T36" fmla="*/ 171 w 793"/>
                <a:gd name="T37" fmla="*/ 8 h 654"/>
                <a:gd name="T38" fmla="*/ 163 w 793"/>
                <a:gd name="T39" fmla="*/ 8 h 654"/>
                <a:gd name="T40" fmla="*/ 148 w 793"/>
                <a:gd name="T41" fmla="*/ 0 h 654"/>
                <a:gd name="T42" fmla="*/ 132 w 793"/>
                <a:gd name="T43" fmla="*/ 0 h 654"/>
                <a:gd name="T44" fmla="*/ 116 w 793"/>
                <a:gd name="T45" fmla="*/ 0 h 654"/>
                <a:gd name="T46" fmla="*/ 109 w 793"/>
                <a:gd name="T47" fmla="*/ 8 h 654"/>
                <a:gd name="T48" fmla="*/ 93 w 793"/>
                <a:gd name="T49" fmla="*/ 8 h 654"/>
                <a:gd name="T50" fmla="*/ 86 w 793"/>
                <a:gd name="T51" fmla="*/ 8 h 654"/>
                <a:gd name="T52" fmla="*/ 78 w 793"/>
                <a:gd name="T53" fmla="*/ 16 h 654"/>
                <a:gd name="T54" fmla="*/ 70 w 793"/>
                <a:gd name="T55" fmla="*/ 23 h 654"/>
                <a:gd name="T56" fmla="*/ 70 w 793"/>
                <a:gd name="T57" fmla="*/ 31 h 654"/>
                <a:gd name="T58" fmla="*/ 54 w 793"/>
                <a:gd name="T59" fmla="*/ 54 h 654"/>
                <a:gd name="T60" fmla="*/ 47 w 793"/>
                <a:gd name="T61" fmla="*/ 54 h 654"/>
                <a:gd name="T62" fmla="*/ 39 w 793"/>
                <a:gd name="T63" fmla="*/ 70 h 654"/>
                <a:gd name="T64" fmla="*/ 31 w 793"/>
                <a:gd name="T65" fmla="*/ 77 h 654"/>
                <a:gd name="T66" fmla="*/ 31 w 793"/>
                <a:gd name="T67" fmla="*/ 85 h 654"/>
                <a:gd name="T68" fmla="*/ 16 w 793"/>
                <a:gd name="T69" fmla="*/ 77 h 654"/>
                <a:gd name="T70" fmla="*/ 0 w 793"/>
                <a:gd name="T71" fmla="*/ 85 h 654"/>
                <a:gd name="T72" fmla="*/ 8 w 793"/>
                <a:gd name="T73" fmla="*/ 93 h 654"/>
                <a:gd name="T74" fmla="*/ 8 w 793"/>
                <a:gd name="T75" fmla="*/ 101 h 654"/>
                <a:gd name="T76" fmla="*/ 16 w 793"/>
                <a:gd name="T77" fmla="*/ 108 h 654"/>
                <a:gd name="T78" fmla="*/ 23 w 793"/>
                <a:gd name="T79" fmla="*/ 116 h 654"/>
                <a:gd name="T80" fmla="*/ 31 w 793"/>
                <a:gd name="T81" fmla="*/ 116 h 654"/>
                <a:gd name="T82" fmla="*/ 39 w 793"/>
                <a:gd name="T83" fmla="*/ 124 h 654"/>
                <a:gd name="T84" fmla="*/ 47 w 793"/>
                <a:gd name="T85" fmla="*/ 131 h 654"/>
                <a:gd name="T86" fmla="*/ 54 w 793"/>
                <a:gd name="T87" fmla="*/ 139 h 654"/>
                <a:gd name="T88" fmla="*/ 62 w 793"/>
                <a:gd name="T89" fmla="*/ 147 h 6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93" h="654">
                  <a:moveTo>
                    <a:pt x="276" y="653"/>
                  </a:moveTo>
                  <a:lnTo>
                    <a:pt x="414" y="619"/>
                  </a:lnTo>
                  <a:lnTo>
                    <a:pt x="448" y="619"/>
                  </a:lnTo>
                  <a:lnTo>
                    <a:pt x="482" y="653"/>
                  </a:lnTo>
                  <a:lnTo>
                    <a:pt x="551" y="653"/>
                  </a:lnTo>
                  <a:lnTo>
                    <a:pt x="585" y="619"/>
                  </a:lnTo>
                  <a:lnTo>
                    <a:pt x="655" y="619"/>
                  </a:lnTo>
                  <a:lnTo>
                    <a:pt x="688" y="619"/>
                  </a:lnTo>
                  <a:lnTo>
                    <a:pt x="723" y="550"/>
                  </a:lnTo>
                  <a:lnTo>
                    <a:pt x="792" y="448"/>
                  </a:lnTo>
                  <a:lnTo>
                    <a:pt x="792" y="413"/>
                  </a:lnTo>
                  <a:lnTo>
                    <a:pt x="792" y="378"/>
                  </a:lnTo>
                  <a:lnTo>
                    <a:pt x="792" y="344"/>
                  </a:lnTo>
                  <a:lnTo>
                    <a:pt x="792" y="310"/>
                  </a:lnTo>
                  <a:lnTo>
                    <a:pt x="792" y="207"/>
                  </a:lnTo>
                  <a:lnTo>
                    <a:pt x="792" y="172"/>
                  </a:lnTo>
                  <a:lnTo>
                    <a:pt x="792" y="104"/>
                  </a:lnTo>
                  <a:lnTo>
                    <a:pt x="792" y="70"/>
                  </a:lnTo>
                  <a:lnTo>
                    <a:pt x="758" y="34"/>
                  </a:lnTo>
                  <a:lnTo>
                    <a:pt x="723" y="34"/>
                  </a:lnTo>
                  <a:lnTo>
                    <a:pt x="655" y="0"/>
                  </a:lnTo>
                  <a:lnTo>
                    <a:pt x="585" y="0"/>
                  </a:lnTo>
                  <a:lnTo>
                    <a:pt x="516" y="0"/>
                  </a:lnTo>
                  <a:lnTo>
                    <a:pt x="482" y="34"/>
                  </a:lnTo>
                  <a:lnTo>
                    <a:pt x="414" y="34"/>
                  </a:lnTo>
                  <a:lnTo>
                    <a:pt x="379" y="34"/>
                  </a:lnTo>
                  <a:lnTo>
                    <a:pt x="344" y="70"/>
                  </a:lnTo>
                  <a:lnTo>
                    <a:pt x="310" y="104"/>
                  </a:lnTo>
                  <a:lnTo>
                    <a:pt x="310" y="137"/>
                  </a:lnTo>
                  <a:lnTo>
                    <a:pt x="241" y="241"/>
                  </a:lnTo>
                  <a:lnTo>
                    <a:pt x="207" y="241"/>
                  </a:lnTo>
                  <a:lnTo>
                    <a:pt x="172" y="310"/>
                  </a:lnTo>
                  <a:lnTo>
                    <a:pt x="138" y="344"/>
                  </a:lnTo>
                  <a:lnTo>
                    <a:pt x="138" y="378"/>
                  </a:lnTo>
                  <a:lnTo>
                    <a:pt x="70" y="344"/>
                  </a:lnTo>
                  <a:lnTo>
                    <a:pt x="0" y="378"/>
                  </a:lnTo>
                  <a:lnTo>
                    <a:pt x="34" y="413"/>
                  </a:lnTo>
                  <a:lnTo>
                    <a:pt x="34" y="448"/>
                  </a:lnTo>
                  <a:lnTo>
                    <a:pt x="70" y="481"/>
                  </a:lnTo>
                  <a:lnTo>
                    <a:pt x="104" y="516"/>
                  </a:lnTo>
                  <a:lnTo>
                    <a:pt x="138" y="516"/>
                  </a:lnTo>
                  <a:lnTo>
                    <a:pt x="172" y="550"/>
                  </a:lnTo>
                  <a:lnTo>
                    <a:pt x="207" y="585"/>
                  </a:lnTo>
                  <a:lnTo>
                    <a:pt x="241" y="619"/>
                  </a:lnTo>
                  <a:lnTo>
                    <a:pt x="276" y="65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08" name="Freeform 225"/>
            <p:cNvSpPr>
              <a:spLocks noChangeArrowheads="1"/>
            </p:cNvSpPr>
            <p:nvPr/>
          </p:nvSpPr>
          <p:spPr bwMode="auto">
            <a:xfrm>
              <a:off x="3142" y="3744"/>
              <a:ext cx="179" cy="147"/>
            </a:xfrm>
            <a:custGeom>
              <a:avLst/>
              <a:gdLst>
                <a:gd name="T0" fmla="*/ 62 w 793"/>
                <a:gd name="T1" fmla="*/ 147 h 654"/>
                <a:gd name="T2" fmla="*/ 93 w 793"/>
                <a:gd name="T3" fmla="*/ 139 h 654"/>
                <a:gd name="T4" fmla="*/ 101 w 793"/>
                <a:gd name="T5" fmla="*/ 139 h 654"/>
                <a:gd name="T6" fmla="*/ 109 w 793"/>
                <a:gd name="T7" fmla="*/ 147 h 654"/>
                <a:gd name="T8" fmla="*/ 124 w 793"/>
                <a:gd name="T9" fmla="*/ 147 h 654"/>
                <a:gd name="T10" fmla="*/ 132 w 793"/>
                <a:gd name="T11" fmla="*/ 139 h 654"/>
                <a:gd name="T12" fmla="*/ 148 w 793"/>
                <a:gd name="T13" fmla="*/ 139 h 654"/>
                <a:gd name="T14" fmla="*/ 155 w 793"/>
                <a:gd name="T15" fmla="*/ 139 h 654"/>
                <a:gd name="T16" fmla="*/ 163 w 793"/>
                <a:gd name="T17" fmla="*/ 124 h 654"/>
                <a:gd name="T18" fmla="*/ 179 w 793"/>
                <a:gd name="T19" fmla="*/ 101 h 654"/>
                <a:gd name="T20" fmla="*/ 179 w 793"/>
                <a:gd name="T21" fmla="*/ 93 h 654"/>
                <a:gd name="T22" fmla="*/ 179 w 793"/>
                <a:gd name="T23" fmla="*/ 85 h 654"/>
                <a:gd name="T24" fmla="*/ 179 w 793"/>
                <a:gd name="T25" fmla="*/ 77 h 654"/>
                <a:gd name="T26" fmla="*/ 179 w 793"/>
                <a:gd name="T27" fmla="*/ 70 h 654"/>
                <a:gd name="T28" fmla="*/ 179 w 793"/>
                <a:gd name="T29" fmla="*/ 47 h 654"/>
                <a:gd name="T30" fmla="*/ 179 w 793"/>
                <a:gd name="T31" fmla="*/ 39 h 654"/>
                <a:gd name="T32" fmla="*/ 179 w 793"/>
                <a:gd name="T33" fmla="*/ 23 h 654"/>
                <a:gd name="T34" fmla="*/ 179 w 793"/>
                <a:gd name="T35" fmla="*/ 16 h 654"/>
                <a:gd name="T36" fmla="*/ 171 w 793"/>
                <a:gd name="T37" fmla="*/ 8 h 654"/>
                <a:gd name="T38" fmla="*/ 163 w 793"/>
                <a:gd name="T39" fmla="*/ 8 h 654"/>
                <a:gd name="T40" fmla="*/ 148 w 793"/>
                <a:gd name="T41" fmla="*/ 0 h 654"/>
                <a:gd name="T42" fmla="*/ 132 w 793"/>
                <a:gd name="T43" fmla="*/ 0 h 654"/>
                <a:gd name="T44" fmla="*/ 116 w 793"/>
                <a:gd name="T45" fmla="*/ 0 h 654"/>
                <a:gd name="T46" fmla="*/ 109 w 793"/>
                <a:gd name="T47" fmla="*/ 8 h 654"/>
                <a:gd name="T48" fmla="*/ 93 w 793"/>
                <a:gd name="T49" fmla="*/ 8 h 654"/>
                <a:gd name="T50" fmla="*/ 86 w 793"/>
                <a:gd name="T51" fmla="*/ 8 h 654"/>
                <a:gd name="T52" fmla="*/ 78 w 793"/>
                <a:gd name="T53" fmla="*/ 16 h 654"/>
                <a:gd name="T54" fmla="*/ 70 w 793"/>
                <a:gd name="T55" fmla="*/ 23 h 654"/>
                <a:gd name="T56" fmla="*/ 70 w 793"/>
                <a:gd name="T57" fmla="*/ 31 h 654"/>
                <a:gd name="T58" fmla="*/ 54 w 793"/>
                <a:gd name="T59" fmla="*/ 54 h 654"/>
                <a:gd name="T60" fmla="*/ 47 w 793"/>
                <a:gd name="T61" fmla="*/ 54 h 654"/>
                <a:gd name="T62" fmla="*/ 39 w 793"/>
                <a:gd name="T63" fmla="*/ 70 h 654"/>
                <a:gd name="T64" fmla="*/ 31 w 793"/>
                <a:gd name="T65" fmla="*/ 77 h 654"/>
                <a:gd name="T66" fmla="*/ 31 w 793"/>
                <a:gd name="T67" fmla="*/ 85 h 654"/>
                <a:gd name="T68" fmla="*/ 16 w 793"/>
                <a:gd name="T69" fmla="*/ 77 h 654"/>
                <a:gd name="T70" fmla="*/ 0 w 793"/>
                <a:gd name="T71" fmla="*/ 85 h 654"/>
                <a:gd name="T72" fmla="*/ 8 w 793"/>
                <a:gd name="T73" fmla="*/ 93 h 654"/>
                <a:gd name="T74" fmla="*/ 8 w 793"/>
                <a:gd name="T75" fmla="*/ 101 h 654"/>
                <a:gd name="T76" fmla="*/ 16 w 793"/>
                <a:gd name="T77" fmla="*/ 108 h 654"/>
                <a:gd name="T78" fmla="*/ 23 w 793"/>
                <a:gd name="T79" fmla="*/ 116 h 654"/>
                <a:gd name="T80" fmla="*/ 31 w 793"/>
                <a:gd name="T81" fmla="*/ 116 h 654"/>
                <a:gd name="T82" fmla="*/ 39 w 793"/>
                <a:gd name="T83" fmla="*/ 124 h 654"/>
                <a:gd name="T84" fmla="*/ 47 w 793"/>
                <a:gd name="T85" fmla="*/ 131 h 654"/>
                <a:gd name="T86" fmla="*/ 54 w 793"/>
                <a:gd name="T87" fmla="*/ 139 h 654"/>
                <a:gd name="T88" fmla="*/ 62 w 793"/>
                <a:gd name="T89" fmla="*/ 147 h 6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93" h="654">
                  <a:moveTo>
                    <a:pt x="276" y="653"/>
                  </a:moveTo>
                  <a:lnTo>
                    <a:pt x="414" y="619"/>
                  </a:lnTo>
                  <a:lnTo>
                    <a:pt x="448" y="619"/>
                  </a:lnTo>
                  <a:lnTo>
                    <a:pt x="482" y="653"/>
                  </a:lnTo>
                  <a:lnTo>
                    <a:pt x="551" y="653"/>
                  </a:lnTo>
                  <a:lnTo>
                    <a:pt x="585" y="619"/>
                  </a:lnTo>
                  <a:lnTo>
                    <a:pt x="655" y="619"/>
                  </a:lnTo>
                  <a:lnTo>
                    <a:pt x="688" y="619"/>
                  </a:lnTo>
                  <a:lnTo>
                    <a:pt x="723" y="550"/>
                  </a:lnTo>
                  <a:lnTo>
                    <a:pt x="792" y="448"/>
                  </a:lnTo>
                  <a:lnTo>
                    <a:pt x="792" y="413"/>
                  </a:lnTo>
                  <a:lnTo>
                    <a:pt x="792" y="378"/>
                  </a:lnTo>
                  <a:lnTo>
                    <a:pt x="792" y="344"/>
                  </a:lnTo>
                  <a:lnTo>
                    <a:pt x="792" y="310"/>
                  </a:lnTo>
                  <a:lnTo>
                    <a:pt x="792" y="207"/>
                  </a:lnTo>
                  <a:lnTo>
                    <a:pt x="792" y="172"/>
                  </a:lnTo>
                  <a:lnTo>
                    <a:pt x="792" y="104"/>
                  </a:lnTo>
                  <a:lnTo>
                    <a:pt x="792" y="70"/>
                  </a:lnTo>
                  <a:lnTo>
                    <a:pt x="758" y="34"/>
                  </a:lnTo>
                  <a:lnTo>
                    <a:pt x="723" y="34"/>
                  </a:lnTo>
                  <a:lnTo>
                    <a:pt x="655" y="0"/>
                  </a:lnTo>
                  <a:lnTo>
                    <a:pt x="585" y="0"/>
                  </a:lnTo>
                  <a:lnTo>
                    <a:pt x="516" y="0"/>
                  </a:lnTo>
                  <a:lnTo>
                    <a:pt x="482" y="34"/>
                  </a:lnTo>
                  <a:lnTo>
                    <a:pt x="414" y="34"/>
                  </a:lnTo>
                  <a:lnTo>
                    <a:pt x="379" y="34"/>
                  </a:lnTo>
                  <a:lnTo>
                    <a:pt x="344" y="70"/>
                  </a:lnTo>
                  <a:lnTo>
                    <a:pt x="310" y="104"/>
                  </a:lnTo>
                  <a:lnTo>
                    <a:pt x="310" y="137"/>
                  </a:lnTo>
                  <a:lnTo>
                    <a:pt x="241" y="241"/>
                  </a:lnTo>
                  <a:lnTo>
                    <a:pt x="207" y="241"/>
                  </a:lnTo>
                  <a:lnTo>
                    <a:pt x="172" y="310"/>
                  </a:lnTo>
                  <a:lnTo>
                    <a:pt x="138" y="344"/>
                  </a:lnTo>
                  <a:lnTo>
                    <a:pt x="138" y="378"/>
                  </a:lnTo>
                  <a:lnTo>
                    <a:pt x="70" y="344"/>
                  </a:lnTo>
                  <a:lnTo>
                    <a:pt x="0" y="378"/>
                  </a:lnTo>
                  <a:lnTo>
                    <a:pt x="34" y="413"/>
                  </a:lnTo>
                  <a:lnTo>
                    <a:pt x="34" y="448"/>
                  </a:lnTo>
                  <a:lnTo>
                    <a:pt x="70" y="481"/>
                  </a:lnTo>
                  <a:lnTo>
                    <a:pt x="104" y="516"/>
                  </a:lnTo>
                  <a:lnTo>
                    <a:pt x="138" y="516"/>
                  </a:lnTo>
                  <a:lnTo>
                    <a:pt x="172" y="550"/>
                  </a:lnTo>
                  <a:lnTo>
                    <a:pt x="207" y="585"/>
                  </a:lnTo>
                  <a:lnTo>
                    <a:pt x="241" y="619"/>
                  </a:lnTo>
                  <a:lnTo>
                    <a:pt x="276" y="65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09" name="Freeform 226"/>
            <p:cNvSpPr>
              <a:spLocks noChangeArrowheads="1"/>
            </p:cNvSpPr>
            <p:nvPr/>
          </p:nvSpPr>
          <p:spPr bwMode="auto">
            <a:xfrm>
              <a:off x="2806" y="3519"/>
              <a:ext cx="288" cy="303"/>
            </a:xfrm>
            <a:custGeom>
              <a:avLst/>
              <a:gdLst>
                <a:gd name="T0" fmla="*/ 15 w 1273"/>
                <a:gd name="T1" fmla="*/ 8 h 1341"/>
                <a:gd name="T2" fmla="*/ 0 w 1273"/>
                <a:gd name="T3" fmla="*/ 16 h 1341"/>
                <a:gd name="T4" fmla="*/ 8 w 1273"/>
                <a:gd name="T5" fmla="*/ 39 h 1341"/>
                <a:gd name="T6" fmla="*/ 23 w 1273"/>
                <a:gd name="T7" fmla="*/ 23 h 1341"/>
                <a:gd name="T8" fmla="*/ 288 w 1273"/>
                <a:gd name="T9" fmla="*/ 179 h 1341"/>
                <a:gd name="T10" fmla="*/ 288 w 1273"/>
                <a:gd name="T11" fmla="*/ 194 h 1341"/>
                <a:gd name="T12" fmla="*/ 272 w 1273"/>
                <a:gd name="T13" fmla="*/ 202 h 1341"/>
                <a:gd name="T14" fmla="*/ 257 w 1273"/>
                <a:gd name="T15" fmla="*/ 202 h 1341"/>
                <a:gd name="T16" fmla="*/ 257 w 1273"/>
                <a:gd name="T17" fmla="*/ 241 h 1341"/>
                <a:gd name="T18" fmla="*/ 257 w 1273"/>
                <a:gd name="T19" fmla="*/ 272 h 1341"/>
                <a:gd name="T20" fmla="*/ 264 w 1273"/>
                <a:gd name="T21" fmla="*/ 280 h 1341"/>
                <a:gd name="T22" fmla="*/ 264 w 1273"/>
                <a:gd name="T23" fmla="*/ 287 h 1341"/>
                <a:gd name="T24" fmla="*/ 171 w 1273"/>
                <a:gd name="T25" fmla="*/ 303 h 1341"/>
                <a:gd name="T26" fmla="*/ 148 w 1273"/>
                <a:gd name="T27" fmla="*/ 295 h 1341"/>
                <a:gd name="T28" fmla="*/ 62 w 1273"/>
                <a:gd name="T29" fmla="*/ 287 h 1341"/>
                <a:gd name="T30" fmla="*/ 23 w 1273"/>
                <a:gd name="T31" fmla="*/ 287 h 1341"/>
                <a:gd name="T32" fmla="*/ 8 w 1273"/>
                <a:gd name="T33" fmla="*/ 287 h 1341"/>
                <a:gd name="T34" fmla="*/ 8 w 1273"/>
                <a:gd name="T35" fmla="*/ 264 h 1341"/>
                <a:gd name="T36" fmla="*/ 8 w 1273"/>
                <a:gd name="T37" fmla="*/ 241 h 1341"/>
                <a:gd name="T38" fmla="*/ 15 w 1273"/>
                <a:gd name="T39" fmla="*/ 210 h 1341"/>
                <a:gd name="T40" fmla="*/ 31 w 1273"/>
                <a:gd name="T41" fmla="*/ 194 h 1341"/>
                <a:gd name="T42" fmla="*/ 39 w 1273"/>
                <a:gd name="T43" fmla="*/ 179 h 1341"/>
                <a:gd name="T44" fmla="*/ 47 w 1273"/>
                <a:gd name="T45" fmla="*/ 155 h 1341"/>
                <a:gd name="T46" fmla="*/ 39 w 1273"/>
                <a:gd name="T47" fmla="*/ 148 h 1341"/>
                <a:gd name="T48" fmla="*/ 39 w 1273"/>
                <a:gd name="T49" fmla="*/ 124 h 1341"/>
                <a:gd name="T50" fmla="*/ 31 w 1273"/>
                <a:gd name="T51" fmla="*/ 93 h 1341"/>
                <a:gd name="T52" fmla="*/ 23 w 1273"/>
                <a:gd name="T53" fmla="*/ 62 h 1341"/>
                <a:gd name="T54" fmla="*/ 15 w 1273"/>
                <a:gd name="T55" fmla="*/ 47 h 1341"/>
                <a:gd name="T56" fmla="*/ 101 w 1273"/>
                <a:gd name="T57" fmla="*/ 47 h 1341"/>
                <a:gd name="T58" fmla="*/ 109 w 1273"/>
                <a:gd name="T59" fmla="*/ 54 h 1341"/>
                <a:gd name="T60" fmla="*/ 125 w 1273"/>
                <a:gd name="T61" fmla="*/ 62 h 1341"/>
                <a:gd name="T62" fmla="*/ 125 w 1273"/>
                <a:gd name="T63" fmla="*/ 78 h 1341"/>
                <a:gd name="T64" fmla="*/ 140 w 1273"/>
                <a:gd name="T65" fmla="*/ 85 h 1341"/>
                <a:gd name="T66" fmla="*/ 171 w 1273"/>
                <a:gd name="T67" fmla="*/ 78 h 1341"/>
                <a:gd name="T68" fmla="*/ 195 w 1273"/>
                <a:gd name="T69" fmla="*/ 62 h 1341"/>
                <a:gd name="T70" fmla="*/ 218 w 1273"/>
                <a:gd name="T71" fmla="*/ 62 h 1341"/>
                <a:gd name="T72" fmla="*/ 233 w 1273"/>
                <a:gd name="T73" fmla="*/ 70 h 1341"/>
                <a:gd name="T74" fmla="*/ 241 w 1273"/>
                <a:gd name="T75" fmla="*/ 101 h 1341"/>
                <a:gd name="T76" fmla="*/ 249 w 1273"/>
                <a:gd name="T77" fmla="*/ 117 h 1341"/>
                <a:gd name="T78" fmla="*/ 257 w 1273"/>
                <a:gd name="T79" fmla="*/ 148 h 1341"/>
                <a:gd name="T80" fmla="*/ 288 w 1273"/>
                <a:gd name="T81" fmla="*/ 155 h 13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73" h="1341">
                  <a:moveTo>
                    <a:pt x="103" y="103"/>
                  </a:moveTo>
                  <a:lnTo>
                    <a:pt x="68" y="34"/>
                  </a:lnTo>
                  <a:lnTo>
                    <a:pt x="34" y="0"/>
                  </a:lnTo>
                  <a:lnTo>
                    <a:pt x="0" y="69"/>
                  </a:lnTo>
                  <a:lnTo>
                    <a:pt x="34" y="137"/>
                  </a:lnTo>
                  <a:lnTo>
                    <a:pt x="34" y="172"/>
                  </a:lnTo>
                  <a:lnTo>
                    <a:pt x="68" y="137"/>
                  </a:lnTo>
                  <a:lnTo>
                    <a:pt x="103" y="103"/>
                  </a:lnTo>
                  <a:close/>
                  <a:moveTo>
                    <a:pt x="1272" y="687"/>
                  </a:moveTo>
                  <a:lnTo>
                    <a:pt x="1272" y="790"/>
                  </a:lnTo>
                  <a:lnTo>
                    <a:pt x="1272" y="824"/>
                  </a:lnTo>
                  <a:lnTo>
                    <a:pt x="1272" y="859"/>
                  </a:lnTo>
                  <a:lnTo>
                    <a:pt x="1239" y="859"/>
                  </a:lnTo>
                  <a:lnTo>
                    <a:pt x="1204" y="893"/>
                  </a:lnTo>
                  <a:lnTo>
                    <a:pt x="1169" y="893"/>
                  </a:lnTo>
                  <a:lnTo>
                    <a:pt x="1135" y="893"/>
                  </a:lnTo>
                  <a:lnTo>
                    <a:pt x="1135" y="928"/>
                  </a:lnTo>
                  <a:lnTo>
                    <a:pt x="1135" y="1065"/>
                  </a:lnTo>
                  <a:lnTo>
                    <a:pt x="1101" y="1203"/>
                  </a:lnTo>
                  <a:lnTo>
                    <a:pt x="1135" y="1203"/>
                  </a:lnTo>
                  <a:lnTo>
                    <a:pt x="1135" y="1237"/>
                  </a:lnTo>
                  <a:lnTo>
                    <a:pt x="1169" y="1237"/>
                  </a:lnTo>
                  <a:lnTo>
                    <a:pt x="1239" y="1271"/>
                  </a:lnTo>
                  <a:lnTo>
                    <a:pt x="1169" y="1271"/>
                  </a:lnTo>
                  <a:lnTo>
                    <a:pt x="791" y="1340"/>
                  </a:lnTo>
                  <a:lnTo>
                    <a:pt x="757" y="1340"/>
                  </a:lnTo>
                  <a:lnTo>
                    <a:pt x="722" y="1305"/>
                  </a:lnTo>
                  <a:lnTo>
                    <a:pt x="654" y="1305"/>
                  </a:lnTo>
                  <a:lnTo>
                    <a:pt x="274" y="1305"/>
                  </a:lnTo>
                  <a:lnTo>
                    <a:pt x="274" y="1271"/>
                  </a:lnTo>
                  <a:lnTo>
                    <a:pt x="207" y="1271"/>
                  </a:lnTo>
                  <a:lnTo>
                    <a:pt x="103" y="1271"/>
                  </a:lnTo>
                  <a:lnTo>
                    <a:pt x="68" y="1271"/>
                  </a:lnTo>
                  <a:lnTo>
                    <a:pt x="34" y="1271"/>
                  </a:lnTo>
                  <a:lnTo>
                    <a:pt x="34" y="1237"/>
                  </a:lnTo>
                  <a:lnTo>
                    <a:pt x="34" y="1168"/>
                  </a:lnTo>
                  <a:lnTo>
                    <a:pt x="34" y="1100"/>
                  </a:lnTo>
                  <a:lnTo>
                    <a:pt x="34" y="1065"/>
                  </a:lnTo>
                  <a:lnTo>
                    <a:pt x="34" y="1030"/>
                  </a:lnTo>
                  <a:lnTo>
                    <a:pt x="68" y="928"/>
                  </a:lnTo>
                  <a:lnTo>
                    <a:pt x="103" y="859"/>
                  </a:lnTo>
                  <a:lnTo>
                    <a:pt x="137" y="859"/>
                  </a:lnTo>
                  <a:lnTo>
                    <a:pt x="172" y="824"/>
                  </a:lnTo>
                  <a:lnTo>
                    <a:pt x="172" y="790"/>
                  </a:lnTo>
                  <a:lnTo>
                    <a:pt x="207" y="756"/>
                  </a:lnTo>
                  <a:lnTo>
                    <a:pt x="207" y="687"/>
                  </a:lnTo>
                  <a:lnTo>
                    <a:pt x="172" y="687"/>
                  </a:lnTo>
                  <a:lnTo>
                    <a:pt x="172" y="653"/>
                  </a:lnTo>
                  <a:lnTo>
                    <a:pt x="172" y="584"/>
                  </a:lnTo>
                  <a:lnTo>
                    <a:pt x="172" y="550"/>
                  </a:lnTo>
                  <a:lnTo>
                    <a:pt x="137" y="516"/>
                  </a:lnTo>
                  <a:lnTo>
                    <a:pt x="137" y="413"/>
                  </a:lnTo>
                  <a:lnTo>
                    <a:pt x="137" y="343"/>
                  </a:lnTo>
                  <a:lnTo>
                    <a:pt x="103" y="274"/>
                  </a:lnTo>
                  <a:lnTo>
                    <a:pt x="103" y="241"/>
                  </a:lnTo>
                  <a:lnTo>
                    <a:pt x="68" y="206"/>
                  </a:lnTo>
                  <a:lnTo>
                    <a:pt x="309" y="206"/>
                  </a:lnTo>
                  <a:lnTo>
                    <a:pt x="447" y="206"/>
                  </a:lnTo>
                  <a:lnTo>
                    <a:pt x="481" y="206"/>
                  </a:lnTo>
                  <a:lnTo>
                    <a:pt x="481" y="241"/>
                  </a:lnTo>
                  <a:lnTo>
                    <a:pt x="516" y="274"/>
                  </a:lnTo>
                  <a:lnTo>
                    <a:pt x="551" y="274"/>
                  </a:lnTo>
                  <a:lnTo>
                    <a:pt x="551" y="309"/>
                  </a:lnTo>
                  <a:lnTo>
                    <a:pt x="551" y="343"/>
                  </a:lnTo>
                  <a:lnTo>
                    <a:pt x="584" y="378"/>
                  </a:lnTo>
                  <a:lnTo>
                    <a:pt x="618" y="378"/>
                  </a:lnTo>
                  <a:lnTo>
                    <a:pt x="722" y="378"/>
                  </a:lnTo>
                  <a:lnTo>
                    <a:pt x="757" y="343"/>
                  </a:lnTo>
                  <a:lnTo>
                    <a:pt x="825" y="309"/>
                  </a:lnTo>
                  <a:lnTo>
                    <a:pt x="860" y="274"/>
                  </a:lnTo>
                  <a:lnTo>
                    <a:pt x="895" y="274"/>
                  </a:lnTo>
                  <a:lnTo>
                    <a:pt x="962" y="274"/>
                  </a:lnTo>
                  <a:lnTo>
                    <a:pt x="998" y="274"/>
                  </a:lnTo>
                  <a:lnTo>
                    <a:pt x="1032" y="309"/>
                  </a:lnTo>
                  <a:lnTo>
                    <a:pt x="1066" y="378"/>
                  </a:lnTo>
                  <a:lnTo>
                    <a:pt x="1066" y="446"/>
                  </a:lnTo>
                  <a:lnTo>
                    <a:pt x="1101" y="480"/>
                  </a:lnTo>
                  <a:lnTo>
                    <a:pt x="1101" y="516"/>
                  </a:lnTo>
                  <a:lnTo>
                    <a:pt x="1135" y="550"/>
                  </a:lnTo>
                  <a:lnTo>
                    <a:pt x="1135" y="653"/>
                  </a:lnTo>
                  <a:lnTo>
                    <a:pt x="1239" y="687"/>
                  </a:lnTo>
                  <a:lnTo>
                    <a:pt x="1272" y="687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10" name="Freeform 227"/>
            <p:cNvSpPr>
              <a:spLocks noChangeArrowheads="1"/>
            </p:cNvSpPr>
            <p:nvPr/>
          </p:nvSpPr>
          <p:spPr bwMode="auto">
            <a:xfrm>
              <a:off x="2806" y="3519"/>
              <a:ext cx="23" cy="38"/>
            </a:xfrm>
            <a:custGeom>
              <a:avLst/>
              <a:gdLst>
                <a:gd name="T0" fmla="*/ 23 w 104"/>
                <a:gd name="T1" fmla="*/ 23 h 173"/>
                <a:gd name="T2" fmla="*/ 15 w 104"/>
                <a:gd name="T3" fmla="*/ 7 h 173"/>
                <a:gd name="T4" fmla="*/ 8 w 104"/>
                <a:gd name="T5" fmla="*/ 0 h 173"/>
                <a:gd name="T6" fmla="*/ 0 w 104"/>
                <a:gd name="T7" fmla="*/ 15 h 173"/>
                <a:gd name="T8" fmla="*/ 8 w 104"/>
                <a:gd name="T9" fmla="*/ 30 h 173"/>
                <a:gd name="T10" fmla="*/ 8 w 104"/>
                <a:gd name="T11" fmla="*/ 38 h 173"/>
                <a:gd name="T12" fmla="*/ 15 w 104"/>
                <a:gd name="T13" fmla="*/ 30 h 173"/>
                <a:gd name="T14" fmla="*/ 23 w 104"/>
                <a:gd name="T15" fmla="*/ 23 h 1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" h="173">
                  <a:moveTo>
                    <a:pt x="103" y="103"/>
                  </a:moveTo>
                  <a:lnTo>
                    <a:pt x="68" y="34"/>
                  </a:lnTo>
                  <a:lnTo>
                    <a:pt x="34" y="0"/>
                  </a:lnTo>
                  <a:lnTo>
                    <a:pt x="0" y="69"/>
                  </a:lnTo>
                  <a:lnTo>
                    <a:pt x="34" y="137"/>
                  </a:lnTo>
                  <a:lnTo>
                    <a:pt x="34" y="172"/>
                  </a:lnTo>
                  <a:lnTo>
                    <a:pt x="68" y="137"/>
                  </a:lnTo>
                  <a:lnTo>
                    <a:pt x="103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11" name="Freeform 228"/>
            <p:cNvSpPr>
              <a:spLocks noChangeArrowheads="1"/>
            </p:cNvSpPr>
            <p:nvPr/>
          </p:nvSpPr>
          <p:spPr bwMode="auto">
            <a:xfrm>
              <a:off x="2814" y="3566"/>
              <a:ext cx="280" cy="256"/>
            </a:xfrm>
            <a:custGeom>
              <a:avLst/>
              <a:gdLst>
                <a:gd name="T0" fmla="*/ 280 w 1239"/>
                <a:gd name="T1" fmla="*/ 132 h 1135"/>
                <a:gd name="T2" fmla="*/ 280 w 1239"/>
                <a:gd name="T3" fmla="*/ 147 h 1135"/>
                <a:gd name="T4" fmla="*/ 264 w 1239"/>
                <a:gd name="T5" fmla="*/ 155 h 1135"/>
                <a:gd name="T6" fmla="*/ 249 w 1239"/>
                <a:gd name="T7" fmla="*/ 155 h 1135"/>
                <a:gd name="T8" fmla="*/ 249 w 1239"/>
                <a:gd name="T9" fmla="*/ 194 h 1135"/>
                <a:gd name="T10" fmla="*/ 249 w 1239"/>
                <a:gd name="T11" fmla="*/ 225 h 1135"/>
                <a:gd name="T12" fmla="*/ 256 w 1239"/>
                <a:gd name="T13" fmla="*/ 233 h 1135"/>
                <a:gd name="T14" fmla="*/ 256 w 1239"/>
                <a:gd name="T15" fmla="*/ 240 h 1135"/>
                <a:gd name="T16" fmla="*/ 163 w 1239"/>
                <a:gd name="T17" fmla="*/ 256 h 1135"/>
                <a:gd name="T18" fmla="*/ 140 w 1239"/>
                <a:gd name="T19" fmla="*/ 248 h 1135"/>
                <a:gd name="T20" fmla="*/ 54 w 1239"/>
                <a:gd name="T21" fmla="*/ 240 h 1135"/>
                <a:gd name="T22" fmla="*/ 16 w 1239"/>
                <a:gd name="T23" fmla="*/ 240 h 1135"/>
                <a:gd name="T24" fmla="*/ 0 w 1239"/>
                <a:gd name="T25" fmla="*/ 240 h 1135"/>
                <a:gd name="T26" fmla="*/ 0 w 1239"/>
                <a:gd name="T27" fmla="*/ 217 h 1135"/>
                <a:gd name="T28" fmla="*/ 0 w 1239"/>
                <a:gd name="T29" fmla="*/ 194 h 1135"/>
                <a:gd name="T30" fmla="*/ 7 w 1239"/>
                <a:gd name="T31" fmla="*/ 163 h 1135"/>
                <a:gd name="T32" fmla="*/ 23 w 1239"/>
                <a:gd name="T33" fmla="*/ 147 h 1135"/>
                <a:gd name="T34" fmla="*/ 31 w 1239"/>
                <a:gd name="T35" fmla="*/ 132 h 1135"/>
                <a:gd name="T36" fmla="*/ 39 w 1239"/>
                <a:gd name="T37" fmla="*/ 108 h 1135"/>
                <a:gd name="T38" fmla="*/ 31 w 1239"/>
                <a:gd name="T39" fmla="*/ 101 h 1135"/>
                <a:gd name="T40" fmla="*/ 31 w 1239"/>
                <a:gd name="T41" fmla="*/ 78 h 1135"/>
                <a:gd name="T42" fmla="*/ 23 w 1239"/>
                <a:gd name="T43" fmla="*/ 47 h 1135"/>
                <a:gd name="T44" fmla="*/ 16 w 1239"/>
                <a:gd name="T45" fmla="*/ 16 h 1135"/>
                <a:gd name="T46" fmla="*/ 7 w 1239"/>
                <a:gd name="T47" fmla="*/ 0 h 1135"/>
                <a:gd name="T48" fmla="*/ 93 w 1239"/>
                <a:gd name="T49" fmla="*/ 0 h 1135"/>
                <a:gd name="T50" fmla="*/ 101 w 1239"/>
                <a:gd name="T51" fmla="*/ 8 h 1135"/>
                <a:gd name="T52" fmla="*/ 117 w 1239"/>
                <a:gd name="T53" fmla="*/ 16 h 1135"/>
                <a:gd name="T54" fmla="*/ 117 w 1239"/>
                <a:gd name="T55" fmla="*/ 31 h 1135"/>
                <a:gd name="T56" fmla="*/ 132 w 1239"/>
                <a:gd name="T57" fmla="*/ 39 h 1135"/>
                <a:gd name="T58" fmla="*/ 163 w 1239"/>
                <a:gd name="T59" fmla="*/ 31 h 1135"/>
                <a:gd name="T60" fmla="*/ 186 w 1239"/>
                <a:gd name="T61" fmla="*/ 16 h 1135"/>
                <a:gd name="T62" fmla="*/ 210 w 1239"/>
                <a:gd name="T63" fmla="*/ 16 h 1135"/>
                <a:gd name="T64" fmla="*/ 226 w 1239"/>
                <a:gd name="T65" fmla="*/ 23 h 1135"/>
                <a:gd name="T66" fmla="*/ 233 w 1239"/>
                <a:gd name="T67" fmla="*/ 54 h 1135"/>
                <a:gd name="T68" fmla="*/ 241 w 1239"/>
                <a:gd name="T69" fmla="*/ 70 h 1135"/>
                <a:gd name="T70" fmla="*/ 249 w 1239"/>
                <a:gd name="T71" fmla="*/ 101 h 1135"/>
                <a:gd name="T72" fmla="*/ 280 w 1239"/>
                <a:gd name="T73" fmla="*/ 108 h 11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39" h="1135">
                  <a:moveTo>
                    <a:pt x="1238" y="481"/>
                  </a:moveTo>
                  <a:lnTo>
                    <a:pt x="1238" y="584"/>
                  </a:lnTo>
                  <a:lnTo>
                    <a:pt x="1238" y="618"/>
                  </a:lnTo>
                  <a:lnTo>
                    <a:pt x="1238" y="653"/>
                  </a:lnTo>
                  <a:lnTo>
                    <a:pt x="1204" y="653"/>
                  </a:lnTo>
                  <a:lnTo>
                    <a:pt x="1170" y="687"/>
                  </a:lnTo>
                  <a:lnTo>
                    <a:pt x="1135" y="687"/>
                  </a:lnTo>
                  <a:lnTo>
                    <a:pt x="1101" y="687"/>
                  </a:lnTo>
                  <a:lnTo>
                    <a:pt x="1101" y="722"/>
                  </a:lnTo>
                  <a:lnTo>
                    <a:pt x="1101" y="860"/>
                  </a:lnTo>
                  <a:lnTo>
                    <a:pt x="1066" y="997"/>
                  </a:lnTo>
                  <a:lnTo>
                    <a:pt x="1101" y="997"/>
                  </a:lnTo>
                  <a:lnTo>
                    <a:pt x="1101" y="1031"/>
                  </a:lnTo>
                  <a:lnTo>
                    <a:pt x="1135" y="1031"/>
                  </a:lnTo>
                  <a:lnTo>
                    <a:pt x="1204" y="1065"/>
                  </a:lnTo>
                  <a:lnTo>
                    <a:pt x="1135" y="1065"/>
                  </a:lnTo>
                  <a:lnTo>
                    <a:pt x="757" y="1134"/>
                  </a:lnTo>
                  <a:lnTo>
                    <a:pt x="722" y="1134"/>
                  </a:lnTo>
                  <a:lnTo>
                    <a:pt x="688" y="1100"/>
                  </a:lnTo>
                  <a:lnTo>
                    <a:pt x="619" y="1100"/>
                  </a:lnTo>
                  <a:lnTo>
                    <a:pt x="240" y="1100"/>
                  </a:lnTo>
                  <a:lnTo>
                    <a:pt x="240" y="1065"/>
                  </a:lnTo>
                  <a:lnTo>
                    <a:pt x="172" y="1065"/>
                  </a:lnTo>
                  <a:lnTo>
                    <a:pt x="69" y="1065"/>
                  </a:lnTo>
                  <a:lnTo>
                    <a:pt x="33" y="1065"/>
                  </a:lnTo>
                  <a:lnTo>
                    <a:pt x="0" y="1065"/>
                  </a:lnTo>
                  <a:lnTo>
                    <a:pt x="0" y="1031"/>
                  </a:lnTo>
                  <a:lnTo>
                    <a:pt x="0" y="962"/>
                  </a:lnTo>
                  <a:lnTo>
                    <a:pt x="0" y="894"/>
                  </a:lnTo>
                  <a:lnTo>
                    <a:pt x="0" y="860"/>
                  </a:lnTo>
                  <a:lnTo>
                    <a:pt x="0" y="824"/>
                  </a:lnTo>
                  <a:lnTo>
                    <a:pt x="33" y="722"/>
                  </a:lnTo>
                  <a:lnTo>
                    <a:pt x="69" y="653"/>
                  </a:lnTo>
                  <a:lnTo>
                    <a:pt x="103" y="653"/>
                  </a:lnTo>
                  <a:lnTo>
                    <a:pt x="137" y="618"/>
                  </a:lnTo>
                  <a:lnTo>
                    <a:pt x="137" y="584"/>
                  </a:lnTo>
                  <a:lnTo>
                    <a:pt x="172" y="550"/>
                  </a:lnTo>
                  <a:lnTo>
                    <a:pt x="172" y="481"/>
                  </a:lnTo>
                  <a:lnTo>
                    <a:pt x="137" y="481"/>
                  </a:lnTo>
                  <a:lnTo>
                    <a:pt x="137" y="447"/>
                  </a:lnTo>
                  <a:lnTo>
                    <a:pt x="137" y="378"/>
                  </a:lnTo>
                  <a:lnTo>
                    <a:pt x="137" y="344"/>
                  </a:lnTo>
                  <a:lnTo>
                    <a:pt x="103" y="310"/>
                  </a:lnTo>
                  <a:lnTo>
                    <a:pt x="103" y="207"/>
                  </a:lnTo>
                  <a:lnTo>
                    <a:pt x="103" y="137"/>
                  </a:lnTo>
                  <a:lnTo>
                    <a:pt x="69" y="69"/>
                  </a:lnTo>
                  <a:lnTo>
                    <a:pt x="69" y="35"/>
                  </a:lnTo>
                  <a:lnTo>
                    <a:pt x="33" y="0"/>
                  </a:lnTo>
                  <a:lnTo>
                    <a:pt x="274" y="0"/>
                  </a:lnTo>
                  <a:lnTo>
                    <a:pt x="413" y="0"/>
                  </a:lnTo>
                  <a:lnTo>
                    <a:pt x="447" y="0"/>
                  </a:lnTo>
                  <a:lnTo>
                    <a:pt x="447" y="35"/>
                  </a:lnTo>
                  <a:lnTo>
                    <a:pt x="481" y="69"/>
                  </a:lnTo>
                  <a:lnTo>
                    <a:pt x="516" y="69"/>
                  </a:lnTo>
                  <a:lnTo>
                    <a:pt x="516" y="103"/>
                  </a:lnTo>
                  <a:lnTo>
                    <a:pt x="516" y="137"/>
                  </a:lnTo>
                  <a:lnTo>
                    <a:pt x="550" y="172"/>
                  </a:lnTo>
                  <a:lnTo>
                    <a:pt x="584" y="172"/>
                  </a:lnTo>
                  <a:lnTo>
                    <a:pt x="688" y="172"/>
                  </a:lnTo>
                  <a:lnTo>
                    <a:pt x="722" y="137"/>
                  </a:lnTo>
                  <a:lnTo>
                    <a:pt x="791" y="103"/>
                  </a:lnTo>
                  <a:lnTo>
                    <a:pt x="825" y="69"/>
                  </a:lnTo>
                  <a:lnTo>
                    <a:pt x="860" y="69"/>
                  </a:lnTo>
                  <a:lnTo>
                    <a:pt x="928" y="69"/>
                  </a:lnTo>
                  <a:lnTo>
                    <a:pt x="963" y="69"/>
                  </a:lnTo>
                  <a:lnTo>
                    <a:pt x="998" y="103"/>
                  </a:lnTo>
                  <a:lnTo>
                    <a:pt x="1032" y="172"/>
                  </a:lnTo>
                  <a:lnTo>
                    <a:pt x="1032" y="240"/>
                  </a:lnTo>
                  <a:lnTo>
                    <a:pt x="1066" y="274"/>
                  </a:lnTo>
                  <a:lnTo>
                    <a:pt x="1066" y="310"/>
                  </a:lnTo>
                  <a:lnTo>
                    <a:pt x="1101" y="344"/>
                  </a:lnTo>
                  <a:lnTo>
                    <a:pt x="1101" y="447"/>
                  </a:lnTo>
                  <a:lnTo>
                    <a:pt x="1204" y="481"/>
                  </a:lnTo>
                  <a:lnTo>
                    <a:pt x="1238" y="48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12" name="Freeform 229"/>
            <p:cNvSpPr>
              <a:spLocks noChangeArrowheads="1"/>
            </p:cNvSpPr>
            <p:nvPr/>
          </p:nvSpPr>
          <p:spPr bwMode="auto">
            <a:xfrm>
              <a:off x="3259" y="3589"/>
              <a:ext cx="241" cy="389"/>
            </a:xfrm>
            <a:custGeom>
              <a:avLst/>
              <a:gdLst>
                <a:gd name="T0" fmla="*/ 62 w 1067"/>
                <a:gd name="T1" fmla="*/ 381 h 1719"/>
                <a:gd name="T2" fmla="*/ 70 w 1067"/>
                <a:gd name="T3" fmla="*/ 389 h 1719"/>
                <a:gd name="T4" fmla="*/ 70 w 1067"/>
                <a:gd name="T5" fmla="*/ 373 h 1719"/>
                <a:gd name="T6" fmla="*/ 78 w 1067"/>
                <a:gd name="T7" fmla="*/ 365 h 1719"/>
                <a:gd name="T8" fmla="*/ 101 w 1067"/>
                <a:gd name="T9" fmla="*/ 342 h 1719"/>
                <a:gd name="T10" fmla="*/ 117 w 1067"/>
                <a:gd name="T11" fmla="*/ 327 h 1719"/>
                <a:gd name="T12" fmla="*/ 132 w 1067"/>
                <a:gd name="T13" fmla="*/ 311 h 1719"/>
                <a:gd name="T14" fmla="*/ 132 w 1067"/>
                <a:gd name="T15" fmla="*/ 296 h 1719"/>
                <a:gd name="T16" fmla="*/ 124 w 1067"/>
                <a:gd name="T17" fmla="*/ 257 h 1719"/>
                <a:gd name="T18" fmla="*/ 124 w 1067"/>
                <a:gd name="T19" fmla="*/ 233 h 1719"/>
                <a:gd name="T20" fmla="*/ 132 w 1067"/>
                <a:gd name="T21" fmla="*/ 218 h 1719"/>
                <a:gd name="T22" fmla="*/ 140 w 1067"/>
                <a:gd name="T23" fmla="*/ 210 h 1719"/>
                <a:gd name="T24" fmla="*/ 163 w 1067"/>
                <a:gd name="T25" fmla="*/ 186 h 1719"/>
                <a:gd name="T26" fmla="*/ 187 w 1067"/>
                <a:gd name="T27" fmla="*/ 171 h 1719"/>
                <a:gd name="T28" fmla="*/ 194 w 1067"/>
                <a:gd name="T29" fmla="*/ 155 h 1719"/>
                <a:gd name="T30" fmla="*/ 226 w 1067"/>
                <a:gd name="T31" fmla="*/ 124 h 1719"/>
                <a:gd name="T32" fmla="*/ 233 w 1067"/>
                <a:gd name="T33" fmla="*/ 109 h 1719"/>
                <a:gd name="T34" fmla="*/ 241 w 1067"/>
                <a:gd name="T35" fmla="*/ 101 h 1719"/>
                <a:gd name="T36" fmla="*/ 241 w 1067"/>
                <a:gd name="T37" fmla="*/ 70 h 1719"/>
                <a:gd name="T38" fmla="*/ 226 w 1067"/>
                <a:gd name="T39" fmla="*/ 47 h 1719"/>
                <a:gd name="T40" fmla="*/ 218 w 1067"/>
                <a:gd name="T41" fmla="*/ 31 h 1719"/>
                <a:gd name="T42" fmla="*/ 218 w 1067"/>
                <a:gd name="T43" fmla="*/ 0 h 1719"/>
                <a:gd name="T44" fmla="*/ 210 w 1067"/>
                <a:gd name="T45" fmla="*/ 8 h 1719"/>
                <a:gd name="T46" fmla="*/ 194 w 1067"/>
                <a:gd name="T47" fmla="*/ 24 h 1719"/>
                <a:gd name="T48" fmla="*/ 179 w 1067"/>
                <a:gd name="T49" fmla="*/ 31 h 1719"/>
                <a:gd name="T50" fmla="*/ 140 w 1067"/>
                <a:gd name="T51" fmla="*/ 39 h 1719"/>
                <a:gd name="T52" fmla="*/ 117 w 1067"/>
                <a:gd name="T53" fmla="*/ 47 h 1719"/>
                <a:gd name="T54" fmla="*/ 101 w 1067"/>
                <a:gd name="T55" fmla="*/ 62 h 1719"/>
                <a:gd name="T56" fmla="*/ 109 w 1067"/>
                <a:gd name="T57" fmla="*/ 86 h 1719"/>
                <a:gd name="T58" fmla="*/ 117 w 1067"/>
                <a:gd name="T59" fmla="*/ 101 h 1719"/>
                <a:gd name="T60" fmla="*/ 124 w 1067"/>
                <a:gd name="T61" fmla="*/ 109 h 1719"/>
                <a:gd name="T62" fmla="*/ 140 w 1067"/>
                <a:gd name="T63" fmla="*/ 117 h 1719"/>
                <a:gd name="T64" fmla="*/ 132 w 1067"/>
                <a:gd name="T65" fmla="*/ 140 h 1719"/>
                <a:gd name="T66" fmla="*/ 117 w 1067"/>
                <a:gd name="T67" fmla="*/ 148 h 1719"/>
                <a:gd name="T68" fmla="*/ 109 w 1067"/>
                <a:gd name="T69" fmla="*/ 140 h 1719"/>
                <a:gd name="T70" fmla="*/ 94 w 1067"/>
                <a:gd name="T71" fmla="*/ 132 h 1719"/>
                <a:gd name="T72" fmla="*/ 94 w 1067"/>
                <a:gd name="T73" fmla="*/ 109 h 1719"/>
                <a:gd name="T74" fmla="*/ 70 w 1067"/>
                <a:gd name="T75" fmla="*/ 109 h 1719"/>
                <a:gd name="T76" fmla="*/ 39 w 1067"/>
                <a:gd name="T77" fmla="*/ 117 h 1719"/>
                <a:gd name="T78" fmla="*/ 23 w 1067"/>
                <a:gd name="T79" fmla="*/ 124 h 1719"/>
                <a:gd name="T80" fmla="*/ 0 w 1067"/>
                <a:gd name="T81" fmla="*/ 132 h 1719"/>
                <a:gd name="T82" fmla="*/ 0 w 1067"/>
                <a:gd name="T83" fmla="*/ 155 h 1719"/>
                <a:gd name="T84" fmla="*/ 31 w 1067"/>
                <a:gd name="T85" fmla="*/ 155 h 1719"/>
                <a:gd name="T86" fmla="*/ 54 w 1067"/>
                <a:gd name="T87" fmla="*/ 163 h 1719"/>
                <a:gd name="T88" fmla="*/ 62 w 1067"/>
                <a:gd name="T89" fmla="*/ 179 h 1719"/>
                <a:gd name="T90" fmla="*/ 62 w 1067"/>
                <a:gd name="T91" fmla="*/ 202 h 1719"/>
                <a:gd name="T92" fmla="*/ 62 w 1067"/>
                <a:gd name="T93" fmla="*/ 233 h 1719"/>
                <a:gd name="T94" fmla="*/ 62 w 1067"/>
                <a:gd name="T95" fmla="*/ 249 h 1719"/>
                <a:gd name="T96" fmla="*/ 47 w 1067"/>
                <a:gd name="T97" fmla="*/ 280 h 1719"/>
                <a:gd name="T98" fmla="*/ 39 w 1067"/>
                <a:gd name="T99" fmla="*/ 311 h 1719"/>
                <a:gd name="T100" fmla="*/ 47 w 1067"/>
                <a:gd name="T101" fmla="*/ 358 h 1719"/>
                <a:gd name="T102" fmla="*/ 54 w 1067"/>
                <a:gd name="T103" fmla="*/ 373 h 171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067" h="1719">
                  <a:moveTo>
                    <a:pt x="241" y="1684"/>
                  </a:moveTo>
                  <a:lnTo>
                    <a:pt x="275" y="1684"/>
                  </a:lnTo>
                  <a:lnTo>
                    <a:pt x="275" y="1718"/>
                  </a:lnTo>
                  <a:lnTo>
                    <a:pt x="311" y="1718"/>
                  </a:lnTo>
                  <a:lnTo>
                    <a:pt x="311" y="1684"/>
                  </a:lnTo>
                  <a:lnTo>
                    <a:pt x="311" y="1649"/>
                  </a:lnTo>
                  <a:lnTo>
                    <a:pt x="311" y="1615"/>
                  </a:lnTo>
                  <a:lnTo>
                    <a:pt x="344" y="1615"/>
                  </a:lnTo>
                  <a:lnTo>
                    <a:pt x="378" y="1547"/>
                  </a:lnTo>
                  <a:lnTo>
                    <a:pt x="448" y="1511"/>
                  </a:lnTo>
                  <a:lnTo>
                    <a:pt x="482" y="1478"/>
                  </a:lnTo>
                  <a:lnTo>
                    <a:pt x="516" y="1444"/>
                  </a:lnTo>
                  <a:lnTo>
                    <a:pt x="551" y="1409"/>
                  </a:lnTo>
                  <a:lnTo>
                    <a:pt x="585" y="1374"/>
                  </a:lnTo>
                  <a:lnTo>
                    <a:pt x="619" y="1340"/>
                  </a:lnTo>
                  <a:lnTo>
                    <a:pt x="585" y="1306"/>
                  </a:lnTo>
                  <a:lnTo>
                    <a:pt x="585" y="1203"/>
                  </a:lnTo>
                  <a:lnTo>
                    <a:pt x="551" y="1135"/>
                  </a:lnTo>
                  <a:lnTo>
                    <a:pt x="516" y="1100"/>
                  </a:lnTo>
                  <a:lnTo>
                    <a:pt x="551" y="1031"/>
                  </a:lnTo>
                  <a:lnTo>
                    <a:pt x="551" y="997"/>
                  </a:lnTo>
                  <a:lnTo>
                    <a:pt x="585" y="962"/>
                  </a:lnTo>
                  <a:lnTo>
                    <a:pt x="585" y="928"/>
                  </a:lnTo>
                  <a:lnTo>
                    <a:pt x="619" y="928"/>
                  </a:lnTo>
                  <a:lnTo>
                    <a:pt x="722" y="860"/>
                  </a:lnTo>
                  <a:lnTo>
                    <a:pt x="722" y="824"/>
                  </a:lnTo>
                  <a:lnTo>
                    <a:pt x="792" y="757"/>
                  </a:lnTo>
                  <a:lnTo>
                    <a:pt x="826" y="757"/>
                  </a:lnTo>
                  <a:lnTo>
                    <a:pt x="826" y="721"/>
                  </a:lnTo>
                  <a:lnTo>
                    <a:pt x="860" y="687"/>
                  </a:lnTo>
                  <a:lnTo>
                    <a:pt x="929" y="619"/>
                  </a:lnTo>
                  <a:lnTo>
                    <a:pt x="999" y="550"/>
                  </a:lnTo>
                  <a:lnTo>
                    <a:pt x="1032" y="516"/>
                  </a:lnTo>
                  <a:lnTo>
                    <a:pt x="1032" y="481"/>
                  </a:lnTo>
                  <a:lnTo>
                    <a:pt x="1066" y="481"/>
                  </a:lnTo>
                  <a:lnTo>
                    <a:pt x="1066" y="447"/>
                  </a:lnTo>
                  <a:lnTo>
                    <a:pt x="1066" y="413"/>
                  </a:lnTo>
                  <a:lnTo>
                    <a:pt x="1066" y="309"/>
                  </a:lnTo>
                  <a:lnTo>
                    <a:pt x="1032" y="275"/>
                  </a:lnTo>
                  <a:lnTo>
                    <a:pt x="999" y="207"/>
                  </a:lnTo>
                  <a:lnTo>
                    <a:pt x="964" y="207"/>
                  </a:lnTo>
                  <a:lnTo>
                    <a:pt x="964" y="137"/>
                  </a:lnTo>
                  <a:lnTo>
                    <a:pt x="964" y="34"/>
                  </a:lnTo>
                  <a:lnTo>
                    <a:pt x="964" y="0"/>
                  </a:lnTo>
                  <a:lnTo>
                    <a:pt x="964" y="34"/>
                  </a:lnTo>
                  <a:lnTo>
                    <a:pt x="929" y="34"/>
                  </a:lnTo>
                  <a:lnTo>
                    <a:pt x="860" y="70"/>
                  </a:lnTo>
                  <a:lnTo>
                    <a:pt x="860" y="104"/>
                  </a:lnTo>
                  <a:lnTo>
                    <a:pt x="826" y="104"/>
                  </a:lnTo>
                  <a:lnTo>
                    <a:pt x="792" y="137"/>
                  </a:lnTo>
                  <a:lnTo>
                    <a:pt x="722" y="172"/>
                  </a:lnTo>
                  <a:lnTo>
                    <a:pt x="619" y="172"/>
                  </a:lnTo>
                  <a:lnTo>
                    <a:pt x="551" y="207"/>
                  </a:lnTo>
                  <a:lnTo>
                    <a:pt x="516" y="207"/>
                  </a:lnTo>
                  <a:lnTo>
                    <a:pt x="448" y="207"/>
                  </a:lnTo>
                  <a:lnTo>
                    <a:pt x="448" y="275"/>
                  </a:lnTo>
                  <a:lnTo>
                    <a:pt x="482" y="344"/>
                  </a:lnTo>
                  <a:lnTo>
                    <a:pt x="482" y="378"/>
                  </a:lnTo>
                  <a:lnTo>
                    <a:pt x="516" y="413"/>
                  </a:lnTo>
                  <a:lnTo>
                    <a:pt x="516" y="447"/>
                  </a:lnTo>
                  <a:lnTo>
                    <a:pt x="551" y="447"/>
                  </a:lnTo>
                  <a:lnTo>
                    <a:pt x="551" y="481"/>
                  </a:lnTo>
                  <a:lnTo>
                    <a:pt x="585" y="481"/>
                  </a:lnTo>
                  <a:lnTo>
                    <a:pt x="619" y="516"/>
                  </a:lnTo>
                  <a:lnTo>
                    <a:pt x="619" y="584"/>
                  </a:lnTo>
                  <a:lnTo>
                    <a:pt x="585" y="619"/>
                  </a:lnTo>
                  <a:lnTo>
                    <a:pt x="551" y="687"/>
                  </a:lnTo>
                  <a:lnTo>
                    <a:pt x="516" y="653"/>
                  </a:lnTo>
                  <a:lnTo>
                    <a:pt x="482" y="653"/>
                  </a:lnTo>
                  <a:lnTo>
                    <a:pt x="482" y="619"/>
                  </a:lnTo>
                  <a:lnTo>
                    <a:pt x="448" y="619"/>
                  </a:lnTo>
                  <a:lnTo>
                    <a:pt x="414" y="584"/>
                  </a:lnTo>
                  <a:lnTo>
                    <a:pt x="414" y="516"/>
                  </a:lnTo>
                  <a:lnTo>
                    <a:pt x="414" y="481"/>
                  </a:lnTo>
                  <a:lnTo>
                    <a:pt x="378" y="481"/>
                  </a:lnTo>
                  <a:lnTo>
                    <a:pt x="311" y="481"/>
                  </a:lnTo>
                  <a:lnTo>
                    <a:pt x="275" y="481"/>
                  </a:lnTo>
                  <a:lnTo>
                    <a:pt x="172" y="516"/>
                  </a:lnTo>
                  <a:lnTo>
                    <a:pt x="138" y="550"/>
                  </a:lnTo>
                  <a:lnTo>
                    <a:pt x="104" y="550"/>
                  </a:lnTo>
                  <a:lnTo>
                    <a:pt x="34" y="584"/>
                  </a:lnTo>
                  <a:lnTo>
                    <a:pt x="0" y="584"/>
                  </a:lnTo>
                  <a:lnTo>
                    <a:pt x="0" y="653"/>
                  </a:lnTo>
                  <a:lnTo>
                    <a:pt x="0" y="687"/>
                  </a:lnTo>
                  <a:lnTo>
                    <a:pt x="69" y="687"/>
                  </a:lnTo>
                  <a:lnTo>
                    <a:pt x="138" y="687"/>
                  </a:lnTo>
                  <a:lnTo>
                    <a:pt x="207" y="721"/>
                  </a:lnTo>
                  <a:lnTo>
                    <a:pt x="241" y="721"/>
                  </a:lnTo>
                  <a:lnTo>
                    <a:pt x="275" y="757"/>
                  </a:lnTo>
                  <a:lnTo>
                    <a:pt x="275" y="791"/>
                  </a:lnTo>
                  <a:lnTo>
                    <a:pt x="275" y="860"/>
                  </a:lnTo>
                  <a:lnTo>
                    <a:pt x="275" y="894"/>
                  </a:lnTo>
                  <a:lnTo>
                    <a:pt x="275" y="997"/>
                  </a:lnTo>
                  <a:lnTo>
                    <a:pt x="275" y="1031"/>
                  </a:lnTo>
                  <a:lnTo>
                    <a:pt x="275" y="1065"/>
                  </a:lnTo>
                  <a:lnTo>
                    <a:pt x="275" y="1100"/>
                  </a:lnTo>
                  <a:lnTo>
                    <a:pt x="275" y="1135"/>
                  </a:lnTo>
                  <a:lnTo>
                    <a:pt x="207" y="1237"/>
                  </a:lnTo>
                  <a:lnTo>
                    <a:pt x="172" y="1306"/>
                  </a:lnTo>
                  <a:lnTo>
                    <a:pt x="172" y="1374"/>
                  </a:lnTo>
                  <a:lnTo>
                    <a:pt x="207" y="1478"/>
                  </a:lnTo>
                  <a:lnTo>
                    <a:pt x="207" y="1581"/>
                  </a:lnTo>
                  <a:lnTo>
                    <a:pt x="207" y="1615"/>
                  </a:lnTo>
                  <a:lnTo>
                    <a:pt x="241" y="1649"/>
                  </a:lnTo>
                  <a:lnTo>
                    <a:pt x="241" y="168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13" name="Freeform 230"/>
            <p:cNvSpPr>
              <a:spLocks noChangeArrowheads="1"/>
            </p:cNvSpPr>
            <p:nvPr/>
          </p:nvSpPr>
          <p:spPr bwMode="auto">
            <a:xfrm>
              <a:off x="3259" y="3589"/>
              <a:ext cx="241" cy="389"/>
            </a:xfrm>
            <a:custGeom>
              <a:avLst/>
              <a:gdLst>
                <a:gd name="T0" fmla="*/ 62 w 1067"/>
                <a:gd name="T1" fmla="*/ 381 h 1719"/>
                <a:gd name="T2" fmla="*/ 70 w 1067"/>
                <a:gd name="T3" fmla="*/ 389 h 1719"/>
                <a:gd name="T4" fmla="*/ 70 w 1067"/>
                <a:gd name="T5" fmla="*/ 373 h 1719"/>
                <a:gd name="T6" fmla="*/ 78 w 1067"/>
                <a:gd name="T7" fmla="*/ 365 h 1719"/>
                <a:gd name="T8" fmla="*/ 101 w 1067"/>
                <a:gd name="T9" fmla="*/ 342 h 1719"/>
                <a:gd name="T10" fmla="*/ 117 w 1067"/>
                <a:gd name="T11" fmla="*/ 327 h 1719"/>
                <a:gd name="T12" fmla="*/ 132 w 1067"/>
                <a:gd name="T13" fmla="*/ 311 h 1719"/>
                <a:gd name="T14" fmla="*/ 132 w 1067"/>
                <a:gd name="T15" fmla="*/ 296 h 1719"/>
                <a:gd name="T16" fmla="*/ 124 w 1067"/>
                <a:gd name="T17" fmla="*/ 257 h 1719"/>
                <a:gd name="T18" fmla="*/ 124 w 1067"/>
                <a:gd name="T19" fmla="*/ 233 h 1719"/>
                <a:gd name="T20" fmla="*/ 132 w 1067"/>
                <a:gd name="T21" fmla="*/ 218 h 1719"/>
                <a:gd name="T22" fmla="*/ 140 w 1067"/>
                <a:gd name="T23" fmla="*/ 210 h 1719"/>
                <a:gd name="T24" fmla="*/ 163 w 1067"/>
                <a:gd name="T25" fmla="*/ 186 h 1719"/>
                <a:gd name="T26" fmla="*/ 187 w 1067"/>
                <a:gd name="T27" fmla="*/ 171 h 1719"/>
                <a:gd name="T28" fmla="*/ 194 w 1067"/>
                <a:gd name="T29" fmla="*/ 155 h 1719"/>
                <a:gd name="T30" fmla="*/ 226 w 1067"/>
                <a:gd name="T31" fmla="*/ 124 h 1719"/>
                <a:gd name="T32" fmla="*/ 233 w 1067"/>
                <a:gd name="T33" fmla="*/ 109 h 1719"/>
                <a:gd name="T34" fmla="*/ 241 w 1067"/>
                <a:gd name="T35" fmla="*/ 101 h 1719"/>
                <a:gd name="T36" fmla="*/ 241 w 1067"/>
                <a:gd name="T37" fmla="*/ 70 h 1719"/>
                <a:gd name="T38" fmla="*/ 226 w 1067"/>
                <a:gd name="T39" fmla="*/ 47 h 1719"/>
                <a:gd name="T40" fmla="*/ 218 w 1067"/>
                <a:gd name="T41" fmla="*/ 31 h 1719"/>
                <a:gd name="T42" fmla="*/ 218 w 1067"/>
                <a:gd name="T43" fmla="*/ 0 h 1719"/>
                <a:gd name="T44" fmla="*/ 210 w 1067"/>
                <a:gd name="T45" fmla="*/ 8 h 1719"/>
                <a:gd name="T46" fmla="*/ 194 w 1067"/>
                <a:gd name="T47" fmla="*/ 24 h 1719"/>
                <a:gd name="T48" fmla="*/ 179 w 1067"/>
                <a:gd name="T49" fmla="*/ 31 h 1719"/>
                <a:gd name="T50" fmla="*/ 140 w 1067"/>
                <a:gd name="T51" fmla="*/ 39 h 1719"/>
                <a:gd name="T52" fmla="*/ 117 w 1067"/>
                <a:gd name="T53" fmla="*/ 47 h 1719"/>
                <a:gd name="T54" fmla="*/ 101 w 1067"/>
                <a:gd name="T55" fmla="*/ 62 h 1719"/>
                <a:gd name="T56" fmla="*/ 109 w 1067"/>
                <a:gd name="T57" fmla="*/ 86 h 1719"/>
                <a:gd name="T58" fmla="*/ 117 w 1067"/>
                <a:gd name="T59" fmla="*/ 101 h 1719"/>
                <a:gd name="T60" fmla="*/ 124 w 1067"/>
                <a:gd name="T61" fmla="*/ 109 h 1719"/>
                <a:gd name="T62" fmla="*/ 140 w 1067"/>
                <a:gd name="T63" fmla="*/ 117 h 1719"/>
                <a:gd name="T64" fmla="*/ 132 w 1067"/>
                <a:gd name="T65" fmla="*/ 140 h 1719"/>
                <a:gd name="T66" fmla="*/ 117 w 1067"/>
                <a:gd name="T67" fmla="*/ 148 h 1719"/>
                <a:gd name="T68" fmla="*/ 109 w 1067"/>
                <a:gd name="T69" fmla="*/ 140 h 1719"/>
                <a:gd name="T70" fmla="*/ 94 w 1067"/>
                <a:gd name="T71" fmla="*/ 132 h 1719"/>
                <a:gd name="T72" fmla="*/ 94 w 1067"/>
                <a:gd name="T73" fmla="*/ 109 h 1719"/>
                <a:gd name="T74" fmla="*/ 70 w 1067"/>
                <a:gd name="T75" fmla="*/ 109 h 1719"/>
                <a:gd name="T76" fmla="*/ 39 w 1067"/>
                <a:gd name="T77" fmla="*/ 117 h 1719"/>
                <a:gd name="T78" fmla="*/ 23 w 1067"/>
                <a:gd name="T79" fmla="*/ 124 h 1719"/>
                <a:gd name="T80" fmla="*/ 0 w 1067"/>
                <a:gd name="T81" fmla="*/ 132 h 1719"/>
                <a:gd name="T82" fmla="*/ 0 w 1067"/>
                <a:gd name="T83" fmla="*/ 155 h 1719"/>
                <a:gd name="T84" fmla="*/ 31 w 1067"/>
                <a:gd name="T85" fmla="*/ 155 h 1719"/>
                <a:gd name="T86" fmla="*/ 54 w 1067"/>
                <a:gd name="T87" fmla="*/ 163 h 1719"/>
                <a:gd name="T88" fmla="*/ 62 w 1067"/>
                <a:gd name="T89" fmla="*/ 179 h 1719"/>
                <a:gd name="T90" fmla="*/ 62 w 1067"/>
                <a:gd name="T91" fmla="*/ 202 h 1719"/>
                <a:gd name="T92" fmla="*/ 62 w 1067"/>
                <a:gd name="T93" fmla="*/ 233 h 1719"/>
                <a:gd name="T94" fmla="*/ 62 w 1067"/>
                <a:gd name="T95" fmla="*/ 249 h 1719"/>
                <a:gd name="T96" fmla="*/ 47 w 1067"/>
                <a:gd name="T97" fmla="*/ 280 h 1719"/>
                <a:gd name="T98" fmla="*/ 39 w 1067"/>
                <a:gd name="T99" fmla="*/ 311 h 1719"/>
                <a:gd name="T100" fmla="*/ 47 w 1067"/>
                <a:gd name="T101" fmla="*/ 358 h 1719"/>
                <a:gd name="T102" fmla="*/ 54 w 1067"/>
                <a:gd name="T103" fmla="*/ 373 h 171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067" h="1719">
                  <a:moveTo>
                    <a:pt x="241" y="1684"/>
                  </a:moveTo>
                  <a:lnTo>
                    <a:pt x="275" y="1684"/>
                  </a:lnTo>
                  <a:lnTo>
                    <a:pt x="275" y="1718"/>
                  </a:lnTo>
                  <a:lnTo>
                    <a:pt x="311" y="1718"/>
                  </a:lnTo>
                  <a:lnTo>
                    <a:pt x="311" y="1684"/>
                  </a:lnTo>
                  <a:lnTo>
                    <a:pt x="311" y="1649"/>
                  </a:lnTo>
                  <a:lnTo>
                    <a:pt x="311" y="1615"/>
                  </a:lnTo>
                  <a:lnTo>
                    <a:pt x="344" y="1615"/>
                  </a:lnTo>
                  <a:lnTo>
                    <a:pt x="378" y="1547"/>
                  </a:lnTo>
                  <a:lnTo>
                    <a:pt x="448" y="1511"/>
                  </a:lnTo>
                  <a:lnTo>
                    <a:pt x="482" y="1478"/>
                  </a:lnTo>
                  <a:lnTo>
                    <a:pt x="516" y="1444"/>
                  </a:lnTo>
                  <a:lnTo>
                    <a:pt x="551" y="1409"/>
                  </a:lnTo>
                  <a:lnTo>
                    <a:pt x="585" y="1374"/>
                  </a:lnTo>
                  <a:lnTo>
                    <a:pt x="619" y="1340"/>
                  </a:lnTo>
                  <a:lnTo>
                    <a:pt x="585" y="1306"/>
                  </a:lnTo>
                  <a:lnTo>
                    <a:pt x="585" y="1203"/>
                  </a:lnTo>
                  <a:lnTo>
                    <a:pt x="551" y="1135"/>
                  </a:lnTo>
                  <a:lnTo>
                    <a:pt x="516" y="1100"/>
                  </a:lnTo>
                  <a:lnTo>
                    <a:pt x="551" y="1031"/>
                  </a:lnTo>
                  <a:lnTo>
                    <a:pt x="551" y="997"/>
                  </a:lnTo>
                  <a:lnTo>
                    <a:pt x="585" y="962"/>
                  </a:lnTo>
                  <a:lnTo>
                    <a:pt x="585" y="928"/>
                  </a:lnTo>
                  <a:lnTo>
                    <a:pt x="619" y="928"/>
                  </a:lnTo>
                  <a:lnTo>
                    <a:pt x="722" y="860"/>
                  </a:lnTo>
                  <a:lnTo>
                    <a:pt x="722" y="824"/>
                  </a:lnTo>
                  <a:lnTo>
                    <a:pt x="792" y="757"/>
                  </a:lnTo>
                  <a:lnTo>
                    <a:pt x="826" y="757"/>
                  </a:lnTo>
                  <a:lnTo>
                    <a:pt x="826" y="721"/>
                  </a:lnTo>
                  <a:lnTo>
                    <a:pt x="860" y="687"/>
                  </a:lnTo>
                  <a:lnTo>
                    <a:pt x="929" y="619"/>
                  </a:lnTo>
                  <a:lnTo>
                    <a:pt x="999" y="550"/>
                  </a:lnTo>
                  <a:lnTo>
                    <a:pt x="1032" y="516"/>
                  </a:lnTo>
                  <a:lnTo>
                    <a:pt x="1032" y="481"/>
                  </a:lnTo>
                  <a:lnTo>
                    <a:pt x="1066" y="481"/>
                  </a:lnTo>
                  <a:lnTo>
                    <a:pt x="1066" y="447"/>
                  </a:lnTo>
                  <a:lnTo>
                    <a:pt x="1066" y="413"/>
                  </a:lnTo>
                  <a:lnTo>
                    <a:pt x="1066" y="309"/>
                  </a:lnTo>
                  <a:lnTo>
                    <a:pt x="1032" y="275"/>
                  </a:lnTo>
                  <a:lnTo>
                    <a:pt x="999" y="207"/>
                  </a:lnTo>
                  <a:lnTo>
                    <a:pt x="964" y="207"/>
                  </a:lnTo>
                  <a:lnTo>
                    <a:pt x="964" y="137"/>
                  </a:lnTo>
                  <a:lnTo>
                    <a:pt x="964" y="34"/>
                  </a:lnTo>
                  <a:lnTo>
                    <a:pt x="964" y="0"/>
                  </a:lnTo>
                  <a:lnTo>
                    <a:pt x="964" y="34"/>
                  </a:lnTo>
                  <a:lnTo>
                    <a:pt x="929" y="34"/>
                  </a:lnTo>
                  <a:lnTo>
                    <a:pt x="860" y="70"/>
                  </a:lnTo>
                  <a:lnTo>
                    <a:pt x="860" y="104"/>
                  </a:lnTo>
                  <a:lnTo>
                    <a:pt x="826" y="104"/>
                  </a:lnTo>
                  <a:lnTo>
                    <a:pt x="792" y="137"/>
                  </a:lnTo>
                  <a:lnTo>
                    <a:pt x="722" y="172"/>
                  </a:lnTo>
                  <a:lnTo>
                    <a:pt x="619" y="172"/>
                  </a:lnTo>
                  <a:lnTo>
                    <a:pt x="551" y="207"/>
                  </a:lnTo>
                  <a:lnTo>
                    <a:pt x="516" y="207"/>
                  </a:lnTo>
                  <a:lnTo>
                    <a:pt x="448" y="207"/>
                  </a:lnTo>
                  <a:lnTo>
                    <a:pt x="448" y="275"/>
                  </a:lnTo>
                  <a:lnTo>
                    <a:pt x="482" y="344"/>
                  </a:lnTo>
                  <a:lnTo>
                    <a:pt x="482" y="378"/>
                  </a:lnTo>
                  <a:lnTo>
                    <a:pt x="516" y="413"/>
                  </a:lnTo>
                  <a:lnTo>
                    <a:pt x="516" y="447"/>
                  </a:lnTo>
                  <a:lnTo>
                    <a:pt x="551" y="447"/>
                  </a:lnTo>
                  <a:lnTo>
                    <a:pt x="551" y="481"/>
                  </a:lnTo>
                  <a:lnTo>
                    <a:pt x="585" y="481"/>
                  </a:lnTo>
                  <a:lnTo>
                    <a:pt x="619" y="516"/>
                  </a:lnTo>
                  <a:lnTo>
                    <a:pt x="619" y="584"/>
                  </a:lnTo>
                  <a:lnTo>
                    <a:pt x="585" y="619"/>
                  </a:lnTo>
                  <a:lnTo>
                    <a:pt x="551" y="687"/>
                  </a:lnTo>
                  <a:lnTo>
                    <a:pt x="516" y="653"/>
                  </a:lnTo>
                  <a:lnTo>
                    <a:pt x="482" y="653"/>
                  </a:lnTo>
                  <a:lnTo>
                    <a:pt x="482" y="619"/>
                  </a:lnTo>
                  <a:lnTo>
                    <a:pt x="448" y="619"/>
                  </a:lnTo>
                  <a:lnTo>
                    <a:pt x="414" y="584"/>
                  </a:lnTo>
                  <a:lnTo>
                    <a:pt x="414" y="516"/>
                  </a:lnTo>
                  <a:lnTo>
                    <a:pt x="414" y="481"/>
                  </a:lnTo>
                  <a:lnTo>
                    <a:pt x="378" y="481"/>
                  </a:lnTo>
                  <a:lnTo>
                    <a:pt x="311" y="481"/>
                  </a:lnTo>
                  <a:lnTo>
                    <a:pt x="275" y="481"/>
                  </a:lnTo>
                  <a:lnTo>
                    <a:pt x="172" y="516"/>
                  </a:lnTo>
                  <a:lnTo>
                    <a:pt x="138" y="550"/>
                  </a:lnTo>
                  <a:lnTo>
                    <a:pt x="104" y="550"/>
                  </a:lnTo>
                  <a:lnTo>
                    <a:pt x="34" y="584"/>
                  </a:lnTo>
                  <a:lnTo>
                    <a:pt x="0" y="584"/>
                  </a:lnTo>
                  <a:lnTo>
                    <a:pt x="0" y="653"/>
                  </a:lnTo>
                  <a:lnTo>
                    <a:pt x="0" y="687"/>
                  </a:lnTo>
                  <a:lnTo>
                    <a:pt x="69" y="687"/>
                  </a:lnTo>
                  <a:lnTo>
                    <a:pt x="138" y="687"/>
                  </a:lnTo>
                  <a:lnTo>
                    <a:pt x="207" y="721"/>
                  </a:lnTo>
                  <a:lnTo>
                    <a:pt x="241" y="721"/>
                  </a:lnTo>
                  <a:lnTo>
                    <a:pt x="275" y="757"/>
                  </a:lnTo>
                  <a:lnTo>
                    <a:pt x="275" y="791"/>
                  </a:lnTo>
                  <a:lnTo>
                    <a:pt x="275" y="860"/>
                  </a:lnTo>
                  <a:lnTo>
                    <a:pt x="275" y="894"/>
                  </a:lnTo>
                  <a:lnTo>
                    <a:pt x="275" y="997"/>
                  </a:lnTo>
                  <a:lnTo>
                    <a:pt x="275" y="1031"/>
                  </a:lnTo>
                  <a:lnTo>
                    <a:pt x="275" y="1065"/>
                  </a:lnTo>
                  <a:lnTo>
                    <a:pt x="275" y="1100"/>
                  </a:lnTo>
                  <a:lnTo>
                    <a:pt x="275" y="1135"/>
                  </a:lnTo>
                  <a:lnTo>
                    <a:pt x="207" y="1237"/>
                  </a:lnTo>
                  <a:lnTo>
                    <a:pt x="172" y="1306"/>
                  </a:lnTo>
                  <a:lnTo>
                    <a:pt x="172" y="1374"/>
                  </a:lnTo>
                  <a:lnTo>
                    <a:pt x="207" y="1478"/>
                  </a:lnTo>
                  <a:lnTo>
                    <a:pt x="207" y="1581"/>
                  </a:lnTo>
                  <a:lnTo>
                    <a:pt x="207" y="1615"/>
                  </a:lnTo>
                  <a:lnTo>
                    <a:pt x="241" y="1649"/>
                  </a:lnTo>
                  <a:lnTo>
                    <a:pt x="241" y="168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14" name="Freeform 231"/>
            <p:cNvSpPr>
              <a:spLocks noChangeArrowheads="1"/>
            </p:cNvSpPr>
            <p:nvPr/>
          </p:nvSpPr>
          <p:spPr bwMode="auto">
            <a:xfrm>
              <a:off x="3321" y="3589"/>
              <a:ext cx="77" cy="155"/>
            </a:xfrm>
            <a:custGeom>
              <a:avLst/>
              <a:gdLst>
                <a:gd name="T0" fmla="*/ 38 w 345"/>
                <a:gd name="T1" fmla="*/ 47 h 688"/>
                <a:gd name="T2" fmla="*/ 38 w 345"/>
                <a:gd name="T3" fmla="*/ 39 h 688"/>
                <a:gd name="T4" fmla="*/ 38 w 345"/>
                <a:gd name="T5" fmla="*/ 31 h 688"/>
                <a:gd name="T6" fmla="*/ 31 w 345"/>
                <a:gd name="T7" fmla="*/ 23 h 688"/>
                <a:gd name="T8" fmla="*/ 23 w 345"/>
                <a:gd name="T9" fmla="*/ 8 h 688"/>
                <a:gd name="T10" fmla="*/ 15 w 345"/>
                <a:gd name="T11" fmla="*/ 0 h 688"/>
                <a:gd name="T12" fmla="*/ 0 w 345"/>
                <a:gd name="T13" fmla="*/ 85 h 688"/>
                <a:gd name="T14" fmla="*/ 0 w 345"/>
                <a:gd name="T15" fmla="*/ 93 h 688"/>
                <a:gd name="T16" fmla="*/ 8 w 345"/>
                <a:gd name="T17" fmla="*/ 101 h 688"/>
                <a:gd name="T18" fmla="*/ 15 w 345"/>
                <a:gd name="T19" fmla="*/ 108 h 688"/>
                <a:gd name="T20" fmla="*/ 23 w 345"/>
                <a:gd name="T21" fmla="*/ 108 h 688"/>
                <a:gd name="T22" fmla="*/ 31 w 345"/>
                <a:gd name="T23" fmla="*/ 108 h 688"/>
                <a:gd name="T24" fmla="*/ 31 w 345"/>
                <a:gd name="T25" fmla="*/ 116 h 688"/>
                <a:gd name="T26" fmla="*/ 31 w 345"/>
                <a:gd name="T27" fmla="*/ 132 h 688"/>
                <a:gd name="T28" fmla="*/ 38 w 345"/>
                <a:gd name="T29" fmla="*/ 139 h 688"/>
                <a:gd name="T30" fmla="*/ 46 w 345"/>
                <a:gd name="T31" fmla="*/ 139 h 688"/>
                <a:gd name="T32" fmla="*/ 46 w 345"/>
                <a:gd name="T33" fmla="*/ 147 h 688"/>
                <a:gd name="T34" fmla="*/ 54 w 345"/>
                <a:gd name="T35" fmla="*/ 147 h 688"/>
                <a:gd name="T36" fmla="*/ 61 w 345"/>
                <a:gd name="T37" fmla="*/ 155 h 688"/>
                <a:gd name="T38" fmla="*/ 69 w 345"/>
                <a:gd name="T39" fmla="*/ 139 h 688"/>
                <a:gd name="T40" fmla="*/ 77 w 345"/>
                <a:gd name="T41" fmla="*/ 132 h 688"/>
                <a:gd name="T42" fmla="*/ 77 w 345"/>
                <a:gd name="T43" fmla="*/ 116 h 688"/>
                <a:gd name="T44" fmla="*/ 69 w 345"/>
                <a:gd name="T45" fmla="*/ 108 h 688"/>
                <a:gd name="T46" fmla="*/ 61 w 345"/>
                <a:gd name="T47" fmla="*/ 108 h 688"/>
                <a:gd name="T48" fmla="*/ 61 w 345"/>
                <a:gd name="T49" fmla="*/ 101 h 688"/>
                <a:gd name="T50" fmla="*/ 54 w 345"/>
                <a:gd name="T51" fmla="*/ 101 h 688"/>
                <a:gd name="T52" fmla="*/ 54 w 345"/>
                <a:gd name="T53" fmla="*/ 93 h 688"/>
                <a:gd name="T54" fmla="*/ 46 w 345"/>
                <a:gd name="T55" fmla="*/ 85 h 688"/>
                <a:gd name="T56" fmla="*/ 46 w 345"/>
                <a:gd name="T57" fmla="*/ 78 h 688"/>
                <a:gd name="T58" fmla="*/ 38 w 345"/>
                <a:gd name="T59" fmla="*/ 62 h 688"/>
                <a:gd name="T60" fmla="*/ 38 w 345"/>
                <a:gd name="T61" fmla="*/ 47 h 6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45" h="688">
                  <a:moveTo>
                    <a:pt x="172" y="207"/>
                  </a:moveTo>
                  <a:lnTo>
                    <a:pt x="172" y="172"/>
                  </a:lnTo>
                  <a:lnTo>
                    <a:pt x="172" y="137"/>
                  </a:lnTo>
                  <a:lnTo>
                    <a:pt x="138" y="104"/>
                  </a:lnTo>
                  <a:lnTo>
                    <a:pt x="103" y="34"/>
                  </a:lnTo>
                  <a:lnTo>
                    <a:pt x="69" y="0"/>
                  </a:lnTo>
                  <a:lnTo>
                    <a:pt x="0" y="378"/>
                  </a:lnTo>
                  <a:lnTo>
                    <a:pt x="0" y="413"/>
                  </a:lnTo>
                  <a:lnTo>
                    <a:pt x="35" y="447"/>
                  </a:lnTo>
                  <a:lnTo>
                    <a:pt x="69" y="481"/>
                  </a:lnTo>
                  <a:lnTo>
                    <a:pt x="103" y="481"/>
                  </a:lnTo>
                  <a:lnTo>
                    <a:pt x="138" y="481"/>
                  </a:lnTo>
                  <a:lnTo>
                    <a:pt x="138" y="516"/>
                  </a:lnTo>
                  <a:lnTo>
                    <a:pt x="138" y="584"/>
                  </a:lnTo>
                  <a:lnTo>
                    <a:pt x="172" y="619"/>
                  </a:lnTo>
                  <a:lnTo>
                    <a:pt x="207" y="619"/>
                  </a:lnTo>
                  <a:lnTo>
                    <a:pt x="207" y="653"/>
                  </a:lnTo>
                  <a:lnTo>
                    <a:pt x="240" y="653"/>
                  </a:lnTo>
                  <a:lnTo>
                    <a:pt x="275" y="687"/>
                  </a:lnTo>
                  <a:lnTo>
                    <a:pt x="310" y="619"/>
                  </a:lnTo>
                  <a:lnTo>
                    <a:pt x="344" y="584"/>
                  </a:lnTo>
                  <a:lnTo>
                    <a:pt x="344" y="516"/>
                  </a:lnTo>
                  <a:lnTo>
                    <a:pt x="310" y="481"/>
                  </a:lnTo>
                  <a:lnTo>
                    <a:pt x="275" y="481"/>
                  </a:lnTo>
                  <a:lnTo>
                    <a:pt x="275" y="447"/>
                  </a:lnTo>
                  <a:lnTo>
                    <a:pt x="240" y="447"/>
                  </a:lnTo>
                  <a:lnTo>
                    <a:pt x="240" y="413"/>
                  </a:lnTo>
                  <a:lnTo>
                    <a:pt x="207" y="378"/>
                  </a:lnTo>
                  <a:lnTo>
                    <a:pt x="207" y="344"/>
                  </a:lnTo>
                  <a:lnTo>
                    <a:pt x="172" y="275"/>
                  </a:lnTo>
                  <a:lnTo>
                    <a:pt x="172" y="20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15" name="Freeform 232"/>
            <p:cNvSpPr>
              <a:spLocks noChangeArrowheads="1"/>
            </p:cNvSpPr>
            <p:nvPr/>
          </p:nvSpPr>
          <p:spPr bwMode="auto">
            <a:xfrm>
              <a:off x="3321" y="3589"/>
              <a:ext cx="77" cy="155"/>
            </a:xfrm>
            <a:custGeom>
              <a:avLst/>
              <a:gdLst>
                <a:gd name="T0" fmla="*/ 38 w 345"/>
                <a:gd name="T1" fmla="*/ 47 h 688"/>
                <a:gd name="T2" fmla="*/ 38 w 345"/>
                <a:gd name="T3" fmla="*/ 39 h 688"/>
                <a:gd name="T4" fmla="*/ 38 w 345"/>
                <a:gd name="T5" fmla="*/ 31 h 688"/>
                <a:gd name="T6" fmla="*/ 31 w 345"/>
                <a:gd name="T7" fmla="*/ 23 h 688"/>
                <a:gd name="T8" fmla="*/ 23 w 345"/>
                <a:gd name="T9" fmla="*/ 8 h 688"/>
                <a:gd name="T10" fmla="*/ 15 w 345"/>
                <a:gd name="T11" fmla="*/ 0 h 688"/>
                <a:gd name="T12" fmla="*/ 0 w 345"/>
                <a:gd name="T13" fmla="*/ 85 h 688"/>
                <a:gd name="T14" fmla="*/ 0 w 345"/>
                <a:gd name="T15" fmla="*/ 93 h 688"/>
                <a:gd name="T16" fmla="*/ 8 w 345"/>
                <a:gd name="T17" fmla="*/ 101 h 688"/>
                <a:gd name="T18" fmla="*/ 15 w 345"/>
                <a:gd name="T19" fmla="*/ 108 h 688"/>
                <a:gd name="T20" fmla="*/ 23 w 345"/>
                <a:gd name="T21" fmla="*/ 108 h 688"/>
                <a:gd name="T22" fmla="*/ 31 w 345"/>
                <a:gd name="T23" fmla="*/ 108 h 688"/>
                <a:gd name="T24" fmla="*/ 31 w 345"/>
                <a:gd name="T25" fmla="*/ 116 h 688"/>
                <a:gd name="T26" fmla="*/ 31 w 345"/>
                <a:gd name="T27" fmla="*/ 132 h 688"/>
                <a:gd name="T28" fmla="*/ 38 w 345"/>
                <a:gd name="T29" fmla="*/ 139 h 688"/>
                <a:gd name="T30" fmla="*/ 46 w 345"/>
                <a:gd name="T31" fmla="*/ 139 h 688"/>
                <a:gd name="T32" fmla="*/ 46 w 345"/>
                <a:gd name="T33" fmla="*/ 147 h 688"/>
                <a:gd name="T34" fmla="*/ 54 w 345"/>
                <a:gd name="T35" fmla="*/ 147 h 688"/>
                <a:gd name="T36" fmla="*/ 61 w 345"/>
                <a:gd name="T37" fmla="*/ 155 h 688"/>
                <a:gd name="T38" fmla="*/ 69 w 345"/>
                <a:gd name="T39" fmla="*/ 139 h 688"/>
                <a:gd name="T40" fmla="*/ 77 w 345"/>
                <a:gd name="T41" fmla="*/ 132 h 688"/>
                <a:gd name="T42" fmla="*/ 77 w 345"/>
                <a:gd name="T43" fmla="*/ 116 h 688"/>
                <a:gd name="T44" fmla="*/ 69 w 345"/>
                <a:gd name="T45" fmla="*/ 108 h 688"/>
                <a:gd name="T46" fmla="*/ 61 w 345"/>
                <a:gd name="T47" fmla="*/ 108 h 688"/>
                <a:gd name="T48" fmla="*/ 61 w 345"/>
                <a:gd name="T49" fmla="*/ 101 h 688"/>
                <a:gd name="T50" fmla="*/ 54 w 345"/>
                <a:gd name="T51" fmla="*/ 101 h 688"/>
                <a:gd name="T52" fmla="*/ 54 w 345"/>
                <a:gd name="T53" fmla="*/ 93 h 688"/>
                <a:gd name="T54" fmla="*/ 46 w 345"/>
                <a:gd name="T55" fmla="*/ 85 h 688"/>
                <a:gd name="T56" fmla="*/ 46 w 345"/>
                <a:gd name="T57" fmla="*/ 78 h 688"/>
                <a:gd name="T58" fmla="*/ 38 w 345"/>
                <a:gd name="T59" fmla="*/ 62 h 688"/>
                <a:gd name="T60" fmla="*/ 38 w 345"/>
                <a:gd name="T61" fmla="*/ 47 h 6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45" h="688">
                  <a:moveTo>
                    <a:pt x="172" y="207"/>
                  </a:moveTo>
                  <a:lnTo>
                    <a:pt x="172" y="172"/>
                  </a:lnTo>
                  <a:lnTo>
                    <a:pt x="172" y="137"/>
                  </a:lnTo>
                  <a:lnTo>
                    <a:pt x="138" y="104"/>
                  </a:lnTo>
                  <a:lnTo>
                    <a:pt x="103" y="34"/>
                  </a:lnTo>
                  <a:lnTo>
                    <a:pt x="69" y="0"/>
                  </a:lnTo>
                  <a:lnTo>
                    <a:pt x="0" y="378"/>
                  </a:lnTo>
                  <a:lnTo>
                    <a:pt x="0" y="413"/>
                  </a:lnTo>
                  <a:lnTo>
                    <a:pt x="35" y="447"/>
                  </a:lnTo>
                  <a:lnTo>
                    <a:pt x="69" y="481"/>
                  </a:lnTo>
                  <a:lnTo>
                    <a:pt x="103" y="481"/>
                  </a:lnTo>
                  <a:lnTo>
                    <a:pt x="138" y="481"/>
                  </a:lnTo>
                  <a:lnTo>
                    <a:pt x="138" y="516"/>
                  </a:lnTo>
                  <a:lnTo>
                    <a:pt x="138" y="584"/>
                  </a:lnTo>
                  <a:lnTo>
                    <a:pt x="172" y="619"/>
                  </a:lnTo>
                  <a:lnTo>
                    <a:pt x="207" y="619"/>
                  </a:lnTo>
                  <a:lnTo>
                    <a:pt x="207" y="653"/>
                  </a:lnTo>
                  <a:lnTo>
                    <a:pt x="240" y="653"/>
                  </a:lnTo>
                  <a:lnTo>
                    <a:pt x="275" y="687"/>
                  </a:lnTo>
                  <a:lnTo>
                    <a:pt x="310" y="619"/>
                  </a:lnTo>
                  <a:lnTo>
                    <a:pt x="344" y="584"/>
                  </a:lnTo>
                  <a:lnTo>
                    <a:pt x="344" y="516"/>
                  </a:lnTo>
                  <a:lnTo>
                    <a:pt x="310" y="481"/>
                  </a:lnTo>
                  <a:lnTo>
                    <a:pt x="275" y="481"/>
                  </a:lnTo>
                  <a:lnTo>
                    <a:pt x="275" y="447"/>
                  </a:lnTo>
                  <a:lnTo>
                    <a:pt x="240" y="447"/>
                  </a:lnTo>
                  <a:lnTo>
                    <a:pt x="240" y="413"/>
                  </a:lnTo>
                  <a:lnTo>
                    <a:pt x="207" y="378"/>
                  </a:lnTo>
                  <a:lnTo>
                    <a:pt x="207" y="344"/>
                  </a:lnTo>
                  <a:lnTo>
                    <a:pt x="172" y="275"/>
                  </a:lnTo>
                  <a:lnTo>
                    <a:pt x="172" y="20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16" name="Freeform 233"/>
            <p:cNvSpPr>
              <a:spLocks noChangeArrowheads="1"/>
            </p:cNvSpPr>
            <p:nvPr/>
          </p:nvSpPr>
          <p:spPr bwMode="auto">
            <a:xfrm>
              <a:off x="3236" y="3417"/>
              <a:ext cx="241" cy="217"/>
            </a:xfrm>
            <a:custGeom>
              <a:avLst/>
              <a:gdLst>
                <a:gd name="T0" fmla="*/ 0 w 1068"/>
                <a:gd name="T1" fmla="*/ 78 h 963"/>
                <a:gd name="T2" fmla="*/ 0 w 1068"/>
                <a:gd name="T3" fmla="*/ 85 h 963"/>
                <a:gd name="T4" fmla="*/ 0 w 1068"/>
                <a:gd name="T5" fmla="*/ 108 h 963"/>
                <a:gd name="T6" fmla="*/ 8 w 1068"/>
                <a:gd name="T7" fmla="*/ 124 h 963"/>
                <a:gd name="T8" fmla="*/ 16 w 1068"/>
                <a:gd name="T9" fmla="*/ 139 h 963"/>
                <a:gd name="T10" fmla="*/ 16 w 1068"/>
                <a:gd name="T11" fmla="*/ 147 h 963"/>
                <a:gd name="T12" fmla="*/ 23 w 1068"/>
                <a:gd name="T13" fmla="*/ 162 h 963"/>
                <a:gd name="T14" fmla="*/ 31 w 1068"/>
                <a:gd name="T15" fmla="*/ 162 h 963"/>
                <a:gd name="T16" fmla="*/ 39 w 1068"/>
                <a:gd name="T17" fmla="*/ 162 h 963"/>
                <a:gd name="T18" fmla="*/ 62 w 1068"/>
                <a:gd name="T19" fmla="*/ 162 h 963"/>
                <a:gd name="T20" fmla="*/ 85 w 1068"/>
                <a:gd name="T21" fmla="*/ 170 h 963"/>
                <a:gd name="T22" fmla="*/ 101 w 1068"/>
                <a:gd name="T23" fmla="*/ 170 h 963"/>
                <a:gd name="T24" fmla="*/ 109 w 1068"/>
                <a:gd name="T25" fmla="*/ 178 h 963"/>
                <a:gd name="T26" fmla="*/ 116 w 1068"/>
                <a:gd name="T27" fmla="*/ 194 h 963"/>
                <a:gd name="T28" fmla="*/ 124 w 1068"/>
                <a:gd name="T29" fmla="*/ 201 h 963"/>
                <a:gd name="T30" fmla="*/ 124 w 1068"/>
                <a:gd name="T31" fmla="*/ 217 h 963"/>
                <a:gd name="T32" fmla="*/ 139 w 1068"/>
                <a:gd name="T33" fmla="*/ 217 h 963"/>
                <a:gd name="T34" fmla="*/ 148 w 1068"/>
                <a:gd name="T35" fmla="*/ 217 h 963"/>
                <a:gd name="T36" fmla="*/ 163 w 1068"/>
                <a:gd name="T37" fmla="*/ 209 h 963"/>
                <a:gd name="T38" fmla="*/ 186 w 1068"/>
                <a:gd name="T39" fmla="*/ 209 h 963"/>
                <a:gd name="T40" fmla="*/ 202 w 1068"/>
                <a:gd name="T41" fmla="*/ 201 h 963"/>
                <a:gd name="T42" fmla="*/ 210 w 1068"/>
                <a:gd name="T43" fmla="*/ 194 h 963"/>
                <a:gd name="T44" fmla="*/ 217 w 1068"/>
                <a:gd name="T45" fmla="*/ 194 h 963"/>
                <a:gd name="T46" fmla="*/ 217 w 1068"/>
                <a:gd name="T47" fmla="*/ 186 h 963"/>
                <a:gd name="T48" fmla="*/ 233 w 1068"/>
                <a:gd name="T49" fmla="*/ 178 h 963"/>
                <a:gd name="T50" fmla="*/ 241 w 1068"/>
                <a:gd name="T51" fmla="*/ 178 h 963"/>
                <a:gd name="T52" fmla="*/ 241 w 1068"/>
                <a:gd name="T53" fmla="*/ 170 h 963"/>
                <a:gd name="T54" fmla="*/ 233 w 1068"/>
                <a:gd name="T55" fmla="*/ 155 h 963"/>
                <a:gd name="T56" fmla="*/ 225 w 1068"/>
                <a:gd name="T57" fmla="*/ 155 h 963"/>
                <a:gd name="T58" fmla="*/ 225 w 1068"/>
                <a:gd name="T59" fmla="*/ 139 h 963"/>
                <a:gd name="T60" fmla="*/ 217 w 1068"/>
                <a:gd name="T61" fmla="*/ 124 h 963"/>
                <a:gd name="T62" fmla="*/ 217 w 1068"/>
                <a:gd name="T63" fmla="*/ 116 h 963"/>
                <a:gd name="T64" fmla="*/ 217 w 1068"/>
                <a:gd name="T65" fmla="*/ 108 h 963"/>
                <a:gd name="T66" fmla="*/ 210 w 1068"/>
                <a:gd name="T67" fmla="*/ 93 h 963"/>
                <a:gd name="T68" fmla="*/ 210 w 1068"/>
                <a:gd name="T69" fmla="*/ 78 h 963"/>
                <a:gd name="T70" fmla="*/ 202 w 1068"/>
                <a:gd name="T71" fmla="*/ 70 h 963"/>
                <a:gd name="T72" fmla="*/ 202 w 1068"/>
                <a:gd name="T73" fmla="*/ 62 h 963"/>
                <a:gd name="T74" fmla="*/ 202 w 1068"/>
                <a:gd name="T75" fmla="*/ 39 h 963"/>
                <a:gd name="T76" fmla="*/ 194 w 1068"/>
                <a:gd name="T77" fmla="*/ 31 h 963"/>
                <a:gd name="T78" fmla="*/ 186 w 1068"/>
                <a:gd name="T79" fmla="*/ 23 h 963"/>
                <a:gd name="T80" fmla="*/ 171 w 1068"/>
                <a:gd name="T81" fmla="*/ 16 h 963"/>
                <a:gd name="T82" fmla="*/ 148 w 1068"/>
                <a:gd name="T83" fmla="*/ 8 h 963"/>
                <a:gd name="T84" fmla="*/ 139 w 1068"/>
                <a:gd name="T85" fmla="*/ 8 h 963"/>
                <a:gd name="T86" fmla="*/ 116 w 1068"/>
                <a:gd name="T87" fmla="*/ 0 h 963"/>
                <a:gd name="T88" fmla="*/ 109 w 1068"/>
                <a:gd name="T89" fmla="*/ 0 h 963"/>
                <a:gd name="T90" fmla="*/ 93 w 1068"/>
                <a:gd name="T91" fmla="*/ 0 h 963"/>
                <a:gd name="T92" fmla="*/ 93 w 1068"/>
                <a:gd name="T93" fmla="*/ 8 h 963"/>
                <a:gd name="T94" fmla="*/ 85 w 1068"/>
                <a:gd name="T95" fmla="*/ 16 h 963"/>
                <a:gd name="T96" fmla="*/ 78 w 1068"/>
                <a:gd name="T97" fmla="*/ 23 h 963"/>
                <a:gd name="T98" fmla="*/ 70 w 1068"/>
                <a:gd name="T99" fmla="*/ 31 h 963"/>
                <a:gd name="T100" fmla="*/ 62 w 1068"/>
                <a:gd name="T101" fmla="*/ 23 h 963"/>
                <a:gd name="T102" fmla="*/ 54 w 1068"/>
                <a:gd name="T103" fmla="*/ 16 h 963"/>
                <a:gd name="T104" fmla="*/ 47 w 1068"/>
                <a:gd name="T105" fmla="*/ 8 h 963"/>
                <a:gd name="T106" fmla="*/ 39 w 1068"/>
                <a:gd name="T107" fmla="*/ 8 h 963"/>
                <a:gd name="T108" fmla="*/ 39 w 1068"/>
                <a:gd name="T109" fmla="*/ 0 h 963"/>
                <a:gd name="T110" fmla="*/ 31 w 1068"/>
                <a:gd name="T111" fmla="*/ 8 h 963"/>
                <a:gd name="T112" fmla="*/ 23 w 1068"/>
                <a:gd name="T113" fmla="*/ 8 h 963"/>
                <a:gd name="T114" fmla="*/ 23 w 1068"/>
                <a:gd name="T115" fmla="*/ 31 h 963"/>
                <a:gd name="T116" fmla="*/ 23 w 1068"/>
                <a:gd name="T117" fmla="*/ 39 h 963"/>
                <a:gd name="T118" fmla="*/ 23 w 1068"/>
                <a:gd name="T119" fmla="*/ 46 h 963"/>
                <a:gd name="T120" fmla="*/ 23 w 1068"/>
                <a:gd name="T121" fmla="*/ 54 h 963"/>
                <a:gd name="T122" fmla="*/ 16 w 1068"/>
                <a:gd name="T123" fmla="*/ 70 h 963"/>
                <a:gd name="T124" fmla="*/ 0 w 1068"/>
                <a:gd name="T125" fmla="*/ 78 h 9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68" h="963">
                  <a:moveTo>
                    <a:pt x="0" y="344"/>
                  </a:moveTo>
                  <a:lnTo>
                    <a:pt x="0" y="377"/>
                  </a:lnTo>
                  <a:lnTo>
                    <a:pt x="0" y="481"/>
                  </a:lnTo>
                  <a:lnTo>
                    <a:pt x="34" y="550"/>
                  </a:lnTo>
                  <a:lnTo>
                    <a:pt x="69" y="618"/>
                  </a:lnTo>
                  <a:lnTo>
                    <a:pt x="69" y="653"/>
                  </a:lnTo>
                  <a:lnTo>
                    <a:pt x="103" y="721"/>
                  </a:lnTo>
                  <a:lnTo>
                    <a:pt x="137" y="721"/>
                  </a:lnTo>
                  <a:lnTo>
                    <a:pt x="172" y="721"/>
                  </a:lnTo>
                  <a:lnTo>
                    <a:pt x="274" y="721"/>
                  </a:lnTo>
                  <a:lnTo>
                    <a:pt x="378" y="756"/>
                  </a:lnTo>
                  <a:lnTo>
                    <a:pt x="447" y="756"/>
                  </a:lnTo>
                  <a:lnTo>
                    <a:pt x="481" y="790"/>
                  </a:lnTo>
                  <a:lnTo>
                    <a:pt x="516" y="860"/>
                  </a:lnTo>
                  <a:lnTo>
                    <a:pt x="551" y="893"/>
                  </a:lnTo>
                  <a:lnTo>
                    <a:pt x="551" y="962"/>
                  </a:lnTo>
                  <a:lnTo>
                    <a:pt x="618" y="962"/>
                  </a:lnTo>
                  <a:lnTo>
                    <a:pt x="654" y="962"/>
                  </a:lnTo>
                  <a:lnTo>
                    <a:pt x="722" y="927"/>
                  </a:lnTo>
                  <a:lnTo>
                    <a:pt x="825" y="927"/>
                  </a:lnTo>
                  <a:lnTo>
                    <a:pt x="895" y="893"/>
                  </a:lnTo>
                  <a:lnTo>
                    <a:pt x="929" y="860"/>
                  </a:lnTo>
                  <a:lnTo>
                    <a:pt x="963" y="860"/>
                  </a:lnTo>
                  <a:lnTo>
                    <a:pt x="963" y="825"/>
                  </a:lnTo>
                  <a:lnTo>
                    <a:pt x="1032" y="790"/>
                  </a:lnTo>
                  <a:lnTo>
                    <a:pt x="1067" y="790"/>
                  </a:lnTo>
                  <a:lnTo>
                    <a:pt x="1067" y="756"/>
                  </a:lnTo>
                  <a:lnTo>
                    <a:pt x="1032" y="688"/>
                  </a:lnTo>
                  <a:lnTo>
                    <a:pt x="998" y="688"/>
                  </a:lnTo>
                  <a:lnTo>
                    <a:pt x="998" y="618"/>
                  </a:lnTo>
                  <a:lnTo>
                    <a:pt x="963" y="550"/>
                  </a:lnTo>
                  <a:lnTo>
                    <a:pt x="963" y="516"/>
                  </a:lnTo>
                  <a:lnTo>
                    <a:pt x="963" y="481"/>
                  </a:lnTo>
                  <a:lnTo>
                    <a:pt x="929" y="413"/>
                  </a:lnTo>
                  <a:lnTo>
                    <a:pt x="929" y="344"/>
                  </a:lnTo>
                  <a:lnTo>
                    <a:pt x="895" y="310"/>
                  </a:lnTo>
                  <a:lnTo>
                    <a:pt x="895" y="275"/>
                  </a:lnTo>
                  <a:lnTo>
                    <a:pt x="895" y="172"/>
                  </a:lnTo>
                  <a:lnTo>
                    <a:pt x="860" y="138"/>
                  </a:lnTo>
                  <a:lnTo>
                    <a:pt x="825" y="103"/>
                  </a:lnTo>
                  <a:lnTo>
                    <a:pt x="758" y="69"/>
                  </a:lnTo>
                  <a:lnTo>
                    <a:pt x="654" y="34"/>
                  </a:lnTo>
                  <a:lnTo>
                    <a:pt x="618" y="34"/>
                  </a:lnTo>
                  <a:lnTo>
                    <a:pt x="516" y="0"/>
                  </a:lnTo>
                  <a:lnTo>
                    <a:pt x="481" y="0"/>
                  </a:lnTo>
                  <a:lnTo>
                    <a:pt x="414" y="0"/>
                  </a:lnTo>
                  <a:lnTo>
                    <a:pt x="414" y="34"/>
                  </a:lnTo>
                  <a:lnTo>
                    <a:pt x="378" y="69"/>
                  </a:lnTo>
                  <a:lnTo>
                    <a:pt x="344" y="103"/>
                  </a:lnTo>
                  <a:lnTo>
                    <a:pt x="310" y="138"/>
                  </a:lnTo>
                  <a:lnTo>
                    <a:pt x="274" y="103"/>
                  </a:lnTo>
                  <a:lnTo>
                    <a:pt x="241" y="69"/>
                  </a:lnTo>
                  <a:lnTo>
                    <a:pt x="207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137" y="34"/>
                  </a:lnTo>
                  <a:lnTo>
                    <a:pt x="103" y="34"/>
                  </a:lnTo>
                  <a:lnTo>
                    <a:pt x="103" y="138"/>
                  </a:lnTo>
                  <a:lnTo>
                    <a:pt x="103" y="172"/>
                  </a:lnTo>
                  <a:lnTo>
                    <a:pt x="103" y="206"/>
                  </a:lnTo>
                  <a:lnTo>
                    <a:pt x="103" y="240"/>
                  </a:lnTo>
                  <a:lnTo>
                    <a:pt x="69" y="310"/>
                  </a:lnTo>
                  <a:lnTo>
                    <a:pt x="0" y="34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17" name="Freeform 234"/>
            <p:cNvSpPr>
              <a:spLocks noChangeArrowheads="1"/>
            </p:cNvSpPr>
            <p:nvPr/>
          </p:nvSpPr>
          <p:spPr bwMode="auto">
            <a:xfrm>
              <a:off x="3236" y="3417"/>
              <a:ext cx="241" cy="217"/>
            </a:xfrm>
            <a:custGeom>
              <a:avLst/>
              <a:gdLst>
                <a:gd name="T0" fmla="*/ 0 w 1068"/>
                <a:gd name="T1" fmla="*/ 78 h 963"/>
                <a:gd name="T2" fmla="*/ 0 w 1068"/>
                <a:gd name="T3" fmla="*/ 85 h 963"/>
                <a:gd name="T4" fmla="*/ 0 w 1068"/>
                <a:gd name="T5" fmla="*/ 108 h 963"/>
                <a:gd name="T6" fmla="*/ 8 w 1068"/>
                <a:gd name="T7" fmla="*/ 124 h 963"/>
                <a:gd name="T8" fmla="*/ 16 w 1068"/>
                <a:gd name="T9" fmla="*/ 139 h 963"/>
                <a:gd name="T10" fmla="*/ 16 w 1068"/>
                <a:gd name="T11" fmla="*/ 147 h 963"/>
                <a:gd name="T12" fmla="*/ 23 w 1068"/>
                <a:gd name="T13" fmla="*/ 162 h 963"/>
                <a:gd name="T14" fmla="*/ 31 w 1068"/>
                <a:gd name="T15" fmla="*/ 162 h 963"/>
                <a:gd name="T16" fmla="*/ 39 w 1068"/>
                <a:gd name="T17" fmla="*/ 162 h 963"/>
                <a:gd name="T18" fmla="*/ 62 w 1068"/>
                <a:gd name="T19" fmla="*/ 162 h 963"/>
                <a:gd name="T20" fmla="*/ 85 w 1068"/>
                <a:gd name="T21" fmla="*/ 170 h 963"/>
                <a:gd name="T22" fmla="*/ 101 w 1068"/>
                <a:gd name="T23" fmla="*/ 170 h 963"/>
                <a:gd name="T24" fmla="*/ 109 w 1068"/>
                <a:gd name="T25" fmla="*/ 178 h 963"/>
                <a:gd name="T26" fmla="*/ 116 w 1068"/>
                <a:gd name="T27" fmla="*/ 194 h 963"/>
                <a:gd name="T28" fmla="*/ 124 w 1068"/>
                <a:gd name="T29" fmla="*/ 201 h 963"/>
                <a:gd name="T30" fmla="*/ 124 w 1068"/>
                <a:gd name="T31" fmla="*/ 217 h 963"/>
                <a:gd name="T32" fmla="*/ 139 w 1068"/>
                <a:gd name="T33" fmla="*/ 217 h 963"/>
                <a:gd name="T34" fmla="*/ 148 w 1068"/>
                <a:gd name="T35" fmla="*/ 217 h 963"/>
                <a:gd name="T36" fmla="*/ 163 w 1068"/>
                <a:gd name="T37" fmla="*/ 209 h 963"/>
                <a:gd name="T38" fmla="*/ 186 w 1068"/>
                <a:gd name="T39" fmla="*/ 209 h 963"/>
                <a:gd name="T40" fmla="*/ 202 w 1068"/>
                <a:gd name="T41" fmla="*/ 201 h 963"/>
                <a:gd name="T42" fmla="*/ 210 w 1068"/>
                <a:gd name="T43" fmla="*/ 194 h 963"/>
                <a:gd name="T44" fmla="*/ 217 w 1068"/>
                <a:gd name="T45" fmla="*/ 194 h 963"/>
                <a:gd name="T46" fmla="*/ 217 w 1068"/>
                <a:gd name="T47" fmla="*/ 186 h 963"/>
                <a:gd name="T48" fmla="*/ 233 w 1068"/>
                <a:gd name="T49" fmla="*/ 178 h 963"/>
                <a:gd name="T50" fmla="*/ 241 w 1068"/>
                <a:gd name="T51" fmla="*/ 178 h 963"/>
                <a:gd name="T52" fmla="*/ 241 w 1068"/>
                <a:gd name="T53" fmla="*/ 170 h 963"/>
                <a:gd name="T54" fmla="*/ 233 w 1068"/>
                <a:gd name="T55" fmla="*/ 155 h 963"/>
                <a:gd name="T56" fmla="*/ 225 w 1068"/>
                <a:gd name="T57" fmla="*/ 155 h 963"/>
                <a:gd name="T58" fmla="*/ 225 w 1068"/>
                <a:gd name="T59" fmla="*/ 139 h 963"/>
                <a:gd name="T60" fmla="*/ 217 w 1068"/>
                <a:gd name="T61" fmla="*/ 124 h 963"/>
                <a:gd name="T62" fmla="*/ 217 w 1068"/>
                <a:gd name="T63" fmla="*/ 116 h 963"/>
                <a:gd name="T64" fmla="*/ 217 w 1068"/>
                <a:gd name="T65" fmla="*/ 108 h 963"/>
                <a:gd name="T66" fmla="*/ 210 w 1068"/>
                <a:gd name="T67" fmla="*/ 93 h 963"/>
                <a:gd name="T68" fmla="*/ 210 w 1068"/>
                <a:gd name="T69" fmla="*/ 78 h 963"/>
                <a:gd name="T70" fmla="*/ 202 w 1068"/>
                <a:gd name="T71" fmla="*/ 70 h 963"/>
                <a:gd name="T72" fmla="*/ 202 w 1068"/>
                <a:gd name="T73" fmla="*/ 62 h 963"/>
                <a:gd name="T74" fmla="*/ 202 w 1068"/>
                <a:gd name="T75" fmla="*/ 39 h 963"/>
                <a:gd name="T76" fmla="*/ 194 w 1068"/>
                <a:gd name="T77" fmla="*/ 31 h 963"/>
                <a:gd name="T78" fmla="*/ 186 w 1068"/>
                <a:gd name="T79" fmla="*/ 23 h 963"/>
                <a:gd name="T80" fmla="*/ 171 w 1068"/>
                <a:gd name="T81" fmla="*/ 16 h 963"/>
                <a:gd name="T82" fmla="*/ 148 w 1068"/>
                <a:gd name="T83" fmla="*/ 8 h 963"/>
                <a:gd name="T84" fmla="*/ 139 w 1068"/>
                <a:gd name="T85" fmla="*/ 8 h 963"/>
                <a:gd name="T86" fmla="*/ 116 w 1068"/>
                <a:gd name="T87" fmla="*/ 0 h 963"/>
                <a:gd name="T88" fmla="*/ 109 w 1068"/>
                <a:gd name="T89" fmla="*/ 0 h 963"/>
                <a:gd name="T90" fmla="*/ 93 w 1068"/>
                <a:gd name="T91" fmla="*/ 0 h 963"/>
                <a:gd name="T92" fmla="*/ 93 w 1068"/>
                <a:gd name="T93" fmla="*/ 8 h 963"/>
                <a:gd name="T94" fmla="*/ 85 w 1068"/>
                <a:gd name="T95" fmla="*/ 16 h 963"/>
                <a:gd name="T96" fmla="*/ 78 w 1068"/>
                <a:gd name="T97" fmla="*/ 23 h 963"/>
                <a:gd name="T98" fmla="*/ 70 w 1068"/>
                <a:gd name="T99" fmla="*/ 31 h 963"/>
                <a:gd name="T100" fmla="*/ 62 w 1068"/>
                <a:gd name="T101" fmla="*/ 23 h 963"/>
                <a:gd name="T102" fmla="*/ 54 w 1068"/>
                <a:gd name="T103" fmla="*/ 16 h 963"/>
                <a:gd name="T104" fmla="*/ 47 w 1068"/>
                <a:gd name="T105" fmla="*/ 8 h 963"/>
                <a:gd name="T106" fmla="*/ 39 w 1068"/>
                <a:gd name="T107" fmla="*/ 8 h 963"/>
                <a:gd name="T108" fmla="*/ 39 w 1068"/>
                <a:gd name="T109" fmla="*/ 0 h 963"/>
                <a:gd name="T110" fmla="*/ 31 w 1068"/>
                <a:gd name="T111" fmla="*/ 8 h 963"/>
                <a:gd name="T112" fmla="*/ 23 w 1068"/>
                <a:gd name="T113" fmla="*/ 8 h 963"/>
                <a:gd name="T114" fmla="*/ 23 w 1068"/>
                <a:gd name="T115" fmla="*/ 31 h 963"/>
                <a:gd name="T116" fmla="*/ 23 w 1068"/>
                <a:gd name="T117" fmla="*/ 39 h 963"/>
                <a:gd name="T118" fmla="*/ 23 w 1068"/>
                <a:gd name="T119" fmla="*/ 46 h 963"/>
                <a:gd name="T120" fmla="*/ 23 w 1068"/>
                <a:gd name="T121" fmla="*/ 54 h 963"/>
                <a:gd name="T122" fmla="*/ 16 w 1068"/>
                <a:gd name="T123" fmla="*/ 70 h 963"/>
                <a:gd name="T124" fmla="*/ 0 w 1068"/>
                <a:gd name="T125" fmla="*/ 78 h 9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68" h="963">
                  <a:moveTo>
                    <a:pt x="0" y="344"/>
                  </a:moveTo>
                  <a:lnTo>
                    <a:pt x="0" y="377"/>
                  </a:lnTo>
                  <a:lnTo>
                    <a:pt x="0" y="481"/>
                  </a:lnTo>
                  <a:lnTo>
                    <a:pt x="34" y="550"/>
                  </a:lnTo>
                  <a:lnTo>
                    <a:pt x="69" y="618"/>
                  </a:lnTo>
                  <a:lnTo>
                    <a:pt x="69" y="653"/>
                  </a:lnTo>
                  <a:lnTo>
                    <a:pt x="103" y="721"/>
                  </a:lnTo>
                  <a:lnTo>
                    <a:pt x="137" y="721"/>
                  </a:lnTo>
                  <a:lnTo>
                    <a:pt x="172" y="721"/>
                  </a:lnTo>
                  <a:lnTo>
                    <a:pt x="274" y="721"/>
                  </a:lnTo>
                  <a:lnTo>
                    <a:pt x="378" y="756"/>
                  </a:lnTo>
                  <a:lnTo>
                    <a:pt x="447" y="756"/>
                  </a:lnTo>
                  <a:lnTo>
                    <a:pt x="481" y="790"/>
                  </a:lnTo>
                  <a:lnTo>
                    <a:pt x="516" y="860"/>
                  </a:lnTo>
                  <a:lnTo>
                    <a:pt x="551" y="893"/>
                  </a:lnTo>
                  <a:lnTo>
                    <a:pt x="551" y="962"/>
                  </a:lnTo>
                  <a:lnTo>
                    <a:pt x="618" y="962"/>
                  </a:lnTo>
                  <a:lnTo>
                    <a:pt x="654" y="962"/>
                  </a:lnTo>
                  <a:lnTo>
                    <a:pt x="722" y="927"/>
                  </a:lnTo>
                  <a:lnTo>
                    <a:pt x="825" y="927"/>
                  </a:lnTo>
                  <a:lnTo>
                    <a:pt x="895" y="893"/>
                  </a:lnTo>
                  <a:lnTo>
                    <a:pt x="929" y="860"/>
                  </a:lnTo>
                  <a:lnTo>
                    <a:pt x="963" y="860"/>
                  </a:lnTo>
                  <a:lnTo>
                    <a:pt x="963" y="825"/>
                  </a:lnTo>
                  <a:lnTo>
                    <a:pt x="1032" y="790"/>
                  </a:lnTo>
                  <a:lnTo>
                    <a:pt x="1067" y="790"/>
                  </a:lnTo>
                  <a:lnTo>
                    <a:pt x="1067" y="756"/>
                  </a:lnTo>
                  <a:lnTo>
                    <a:pt x="1032" y="688"/>
                  </a:lnTo>
                  <a:lnTo>
                    <a:pt x="998" y="688"/>
                  </a:lnTo>
                  <a:lnTo>
                    <a:pt x="998" y="618"/>
                  </a:lnTo>
                  <a:lnTo>
                    <a:pt x="963" y="550"/>
                  </a:lnTo>
                  <a:lnTo>
                    <a:pt x="963" y="516"/>
                  </a:lnTo>
                  <a:lnTo>
                    <a:pt x="963" y="481"/>
                  </a:lnTo>
                  <a:lnTo>
                    <a:pt x="929" y="413"/>
                  </a:lnTo>
                  <a:lnTo>
                    <a:pt x="929" y="344"/>
                  </a:lnTo>
                  <a:lnTo>
                    <a:pt x="895" y="310"/>
                  </a:lnTo>
                  <a:lnTo>
                    <a:pt x="895" y="275"/>
                  </a:lnTo>
                  <a:lnTo>
                    <a:pt x="895" y="172"/>
                  </a:lnTo>
                  <a:lnTo>
                    <a:pt x="860" y="138"/>
                  </a:lnTo>
                  <a:lnTo>
                    <a:pt x="825" y="103"/>
                  </a:lnTo>
                  <a:lnTo>
                    <a:pt x="758" y="69"/>
                  </a:lnTo>
                  <a:lnTo>
                    <a:pt x="654" y="34"/>
                  </a:lnTo>
                  <a:lnTo>
                    <a:pt x="618" y="34"/>
                  </a:lnTo>
                  <a:lnTo>
                    <a:pt x="516" y="0"/>
                  </a:lnTo>
                  <a:lnTo>
                    <a:pt x="481" y="0"/>
                  </a:lnTo>
                  <a:lnTo>
                    <a:pt x="414" y="0"/>
                  </a:lnTo>
                  <a:lnTo>
                    <a:pt x="414" y="34"/>
                  </a:lnTo>
                  <a:lnTo>
                    <a:pt x="378" y="69"/>
                  </a:lnTo>
                  <a:lnTo>
                    <a:pt x="344" y="103"/>
                  </a:lnTo>
                  <a:lnTo>
                    <a:pt x="310" y="138"/>
                  </a:lnTo>
                  <a:lnTo>
                    <a:pt x="274" y="103"/>
                  </a:lnTo>
                  <a:lnTo>
                    <a:pt x="241" y="69"/>
                  </a:lnTo>
                  <a:lnTo>
                    <a:pt x="207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137" y="34"/>
                  </a:lnTo>
                  <a:lnTo>
                    <a:pt x="103" y="34"/>
                  </a:lnTo>
                  <a:lnTo>
                    <a:pt x="103" y="138"/>
                  </a:lnTo>
                  <a:lnTo>
                    <a:pt x="103" y="172"/>
                  </a:lnTo>
                  <a:lnTo>
                    <a:pt x="103" y="206"/>
                  </a:lnTo>
                  <a:lnTo>
                    <a:pt x="103" y="240"/>
                  </a:lnTo>
                  <a:lnTo>
                    <a:pt x="69" y="310"/>
                  </a:lnTo>
                  <a:lnTo>
                    <a:pt x="0" y="34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18" name="Freeform 235"/>
            <p:cNvSpPr>
              <a:spLocks noChangeArrowheads="1"/>
            </p:cNvSpPr>
            <p:nvPr/>
          </p:nvSpPr>
          <p:spPr bwMode="auto">
            <a:xfrm>
              <a:off x="3220" y="3449"/>
              <a:ext cx="38" cy="46"/>
            </a:xfrm>
            <a:custGeom>
              <a:avLst/>
              <a:gdLst>
                <a:gd name="T0" fmla="*/ 0 w 173"/>
                <a:gd name="T1" fmla="*/ 15 h 207"/>
                <a:gd name="T2" fmla="*/ 38 w 173"/>
                <a:gd name="T3" fmla="*/ 0 h 207"/>
                <a:gd name="T4" fmla="*/ 38 w 173"/>
                <a:gd name="T5" fmla="*/ 8 h 207"/>
                <a:gd name="T6" fmla="*/ 38 w 173"/>
                <a:gd name="T7" fmla="*/ 15 h 207"/>
                <a:gd name="T8" fmla="*/ 38 w 173"/>
                <a:gd name="T9" fmla="*/ 23 h 207"/>
                <a:gd name="T10" fmla="*/ 30 w 173"/>
                <a:gd name="T11" fmla="*/ 38 h 207"/>
                <a:gd name="T12" fmla="*/ 15 w 173"/>
                <a:gd name="T13" fmla="*/ 46 h 207"/>
                <a:gd name="T14" fmla="*/ 8 w 173"/>
                <a:gd name="T15" fmla="*/ 46 h 207"/>
                <a:gd name="T16" fmla="*/ 8 w 173"/>
                <a:gd name="T17" fmla="*/ 38 h 207"/>
                <a:gd name="T18" fmla="*/ 0 w 173"/>
                <a:gd name="T19" fmla="*/ 15 h 2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3" h="207">
                  <a:moveTo>
                    <a:pt x="0" y="68"/>
                  </a:moveTo>
                  <a:lnTo>
                    <a:pt x="172" y="0"/>
                  </a:lnTo>
                  <a:lnTo>
                    <a:pt x="172" y="34"/>
                  </a:lnTo>
                  <a:lnTo>
                    <a:pt x="172" y="68"/>
                  </a:lnTo>
                  <a:lnTo>
                    <a:pt x="172" y="102"/>
                  </a:lnTo>
                  <a:lnTo>
                    <a:pt x="138" y="172"/>
                  </a:lnTo>
                  <a:lnTo>
                    <a:pt x="70" y="206"/>
                  </a:lnTo>
                  <a:lnTo>
                    <a:pt x="35" y="206"/>
                  </a:lnTo>
                  <a:lnTo>
                    <a:pt x="35" y="172"/>
                  </a:lnTo>
                  <a:lnTo>
                    <a:pt x="0" y="6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19" name="Freeform 236"/>
            <p:cNvSpPr>
              <a:spLocks noChangeArrowheads="1"/>
            </p:cNvSpPr>
            <p:nvPr/>
          </p:nvSpPr>
          <p:spPr bwMode="auto">
            <a:xfrm>
              <a:off x="3220" y="3449"/>
              <a:ext cx="38" cy="46"/>
            </a:xfrm>
            <a:custGeom>
              <a:avLst/>
              <a:gdLst>
                <a:gd name="T0" fmla="*/ 0 w 173"/>
                <a:gd name="T1" fmla="*/ 15 h 207"/>
                <a:gd name="T2" fmla="*/ 38 w 173"/>
                <a:gd name="T3" fmla="*/ 0 h 207"/>
                <a:gd name="T4" fmla="*/ 38 w 173"/>
                <a:gd name="T5" fmla="*/ 8 h 207"/>
                <a:gd name="T6" fmla="*/ 38 w 173"/>
                <a:gd name="T7" fmla="*/ 15 h 207"/>
                <a:gd name="T8" fmla="*/ 38 w 173"/>
                <a:gd name="T9" fmla="*/ 23 h 207"/>
                <a:gd name="T10" fmla="*/ 30 w 173"/>
                <a:gd name="T11" fmla="*/ 38 h 207"/>
                <a:gd name="T12" fmla="*/ 15 w 173"/>
                <a:gd name="T13" fmla="*/ 46 h 207"/>
                <a:gd name="T14" fmla="*/ 8 w 173"/>
                <a:gd name="T15" fmla="*/ 46 h 207"/>
                <a:gd name="T16" fmla="*/ 8 w 173"/>
                <a:gd name="T17" fmla="*/ 38 h 207"/>
                <a:gd name="T18" fmla="*/ 0 w 173"/>
                <a:gd name="T19" fmla="*/ 15 h 2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3" h="207">
                  <a:moveTo>
                    <a:pt x="0" y="68"/>
                  </a:moveTo>
                  <a:lnTo>
                    <a:pt x="172" y="0"/>
                  </a:lnTo>
                  <a:lnTo>
                    <a:pt x="172" y="34"/>
                  </a:lnTo>
                  <a:lnTo>
                    <a:pt x="172" y="68"/>
                  </a:lnTo>
                  <a:lnTo>
                    <a:pt x="172" y="102"/>
                  </a:lnTo>
                  <a:lnTo>
                    <a:pt x="138" y="172"/>
                  </a:lnTo>
                  <a:lnTo>
                    <a:pt x="70" y="206"/>
                  </a:lnTo>
                  <a:lnTo>
                    <a:pt x="35" y="206"/>
                  </a:lnTo>
                  <a:lnTo>
                    <a:pt x="35" y="172"/>
                  </a:lnTo>
                  <a:lnTo>
                    <a:pt x="0" y="6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20" name="Freeform 237"/>
            <p:cNvSpPr>
              <a:spLocks noChangeArrowheads="1"/>
            </p:cNvSpPr>
            <p:nvPr/>
          </p:nvSpPr>
          <p:spPr bwMode="auto">
            <a:xfrm>
              <a:off x="3220" y="3425"/>
              <a:ext cx="38" cy="38"/>
            </a:xfrm>
            <a:custGeom>
              <a:avLst/>
              <a:gdLst>
                <a:gd name="T0" fmla="*/ 38 w 173"/>
                <a:gd name="T1" fmla="*/ 0 h 173"/>
                <a:gd name="T2" fmla="*/ 38 w 173"/>
                <a:gd name="T3" fmla="*/ 23 h 173"/>
                <a:gd name="T4" fmla="*/ 0 w 173"/>
                <a:gd name="T5" fmla="*/ 38 h 173"/>
                <a:gd name="T6" fmla="*/ 0 w 173"/>
                <a:gd name="T7" fmla="*/ 23 h 173"/>
                <a:gd name="T8" fmla="*/ 0 w 173"/>
                <a:gd name="T9" fmla="*/ 15 h 173"/>
                <a:gd name="T10" fmla="*/ 8 w 173"/>
                <a:gd name="T11" fmla="*/ 7 h 173"/>
                <a:gd name="T12" fmla="*/ 8 w 173"/>
                <a:gd name="T13" fmla="*/ 0 h 173"/>
                <a:gd name="T14" fmla="*/ 23 w 173"/>
                <a:gd name="T15" fmla="*/ 0 h 173"/>
                <a:gd name="T16" fmla="*/ 38 w 173"/>
                <a:gd name="T17" fmla="*/ 0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3" h="173">
                  <a:moveTo>
                    <a:pt x="172" y="0"/>
                  </a:moveTo>
                  <a:lnTo>
                    <a:pt x="172" y="104"/>
                  </a:lnTo>
                  <a:lnTo>
                    <a:pt x="0" y="172"/>
                  </a:lnTo>
                  <a:lnTo>
                    <a:pt x="0" y="104"/>
                  </a:lnTo>
                  <a:lnTo>
                    <a:pt x="0" y="69"/>
                  </a:lnTo>
                  <a:lnTo>
                    <a:pt x="35" y="34"/>
                  </a:lnTo>
                  <a:lnTo>
                    <a:pt x="35" y="0"/>
                  </a:lnTo>
                  <a:lnTo>
                    <a:pt x="104" y="0"/>
                  </a:lnTo>
                  <a:lnTo>
                    <a:pt x="172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21" name="Freeform 238"/>
            <p:cNvSpPr>
              <a:spLocks noChangeArrowheads="1"/>
            </p:cNvSpPr>
            <p:nvPr/>
          </p:nvSpPr>
          <p:spPr bwMode="auto">
            <a:xfrm>
              <a:off x="3220" y="3425"/>
              <a:ext cx="38" cy="38"/>
            </a:xfrm>
            <a:custGeom>
              <a:avLst/>
              <a:gdLst>
                <a:gd name="T0" fmla="*/ 38 w 173"/>
                <a:gd name="T1" fmla="*/ 0 h 173"/>
                <a:gd name="T2" fmla="*/ 38 w 173"/>
                <a:gd name="T3" fmla="*/ 23 h 173"/>
                <a:gd name="T4" fmla="*/ 0 w 173"/>
                <a:gd name="T5" fmla="*/ 38 h 173"/>
                <a:gd name="T6" fmla="*/ 0 w 173"/>
                <a:gd name="T7" fmla="*/ 23 h 173"/>
                <a:gd name="T8" fmla="*/ 0 w 173"/>
                <a:gd name="T9" fmla="*/ 15 h 173"/>
                <a:gd name="T10" fmla="*/ 8 w 173"/>
                <a:gd name="T11" fmla="*/ 7 h 173"/>
                <a:gd name="T12" fmla="*/ 8 w 173"/>
                <a:gd name="T13" fmla="*/ 0 h 173"/>
                <a:gd name="T14" fmla="*/ 23 w 173"/>
                <a:gd name="T15" fmla="*/ 0 h 173"/>
                <a:gd name="T16" fmla="*/ 38 w 173"/>
                <a:gd name="T17" fmla="*/ 0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3" h="173">
                  <a:moveTo>
                    <a:pt x="172" y="0"/>
                  </a:moveTo>
                  <a:lnTo>
                    <a:pt x="172" y="104"/>
                  </a:lnTo>
                  <a:lnTo>
                    <a:pt x="0" y="172"/>
                  </a:lnTo>
                  <a:lnTo>
                    <a:pt x="0" y="104"/>
                  </a:lnTo>
                  <a:lnTo>
                    <a:pt x="0" y="69"/>
                  </a:lnTo>
                  <a:lnTo>
                    <a:pt x="35" y="34"/>
                  </a:lnTo>
                  <a:lnTo>
                    <a:pt x="35" y="0"/>
                  </a:lnTo>
                  <a:lnTo>
                    <a:pt x="104" y="0"/>
                  </a:lnTo>
                  <a:lnTo>
                    <a:pt x="172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22" name="Freeform 239"/>
            <p:cNvSpPr>
              <a:spLocks noChangeArrowheads="1"/>
            </p:cNvSpPr>
            <p:nvPr/>
          </p:nvSpPr>
          <p:spPr bwMode="auto">
            <a:xfrm>
              <a:off x="3228" y="3300"/>
              <a:ext cx="101" cy="124"/>
            </a:xfrm>
            <a:custGeom>
              <a:avLst/>
              <a:gdLst>
                <a:gd name="T0" fmla="*/ 77 w 449"/>
                <a:gd name="T1" fmla="*/ 0 h 551"/>
                <a:gd name="T2" fmla="*/ 70 w 449"/>
                <a:gd name="T3" fmla="*/ 8 h 551"/>
                <a:gd name="T4" fmla="*/ 62 w 449"/>
                <a:gd name="T5" fmla="*/ 8 h 551"/>
                <a:gd name="T6" fmla="*/ 46 w 449"/>
                <a:gd name="T7" fmla="*/ 16 h 551"/>
                <a:gd name="T8" fmla="*/ 39 w 449"/>
                <a:gd name="T9" fmla="*/ 16 h 551"/>
                <a:gd name="T10" fmla="*/ 39 w 449"/>
                <a:gd name="T11" fmla="*/ 31 h 551"/>
                <a:gd name="T12" fmla="*/ 39 w 449"/>
                <a:gd name="T13" fmla="*/ 39 h 551"/>
                <a:gd name="T14" fmla="*/ 23 w 449"/>
                <a:gd name="T15" fmla="*/ 39 h 551"/>
                <a:gd name="T16" fmla="*/ 16 w 449"/>
                <a:gd name="T17" fmla="*/ 46 h 551"/>
                <a:gd name="T18" fmla="*/ 8 w 449"/>
                <a:gd name="T19" fmla="*/ 62 h 551"/>
                <a:gd name="T20" fmla="*/ 8 w 449"/>
                <a:gd name="T21" fmla="*/ 77 h 551"/>
                <a:gd name="T22" fmla="*/ 0 w 449"/>
                <a:gd name="T23" fmla="*/ 93 h 551"/>
                <a:gd name="T24" fmla="*/ 0 w 449"/>
                <a:gd name="T25" fmla="*/ 101 h 551"/>
                <a:gd name="T26" fmla="*/ 0 w 449"/>
                <a:gd name="T27" fmla="*/ 124 h 551"/>
                <a:gd name="T28" fmla="*/ 16 w 449"/>
                <a:gd name="T29" fmla="*/ 124 h 551"/>
                <a:gd name="T30" fmla="*/ 31 w 449"/>
                <a:gd name="T31" fmla="*/ 124 h 551"/>
                <a:gd name="T32" fmla="*/ 39 w 449"/>
                <a:gd name="T33" fmla="*/ 124 h 551"/>
                <a:gd name="T34" fmla="*/ 46 w 449"/>
                <a:gd name="T35" fmla="*/ 116 h 551"/>
                <a:gd name="T36" fmla="*/ 46 w 449"/>
                <a:gd name="T37" fmla="*/ 108 h 551"/>
                <a:gd name="T38" fmla="*/ 46 w 449"/>
                <a:gd name="T39" fmla="*/ 101 h 551"/>
                <a:gd name="T40" fmla="*/ 54 w 449"/>
                <a:gd name="T41" fmla="*/ 93 h 551"/>
                <a:gd name="T42" fmla="*/ 62 w 449"/>
                <a:gd name="T43" fmla="*/ 93 h 551"/>
                <a:gd name="T44" fmla="*/ 77 w 449"/>
                <a:gd name="T45" fmla="*/ 85 h 551"/>
                <a:gd name="T46" fmla="*/ 85 w 449"/>
                <a:gd name="T47" fmla="*/ 85 h 551"/>
                <a:gd name="T48" fmla="*/ 93 w 449"/>
                <a:gd name="T49" fmla="*/ 85 h 551"/>
                <a:gd name="T50" fmla="*/ 93 w 449"/>
                <a:gd name="T51" fmla="*/ 77 h 551"/>
                <a:gd name="T52" fmla="*/ 101 w 449"/>
                <a:gd name="T53" fmla="*/ 23 h 551"/>
                <a:gd name="T54" fmla="*/ 101 w 449"/>
                <a:gd name="T55" fmla="*/ 16 h 551"/>
                <a:gd name="T56" fmla="*/ 93 w 449"/>
                <a:gd name="T57" fmla="*/ 8 h 551"/>
                <a:gd name="T58" fmla="*/ 77 w 449"/>
                <a:gd name="T59" fmla="*/ 0 h 55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49" h="551">
                  <a:moveTo>
                    <a:pt x="344" y="0"/>
                  </a:moveTo>
                  <a:lnTo>
                    <a:pt x="309" y="34"/>
                  </a:lnTo>
                  <a:lnTo>
                    <a:pt x="275" y="34"/>
                  </a:lnTo>
                  <a:lnTo>
                    <a:pt x="206" y="69"/>
                  </a:lnTo>
                  <a:lnTo>
                    <a:pt x="172" y="69"/>
                  </a:lnTo>
                  <a:lnTo>
                    <a:pt x="172" y="138"/>
                  </a:lnTo>
                  <a:lnTo>
                    <a:pt x="172" y="172"/>
                  </a:lnTo>
                  <a:lnTo>
                    <a:pt x="103" y="172"/>
                  </a:lnTo>
                  <a:lnTo>
                    <a:pt x="69" y="206"/>
                  </a:lnTo>
                  <a:lnTo>
                    <a:pt x="34" y="275"/>
                  </a:lnTo>
                  <a:lnTo>
                    <a:pt x="34" y="343"/>
                  </a:lnTo>
                  <a:lnTo>
                    <a:pt x="0" y="413"/>
                  </a:lnTo>
                  <a:lnTo>
                    <a:pt x="0" y="447"/>
                  </a:lnTo>
                  <a:lnTo>
                    <a:pt x="0" y="550"/>
                  </a:lnTo>
                  <a:lnTo>
                    <a:pt x="69" y="550"/>
                  </a:lnTo>
                  <a:lnTo>
                    <a:pt x="137" y="550"/>
                  </a:lnTo>
                  <a:lnTo>
                    <a:pt x="172" y="550"/>
                  </a:lnTo>
                  <a:lnTo>
                    <a:pt x="206" y="516"/>
                  </a:lnTo>
                  <a:lnTo>
                    <a:pt x="206" y="481"/>
                  </a:lnTo>
                  <a:lnTo>
                    <a:pt x="206" y="447"/>
                  </a:lnTo>
                  <a:lnTo>
                    <a:pt x="241" y="413"/>
                  </a:lnTo>
                  <a:lnTo>
                    <a:pt x="275" y="413"/>
                  </a:lnTo>
                  <a:lnTo>
                    <a:pt x="344" y="378"/>
                  </a:lnTo>
                  <a:lnTo>
                    <a:pt x="378" y="378"/>
                  </a:lnTo>
                  <a:lnTo>
                    <a:pt x="413" y="378"/>
                  </a:lnTo>
                  <a:lnTo>
                    <a:pt x="413" y="343"/>
                  </a:lnTo>
                  <a:lnTo>
                    <a:pt x="448" y="104"/>
                  </a:lnTo>
                  <a:lnTo>
                    <a:pt x="448" y="69"/>
                  </a:lnTo>
                  <a:lnTo>
                    <a:pt x="413" y="34"/>
                  </a:lnTo>
                  <a:lnTo>
                    <a:pt x="344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23" name="Freeform 240"/>
            <p:cNvSpPr>
              <a:spLocks noChangeArrowheads="1"/>
            </p:cNvSpPr>
            <p:nvPr/>
          </p:nvSpPr>
          <p:spPr bwMode="auto">
            <a:xfrm>
              <a:off x="3228" y="3300"/>
              <a:ext cx="101" cy="124"/>
            </a:xfrm>
            <a:custGeom>
              <a:avLst/>
              <a:gdLst>
                <a:gd name="T0" fmla="*/ 77 w 449"/>
                <a:gd name="T1" fmla="*/ 0 h 551"/>
                <a:gd name="T2" fmla="*/ 70 w 449"/>
                <a:gd name="T3" fmla="*/ 8 h 551"/>
                <a:gd name="T4" fmla="*/ 62 w 449"/>
                <a:gd name="T5" fmla="*/ 8 h 551"/>
                <a:gd name="T6" fmla="*/ 46 w 449"/>
                <a:gd name="T7" fmla="*/ 16 h 551"/>
                <a:gd name="T8" fmla="*/ 39 w 449"/>
                <a:gd name="T9" fmla="*/ 16 h 551"/>
                <a:gd name="T10" fmla="*/ 39 w 449"/>
                <a:gd name="T11" fmla="*/ 31 h 551"/>
                <a:gd name="T12" fmla="*/ 39 w 449"/>
                <a:gd name="T13" fmla="*/ 39 h 551"/>
                <a:gd name="T14" fmla="*/ 23 w 449"/>
                <a:gd name="T15" fmla="*/ 39 h 551"/>
                <a:gd name="T16" fmla="*/ 16 w 449"/>
                <a:gd name="T17" fmla="*/ 46 h 551"/>
                <a:gd name="T18" fmla="*/ 8 w 449"/>
                <a:gd name="T19" fmla="*/ 62 h 551"/>
                <a:gd name="T20" fmla="*/ 8 w 449"/>
                <a:gd name="T21" fmla="*/ 77 h 551"/>
                <a:gd name="T22" fmla="*/ 0 w 449"/>
                <a:gd name="T23" fmla="*/ 93 h 551"/>
                <a:gd name="T24" fmla="*/ 0 w 449"/>
                <a:gd name="T25" fmla="*/ 101 h 551"/>
                <a:gd name="T26" fmla="*/ 0 w 449"/>
                <a:gd name="T27" fmla="*/ 124 h 551"/>
                <a:gd name="T28" fmla="*/ 16 w 449"/>
                <a:gd name="T29" fmla="*/ 124 h 551"/>
                <a:gd name="T30" fmla="*/ 31 w 449"/>
                <a:gd name="T31" fmla="*/ 124 h 551"/>
                <a:gd name="T32" fmla="*/ 39 w 449"/>
                <a:gd name="T33" fmla="*/ 124 h 551"/>
                <a:gd name="T34" fmla="*/ 46 w 449"/>
                <a:gd name="T35" fmla="*/ 116 h 551"/>
                <a:gd name="T36" fmla="*/ 46 w 449"/>
                <a:gd name="T37" fmla="*/ 108 h 551"/>
                <a:gd name="T38" fmla="*/ 46 w 449"/>
                <a:gd name="T39" fmla="*/ 101 h 551"/>
                <a:gd name="T40" fmla="*/ 54 w 449"/>
                <a:gd name="T41" fmla="*/ 93 h 551"/>
                <a:gd name="T42" fmla="*/ 62 w 449"/>
                <a:gd name="T43" fmla="*/ 93 h 551"/>
                <a:gd name="T44" fmla="*/ 77 w 449"/>
                <a:gd name="T45" fmla="*/ 85 h 551"/>
                <a:gd name="T46" fmla="*/ 85 w 449"/>
                <a:gd name="T47" fmla="*/ 85 h 551"/>
                <a:gd name="T48" fmla="*/ 93 w 449"/>
                <a:gd name="T49" fmla="*/ 85 h 551"/>
                <a:gd name="T50" fmla="*/ 93 w 449"/>
                <a:gd name="T51" fmla="*/ 77 h 551"/>
                <a:gd name="T52" fmla="*/ 101 w 449"/>
                <a:gd name="T53" fmla="*/ 23 h 551"/>
                <a:gd name="T54" fmla="*/ 101 w 449"/>
                <a:gd name="T55" fmla="*/ 16 h 551"/>
                <a:gd name="T56" fmla="*/ 93 w 449"/>
                <a:gd name="T57" fmla="*/ 8 h 551"/>
                <a:gd name="T58" fmla="*/ 77 w 449"/>
                <a:gd name="T59" fmla="*/ 0 h 55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49" h="551">
                  <a:moveTo>
                    <a:pt x="344" y="0"/>
                  </a:moveTo>
                  <a:lnTo>
                    <a:pt x="309" y="34"/>
                  </a:lnTo>
                  <a:lnTo>
                    <a:pt x="275" y="34"/>
                  </a:lnTo>
                  <a:lnTo>
                    <a:pt x="206" y="69"/>
                  </a:lnTo>
                  <a:lnTo>
                    <a:pt x="172" y="69"/>
                  </a:lnTo>
                  <a:lnTo>
                    <a:pt x="172" y="138"/>
                  </a:lnTo>
                  <a:lnTo>
                    <a:pt x="172" y="172"/>
                  </a:lnTo>
                  <a:lnTo>
                    <a:pt x="103" y="172"/>
                  </a:lnTo>
                  <a:lnTo>
                    <a:pt x="69" y="206"/>
                  </a:lnTo>
                  <a:lnTo>
                    <a:pt x="34" y="275"/>
                  </a:lnTo>
                  <a:lnTo>
                    <a:pt x="34" y="343"/>
                  </a:lnTo>
                  <a:lnTo>
                    <a:pt x="0" y="413"/>
                  </a:lnTo>
                  <a:lnTo>
                    <a:pt x="0" y="447"/>
                  </a:lnTo>
                  <a:lnTo>
                    <a:pt x="0" y="550"/>
                  </a:lnTo>
                  <a:lnTo>
                    <a:pt x="69" y="550"/>
                  </a:lnTo>
                  <a:lnTo>
                    <a:pt x="137" y="550"/>
                  </a:lnTo>
                  <a:lnTo>
                    <a:pt x="172" y="550"/>
                  </a:lnTo>
                  <a:lnTo>
                    <a:pt x="206" y="516"/>
                  </a:lnTo>
                  <a:lnTo>
                    <a:pt x="206" y="481"/>
                  </a:lnTo>
                  <a:lnTo>
                    <a:pt x="206" y="447"/>
                  </a:lnTo>
                  <a:lnTo>
                    <a:pt x="241" y="413"/>
                  </a:lnTo>
                  <a:lnTo>
                    <a:pt x="275" y="413"/>
                  </a:lnTo>
                  <a:lnTo>
                    <a:pt x="344" y="378"/>
                  </a:lnTo>
                  <a:lnTo>
                    <a:pt x="378" y="378"/>
                  </a:lnTo>
                  <a:lnTo>
                    <a:pt x="413" y="378"/>
                  </a:lnTo>
                  <a:lnTo>
                    <a:pt x="413" y="343"/>
                  </a:lnTo>
                  <a:lnTo>
                    <a:pt x="448" y="104"/>
                  </a:lnTo>
                  <a:lnTo>
                    <a:pt x="448" y="69"/>
                  </a:lnTo>
                  <a:lnTo>
                    <a:pt x="413" y="34"/>
                  </a:lnTo>
                  <a:lnTo>
                    <a:pt x="34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24" name="Freeform 241"/>
            <p:cNvSpPr>
              <a:spLocks noChangeArrowheads="1"/>
            </p:cNvSpPr>
            <p:nvPr/>
          </p:nvSpPr>
          <p:spPr bwMode="auto">
            <a:xfrm>
              <a:off x="3056" y="3581"/>
              <a:ext cx="288" cy="249"/>
            </a:xfrm>
            <a:custGeom>
              <a:avLst/>
              <a:gdLst>
                <a:gd name="T0" fmla="*/ 210 w 1274"/>
                <a:gd name="T1" fmla="*/ 0 h 1101"/>
                <a:gd name="T2" fmla="*/ 241 w 1274"/>
                <a:gd name="T3" fmla="*/ 0 h 1101"/>
                <a:gd name="T4" fmla="*/ 280 w 1274"/>
                <a:gd name="T5" fmla="*/ 8 h 1101"/>
                <a:gd name="T6" fmla="*/ 264 w 1274"/>
                <a:gd name="T7" fmla="*/ 101 h 1101"/>
                <a:gd name="T8" fmla="*/ 288 w 1274"/>
                <a:gd name="T9" fmla="*/ 117 h 1101"/>
                <a:gd name="T10" fmla="*/ 264 w 1274"/>
                <a:gd name="T11" fmla="*/ 117 h 1101"/>
                <a:gd name="T12" fmla="*/ 234 w 1274"/>
                <a:gd name="T13" fmla="*/ 132 h 1101"/>
                <a:gd name="T14" fmla="*/ 210 w 1274"/>
                <a:gd name="T15" fmla="*/ 140 h 1101"/>
                <a:gd name="T16" fmla="*/ 202 w 1274"/>
                <a:gd name="T17" fmla="*/ 155 h 1101"/>
                <a:gd name="T18" fmla="*/ 194 w 1274"/>
                <a:gd name="T19" fmla="*/ 171 h 1101"/>
                <a:gd name="T20" fmla="*/ 171 w 1274"/>
                <a:gd name="T21" fmla="*/ 171 h 1101"/>
                <a:gd name="T22" fmla="*/ 156 w 1274"/>
                <a:gd name="T23" fmla="*/ 187 h 1101"/>
                <a:gd name="T24" fmla="*/ 140 w 1274"/>
                <a:gd name="T25" fmla="*/ 218 h 1101"/>
                <a:gd name="T26" fmla="*/ 125 w 1274"/>
                <a:gd name="T27" fmla="*/ 233 h 1101"/>
                <a:gd name="T28" fmla="*/ 117 w 1274"/>
                <a:gd name="T29" fmla="*/ 249 h 1101"/>
                <a:gd name="T30" fmla="*/ 85 w 1274"/>
                <a:gd name="T31" fmla="*/ 249 h 1101"/>
                <a:gd name="T32" fmla="*/ 62 w 1274"/>
                <a:gd name="T33" fmla="*/ 249 h 1101"/>
                <a:gd name="T34" fmla="*/ 39 w 1274"/>
                <a:gd name="T35" fmla="*/ 225 h 1101"/>
                <a:gd name="T36" fmla="*/ 16 w 1274"/>
                <a:gd name="T37" fmla="*/ 218 h 1101"/>
                <a:gd name="T38" fmla="*/ 8 w 1274"/>
                <a:gd name="T39" fmla="*/ 210 h 1101"/>
                <a:gd name="T40" fmla="*/ 8 w 1274"/>
                <a:gd name="T41" fmla="*/ 179 h 1101"/>
                <a:gd name="T42" fmla="*/ 8 w 1274"/>
                <a:gd name="T43" fmla="*/ 140 h 1101"/>
                <a:gd name="T44" fmla="*/ 24 w 1274"/>
                <a:gd name="T45" fmla="*/ 140 h 1101"/>
                <a:gd name="T46" fmla="*/ 39 w 1274"/>
                <a:gd name="T47" fmla="*/ 132 h 1101"/>
                <a:gd name="T48" fmla="*/ 39 w 1274"/>
                <a:gd name="T49" fmla="*/ 117 h 1101"/>
                <a:gd name="T50" fmla="*/ 54 w 1274"/>
                <a:gd name="T51" fmla="*/ 93 h 1101"/>
                <a:gd name="T52" fmla="*/ 70 w 1274"/>
                <a:gd name="T53" fmla="*/ 101 h 1101"/>
                <a:gd name="T54" fmla="*/ 93 w 1274"/>
                <a:gd name="T55" fmla="*/ 101 h 1101"/>
                <a:gd name="T56" fmla="*/ 125 w 1274"/>
                <a:gd name="T57" fmla="*/ 101 h 1101"/>
                <a:gd name="T58" fmla="*/ 140 w 1274"/>
                <a:gd name="T59" fmla="*/ 101 h 1101"/>
                <a:gd name="T60" fmla="*/ 156 w 1274"/>
                <a:gd name="T61" fmla="*/ 117 h 1101"/>
                <a:gd name="T62" fmla="*/ 163 w 1274"/>
                <a:gd name="T63" fmla="*/ 132 h 1101"/>
                <a:gd name="T64" fmla="*/ 179 w 1274"/>
                <a:gd name="T65" fmla="*/ 93 h 1101"/>
                <a:gd name="T66" fmla="*/ 148 w 1274"/>
                <a:gd name="T67" fmla="*/ 85 h 1101"/>
                <a:gd name="T68" fmla="*/ 148 w 1274"/>
                <a:gd name="T69" fmla="*/ 62 h 1101"/>
                <a:gd name="T70" fmla="*/ 148 w 1274"/>
                <a:gd name="T71" fmla="*/ 47 h 1101"/>
                <a:gd name="T72" fmla="*/ 156 w 1274"/>
                <a:gd name="T73" fmla="*/ 31 h 1101"/>
                <a:gd name="T74" fmla="*/ 179 w 1274"/>
                <a:gd name="T75" fmla="*/ 24 h 1101"/>
                <a:gd name="T76" fmla="*/ 194 w 1274"/>
                <a:gd name="T77" fmla="*/ 8 h 11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74" h="1101">
                  <a:moveTo>
                    <a:pt x="895" y="0"/>
                  </a:moveTo>
                  <a:lnTo>
                    <a:pt x="929" y="0"/>
                  </a:lnTo>
                  <a:lnTo>
                    <a:pt x="963" y="0"/>
                  </a:lnTo>
                  <a:lnTo>
                    <a:pt x="1066" y="0"/>
                  </a:lnTo>
                  <a:lnTo>
                    <a:pt x="1170" y="34"/>
                  </a:lnTo>
                  <a:lnTo>
                    <a:pt x="1239" y="34"/>
                  </a:lnTo>
                  <a:lnTo>
                    <a:pt x="1170" y="413"/>
                  </a:lnTo>
                  <a:lnTo>
                    <a:pt x="1170" y="447"/>
                  </a:lnTo>
                  <a:lnTo>
                    <a:pt x="1205" y="481"/>
                  </a:lnTo>
                  <a:lnTo>
                    <a:pt x="1273" y="516"/>
                  </a:lnTo>
                  <a:lnTo>
                    <a:pt x="1205" y="516"/>
                  </a:lnTo>
                  <a:lnTo>
                    <a:pt x="1170" y="516"/>
                  </a:lnTo>
                  <a:lnTo>
                    <a:pt x="1066" y="550"/>
                  </a:lnTo>
                  <a:lnTo>
                    <a:pt x="1033" y="584"/>
                  </a:lnTo>
                  <a:lnTo>
                    <a:pt x="999" y="584"/>
                  </a:lnTo>
                  <a:lnTo>
                    <a:pt x="929" y="618"/>
                  </a:lnTo>
                  <a:lnTo>
                    <a:pt x="895" y="618"/>
                  </a:lnTo>
                  <a:lnTo>
                    <a:pt x="895" y="687"/>
                  </a:lnTo>
                  <a:lnTo>
                    <a:pt x="895" y="721"/>
                  </a:lnTo>
                  <a:lnTo>
                    <a:pt x="860" y="756"/>
                  </a:lnTo>
                  <a:lnTo>
                    <a:pt x="792" y="756"/>
                  </a:lnTo>
                  <a:lnTo>
                    <a:pt x="758" y="756"/>
                  </a:lnTo>
                  <a:lnTo>
                    <a:pt x="722" y="791"/>
                  </a:lnTo>
                  <a:lnTo>
                    <a:pt x="688" y="825"/>
                  </a:lnTo>
                  <a:lnTo>
                    <a:pt x="688" y="859"/>
                  </a:lnTo>
                  <a:lnTo>
                    <a:pt x="619" y="962"/>
                  </a:lnTo>
                  <a:lnTo>
                    <a:pt x="585" y="962"/>
                  </a:lnTo>
                  <a:lnTo>
                    <a:pt x="551" y="1031"/>
                  </a:lnTo>
                  <a:lnTo>
                    <a:pt x="516" y="1065"/>
                  </a:lnTo>
                  <a:lnTo>
                    <a:pt x="516" y="1100"/>
                  </a:lnTo>
                  <a:lnTo>
                    <a:pt x="448" y="1065"/>
                  </a:lnTo>
                  <a:lnTo>
                    <a:pt x="378" y="1100"/>
                  </a:lnTo>
                  <a:lnTo>
                    <a:pt x="310" y="1100"/>
                  </a:lnTo>
                  <a:lnTo>
                    <a:pt x="275" y="1100"/>
                  </a:lnTo>
                  <a:lnTo>
                    <a:pt x="207" y="1031"/>
                  </a:lnTo>
                  <a:lnTo>
                    <a:pt x="172" y="997"/>
                  </a:lnTo>
                  <a:lnTo>
                    <a:pt x="138" y="997"/>
                  </a:lnTo>
                  <a:lnTo>
                    <a:pt x="69" y="962"/>
                  </a:lnTo>
                  <a:lnTo>
                    <a:pt x="34" y="962"/>
                  </a:lnTo>
                  <a:lnTo>
                    <a:pt x="34" y="928"/>
                  </a:lnTo>
                  <a:lnTo>
                    <a:pt x="0" y="928"/>
                  </a:lnTo>
                  <a:lnTo>
                    <a:pt x="34" y="791"/>
                  </a:lnTo>
                  <a:lnTo>
                    <a:pt x="34" y="654"/>
                  </a:lnTo>
                  <a:lnTo>
                    <a:pt x="34" y="618"/>
                  </a:lnTo>
                  <a:lnTo>
                    <a:pt x="69" y="618"/>
                  </a:lnTo>
                  <a:lnTo>
                    <a:pt x="104" y="618"/>
                  </a:lnTo>
                  <a:lnTo>
                    <a:pt x="138" y="584"/>
                  </a:lnTo>
                  <a:lnTo>
                    <a:pt x="172" y="584"/>
                  </a:lnTo>
                  <a:lnTo>
                    <a:pt x="172" y="550"/>
                  </a:lnTo>
                  <a:lnTo>
                    <a:pt x="172" y="516"/>
                  </a:lnTo>
                  <a:lnTo>
                    <a:pt x="172" y="413"/>
                  </a:lnTo>
                  <a:lnTo>
                    <a:pt x="241" y="413"/>
                  </a:lnTo>
                  <a:lnTo>
                    <a:pt x="310" y="413"/>
                  </a:lnTo>
                  <a:lnTo>
                    <a:pt x="310" y="447"/>
                  </a:lnTo>
                  <a:lnTo>
                    <a:pt x="344" y="447"/>
                  </a:lnTo>
                  <a:lnTo>
                    <a:pt x="413" y="447"/>
                  </a:lnTo>
                  <a:lnTo>
                    <a:pt x="516" y="447"/>
                  </a:lnTo>
                  <a:lnTo>
                    <a:pt x="551" y="447"/>
                  </a:lnTo>
                  <a:lnTo>
                    <a:pt x="585" y="413"/>
                  </a:lnTo>
                  <a:lnTo>
                    <a:pt x="619" y="447"/>
                  </a:lnTo>
                  <a:lnTo>
                    <a:pt x="655" y="481"/>
                  </a:lnTo>
                  <a:lnTo>
                    <a:pt x="688" y="516"/>
                  </a:lnTo>
                  <a:lnTo>
                    <a:pt x="688" y="550"/>
                  </a:lnTo>
                  <a:lnTo>
                    <a:pt x="722" y="584"/>
                  </a:lnTo>
                  <a:lnTo>
                    <a:pt x="792" y="584"/>
                  </a:lnTo>
                  <a:lnTo>
                    <a:pt x="792" y="413"/>
                  </a:lnTo>
                  <a:lnTo>
                    <a:pt x="722" y="413"/>
                  </a:lnTo>
                  <a:lnTo>
                    <a:pt x="655" y="378"/>
                  </a:lnTo>
                  <a:lnTo>
                    <a:pt x="619" y="310"/>
                  </a:lnTo>
                  <a:lnTo>
                    <a:pt x="655" y="275"/>
                  </a:lnTo>
                  <a:lnTo>
                    <a:pt x="655" y="241"/>
                  </a:lnTo>
                  <a:lnTo>
                    <a:pt x="655" y="206"/>
                  </a:lnTo>
                  <a:lnTo>
                    <a:pt x="655" y="172"/>
                  </a:lnTo>
                  <a:lnTo>
                    <a:pt x="688" y="138"/>
                  </a:lnTo>
                  <a:lnTo>
                    <a:pt x="688" y="104"/>
                  </a:lnTo>
                  <a:lnTo>
                    <a:pt x="792" y="104"/>
                  </a:lnTo>
                  <a:lnTo>
                    <a:pt x="792" y="69"/>
                  </a:lnTo>
                  <a:lnTo>
                    <a:pt x="860" y="34"/>
                  </a:lnTo>
                  <a:lnTo>
                    <a:pt x="895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25" name="Freeform 242"/>
            <p:cNvSpPr>
              <a:spLocks noChangeArrowheads="1"/>
            </p:cNvSpPr>
            <p:nvPr/>
          </p:nvSpPr>
          <p:spPr bwMode="auto">
            <a:xfrm>
              <a:off x="3056" y="3581"/>
              <a:ext cx="288" cy="249"/>
            </a:xfrm>
            <a:custGeom>
              <a:avLst/>
              <a:gdLst>
                <a:gd name="T0" fmla="*/ 210 w 1274"/>
                <a:gd name="T1" fmla="*/ 0 h 1101"/>
                <a:gd name="T2" fmla="*/ 241 w 1274"/>
                <a:gd name="T3" fmla="*/ 0 h 1101"/>
                <a:gd name="T4" fmla="*/ 280 w 1274"/>
                <a:gd name="T5" fmla="*/ 8 h 1101"/>
                <a:gd name="T6" fmla="*/ 264 w 1274"/>
                <a:gd name="T7" fmla="*/ 101 h 1101"/>
                <a:gd name="T8" fmla="*/ 288 w 1274"/>
                <a:gd name="T9" fmla="*/ 117 h 1101"/>
                <a:gd name="T10" fmla="*/ 264 w 1274"/>
                <a:gd name="T11" fmla="*/ 117 h 1101"/>
                <a:gd name="T12" fmla="*/ 234 w 1274"/>
                <a:gd name="T13" fmla="*/ 132 h 1101"/>
                <a:gd name="T14" fmla="*/ 210 w 1274"/>
                <a:gd name="T15" fmla="*/ 140 h 1101"/>
                <a:gd name="T16" fmla="*/ 202 w 1274"/>
                <a:gd name="T17" fmla="*/ 155 h 1101"/>
                <a:gd name="T18" fmla="*/ 194 w 1274"/>
                <a:gd name="T19" fmla="*/ 171 h 1101"/>
                <a:gd name="T20" fmla="*/ 171 w 1274"/>
                <a:gd name="T21" fmla="*/ 171 h 1101"/>
                <a:gd name="T22" fmla="*/ 156 w 1274"/>
                <a:gd name="T23" fmla="*/ 187 h 1101"/>
                <a:gd name="T24" fmla="*/ 140 w 1274"/>
                <a:gd name="T25" fmla="*/ 218 h 1101"/>
                <a:gd name="T26" fmla="*/ 125 w 1274"/>
                <a:gd name="T27" fmla="*/ 233 h 1101"/>
                <a:gd name="T28" fmla="*/ 117 w 1274"/>
                <a:gd name="T29" fmla="*/ 249 h 1101"/>
                <a:gd name="T30" fmla="*/ 85 w 1274"/>
                <a:gd name="T31" fmla="*/ 249 h 1101"/>
                <a:gd name="T32" fmla="*/ 62 w 1274"/>
                <a:gd name="T33" fmla="*/ 249 h 1101"/>
                <a:gd name="T34" fmla="*/ 39 w 1274"/>
                <a:gd name="T35" fmla="*/ 225 h 1101"/>
                <a:gd name="T36" fmla="*/ 16 w 1274"/>
                <a:gd name="T37" fmla="*/ 218 h 1101"/>
                <a:gd name="T38" fmla="*/ 8 w 1274"/>
                <a:gd name="T39" fmla="*/ 210 h 1101"/>
                <a:gd name="T40" fmla="*/ 8 w 1274"/>
                <a:gd name="T41" fmla="*/ 179 h 1101"/>
                <a:gd name="T42" fmla="*/ 8 w 1274"/>
                <a:gd name="T43" fmla="*/ 140 h 1101"/>
                <a:gd name="T44" fmla="*/ 24 w 1274"/>
                <a:gd name="T45" fmla="*/ 140 h 1101"/>
                <a:gd name="T46" fmla="*/ 39 w 1274"/>
                <a:gd name="T47" fmla="*/ 132 h 1101"/>
                <a:gd name="T48" fmla="*/ 39 w 1274"/>
                <a:gd name="T49" fmla="*/ 117 h 1101"/>
                <a:gd name="T50" fmla="*/ 54 w 1274"/>
                <a:gd name="T51" fmla="*/ 93 h 1101"/>
                <a:gd name="T52" fmla="*/ 70 w 1274"/>
                <a:gd name="T53" fmla="*/ 101 h 1101"/>
                <a:gd name="T54" fmla="*/ 93 w 1274"/>
                <a:gd name="T55" fmla="*/ 101 h 1101"/>
                <a:gd name="T56" fmla="*/ 125 w 1274"/>
                <a:gd name="T57" fmla="*/ 101 h 1101"/>
                <a:gd name="T58" fmla="*/ 140 w 1274"/>
                <a:gd name="T59" fmla="*/ 101 h 1101"/>
                <a:gd name="T60" fmla="*/ 156 w 1274"/>
                <a:gd name="T61" fmla="*/ 117 h 1101"/>
                <a:gd name="T62" fmla="*/ 163 w 1274"/>
                <a:gd name="T63" fmla="*/ 132 h 1101"/>
                <a:gd name="T64" fmla="*/ 179 w 1274"/>
                <a:gd name="T65" fmla="*/ 93 h 1101"/>
                <a:gd name="T66" fmla="*/ 148 w 1274"/>
                <a:gd name="T67" fmla="*/ 85 h 1101"/>
                <a:gd name="T68" fmla="*/ 148 w 1274"/>
                <a:gd name="T69" fmla="*/ 62 h 1101"/>
                <a:gd name="T70" fmla="*/ 148 w 1274"/>
                <a:gd name="T71" fmla="*/ 47 h 1101"/>
                <a:gd name="T72" fmla="*/ 156 w 1274"/>
                <a:gd name="T73" fmla="*/ 31 h 1101"/>
                <a:gd name="T74" fmla="*/ 179 w 1274"/>
                <a:gd name="T75" fmla="*/ 24 h 1101"/>
                <a:gd name="T76" fmla="*/ 194 w 1274"/>
                <a:gd name="T77" fmla="*/ 8 h 11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74" h="1101">
                  <a:moveTo>
                    <a:pt x="895" y="0"/>
                  </a:moveTo>
                  <a:lnTo>
                    <a:pt x="929" y="0"/>
                  </a:lnTo>
                  <a:lnTo>
                    <a:pt x="963" y="0"/>
                  </a:lnTo>
                  <a:lnTo>
                    <a:pt x="1066" y="0"/>
                  </a:lnTo>
                  <a:lnTo>
                    <a:pt x="1170" y="34"/>
                  </a:lnTo>
                  <a:lnTo>
                    <a:pt x="1239" y="34"/>
                  </a:lnTo>
                  <a:lnTo>
                    <a:pt x="1170" y="413"/>
                  </a:lnTo>
                  <a:lnTo>
                    <a:pt x="1170" y="447"/>
                  </a:lnTo>
                  <a:lnTo>
                    <a:pt x="1205" y="481"/>
                  </a:lnTo>
                  <a:lnTo>
                    <a:pt x="1273" y="516"/>
                  </a:lnTo>
                  <a:lnTo>
                    <a:pt x="1205" y="516"/>
                  </a:lnTo>
                  <a:lnTo>
                    <a:pt x="1170" y="516"/>
                  </a:lnTo>
                  <a:lnTo>
                    <a:pt x="1066" y="550"/>
                  </a:lnTo>
                  <a:lnTo>
                    <a:pt x="1033" y="584"/>
                  </a:lnTo>
                  <a:lnTo>
                    <a:pt x="999" y="584"/>
                  </a:lnTo>
                  <a:lnTo>
                    <a:pt x="929" y="618"/>
                  </a:lnTo>
                  <a:lnTo>
                    <a:pt x="895" y="618"/>
                  </a:lnTo>
                  <a:lnTo>
                    <a:pt x="895" y="687"/>
                  </a:lnTo>
                  <a:lnTo>
                    <a:pt x="895" y="721"/>
                  </a:lnTo>
                  <a:lnTo>
                    <a:pt x="860" y="756"/>
                  </a:lnTo>
                  <a:lnTo>
                    <a:pt x="792" y="756"/>
                  </a:lnTo>
                  <a:lnTo>
                    <a:pt x="758" y="756"/>
                  </a:lnTo>
                  <a:lnTo>
                    <a:pt x="722" y="791"/>
                  </a:lnTo>
                  <a:lnTo>
                    <a:pt x="688" y="825"/>
                  </a:lnTo>
                  <a:lnTo>
                    <a:pt x="688" y="859"/>
                  </a:lnTo>
                  <a:lnTo>
                    <a:pt x="619" y="962"/>
                  </a:lnTo>
                  <a:lnTo>
                    <a:pt x="585" y="962"/>
                  </a:lnTo>
                  <a:lnTo>
                    <a:pt x="551" y="1031"/>
                  </a:lnTo>
                  <a:lnTo>
                    <a:pt x="516" y="1065"/>
                  </a:lnTo>
                  <a:lnTo>
                    <a:pt x="516" y="1100"/>
                  </a:lnTo>
                  <a:lnTo>
                    <a:pt x="448" y="1065"/>
                  </a:lnTo>
                  <a:lnTo>
                    <a:pt x="378" y="1100"/>
                  </a:lnTo>
                  <a:lnTo>
                    <a:pt x="310" y="1100"/>
                  </a:lnTo>
                  <a:lnTo>
                    <a:pt x="275" y="1100"/>
                  </a:lnTo>
                  <a:lnTo>
                    <a:pt x="207" y="1031"/>
                  </a:lnTo>
                  <a:lnTo>
                    <a:pt x="172" y="997"/>
                  </a:lnTo>
                  <a:lnTo>
                    <a:pt x="138" y="997"/>
                  </a:lnTo>
                  <a:lnTo>
                    <a:pt x="69" y="962"/>
                  </a:lnTo>
                  <a:lnTo>
                    <a:pt x="34" y="962"/>
                  </a:lnTo>
                  <a:lnTo>
                    <a:pt x="34" y="928"/>
                  </a:lnTo>
                  <a:lnTo>
                    <a:pt x="0" y="928"/>
                  </a:lnTo>
                  <a:lnTo>
                    <a:pt x="34" y="791"/>
                  </a:lnTo>
                  <a:lnTo>
                    <a:pt x="34" y="654"/>
                  </a:lnTo>
                  <a:lnTo>
                    <a:pt x="34" y="618"/>
                  </a:lnTo>
                  <a:lnTo>
                    <a:pt x="69" y="618"/>
                  </a:lnTo>
                  <a:lnTo>
                    <a:pt x="104" y="618"/>
                  </a:lnTo>
                  <a:lnTo>
                    <a:pt x="138" y="584"/>
                  </a:lnTo>
                  <a:lnTo>
                    <a:pt x="172" y="584"/>
                  </a:lnTo>
                  <a:lnTo>
                    <a:pt x="172" y="550"/>
                  </a:lnTo>
                  <a:lnTo>
                    <a:pt x="172" y="516"/>
                  </a:lnTo>
                  <a:lnTo>
                    <a:pt x="172" y="413"/>
                  </a:lnTo>
                  <a:lnTo>
                    <a:pt x="241" y="413"/>
                  </a:lnTo>
                  <a:lnTo>
                    <a:pt x="310" y="413"/>
                  </a:lnTo>
                  <a:lnTo>
                    <a:pt x="310" y="447"/>
                  </a:lnTo>
                  <a:lnTo>
                    <a:pt x="344" y="447"/>
                  </a:lnTo>
                  <a:lnTo>
                    <a:pt x="413" y="447"/>
                  </a:lnTo>
                  <a:lnTo>
                    <a:pt x="516" y="447"/>
                  </a:lnTo>
                  <a:lnTo>
                    <a:pt x="551" y="447"/>
                  </a:lnTo>
                  <a:lnTo>
                    <a:pt x="585" y="413"/>
                  </a:lnTo>
                  <a:lnTo>
                    <a:pt x="619" y="447"/>
                  </a:lnTo>
                  <a:lnTo>
                    <a:pt x="655" y="481"/>
                  </a:lnTo>
                  <a:lnTo>
                    <a:pt x="688" y="516"/>
                  </a:lnTo>
                  <a:lnTo>
                    <a:pt x="688" y="550"/>
                  </a:lnTo>
                  <a:lnTo>
                    <a:pt x="722" y="584"/>
                  </a:lnTo>
                  <a:lnTo>
                    <a:pt x="792" y="584"/>
                  </a:lnTo>
                  <a:lnTo>
                    <a:pt x="792" y="413"/>
                  </a:lnTo>
                  <a:lnTo>
                    <a:pt x="722" y="413"/>
                  </a:lnTo>
                  <a:lnTo>
                    <a:pt x="655" y="378"/>
                  </a:lnTo>
                  <a:lnTo>
                    <a:pt x="619" y="310"/>
                  </a:lnTo>
                  <a:lnTo>
                    <a:pt x="655" y="275"/>
                  </a:lnTo>
                  <a:lnTo>
                    <a:pt x="655" y="241"/>
                  </a:lnTo>
                  <a:lnTo>
                    <a:pt x="655" y="206"/>
                  </a:lnTo>
                  <a:lnTo>
                    <a:pt x="655" y="172"/>
                  </a:lnTo>
                  <a:lnTo>
                    <a:pt x="688" y="138"/>
                  </a:lnTo>
                  <a:lnTo>
                    <a:pt x="688" y="104"/>
                  </a:lnTo>
                  <a:lnTo>
                    <a:pt x="792" y="104"/>
                  </a:lnTo>
                  <a:lnTo>
                    <a:pt x="792" y="69"/>
                  </a:lnTo>
                  <a:lnTo>
                    <a:pt x="860" y="34"/>
                  </a:lnTo>
                  <a:lnTo>
                    <a:pt x="895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26" name="Freeform 243"/>
            <p:cNvSpPr>
              <a:spLocks noChangeArrowheads="1"/>
            </p:cNvSpPr>
            <p:nvPr/>
          </p:nvSpPr>
          <p:spPr bwMode="auto">
            <a:xfrm>
              <a:off x="2814" y="3316"/>
              <a:ext cx="444" cy="397"/>
            </a:xfrm>
            <a:custGeom>
              <a:avLst/>
              <a:gdLst>
                <a:gd name="T0" fmla="*/ 420 w 1962"/>
                <a:gd name="T1" fmla="*/ 23 h 1753"/>
                <a:gd name="T2" fmla="*/ 405 w 1962"/>
                <a:gd name="T3" fmla="*/ 8 h 1753"/>
                <a:gd name="T4" fmla="*/ 382 w 1962"/>
                <a:gd name="T5" fmla="*/ 16 h 1753"/>
                <a:gd name="T6" fmla="*/ 374 w 1962"/>
                <a:gd name="T7" fmla="*/ 8 h 1753"/>
                <a:gd name="T8" fmla="*/ 343 w 1962"/>
                <a:gd name="T9" fmla="*/ 8 h 1753"/>
                <a:gd name="T10" fmla="*/ 319 w 1962"/>
                <a:gd name="T11" fmla="*/ 0 h 1753"/>
                <a:gd name="T12" fmla="*/ 296 w 1962"/>
                <a:gd name="T13" fmla="*/ 0 h 1753"/>
                <a:gd name="T14" fmla="*/ 265 w 1962"/>
                <a:gd name="T15" fmla="*/ 8 h 1753"/>
                <a:gd name="T16" fmla="*/ 241 w 1962"/>
                <a:gd name="T17" fmla="*/ 16 h 1753"/>
                <a:gd name="T18" fmla="*/ 210 w 1962"/>
                <a:gd name="T19" fmla="*/ 8 h 1753"/>
                <a:gd name="T20" fmla="*/ 195 w 1962"/>
                <a:gd name="T21" fmla="*/ 8 h 1753"/>
                <a:gd name="T22" fmla="*/ 179 w 1962"/>
                <a:gd name="T23" fmla="*/ 0 h 1753"/>
                <a:gd name="T24" fmla="*/ 163 w 1962"/>
                <a:gd name="T25" fmla="*/ 16 h 1753"/>
                <a:gd name="T26" fmla="*/ 156 w 1962"/>
                <a:gd name="T27" fmla="*/ 39 h 1753"/>
                <a:gd name="T28" fmla="*/ 132 w 1962"/>
                <a:gd name="T29" fmla="*/ 70 h 1753"/>
                <a:gd name="T30" fmla="*/ 117 w 1962"/>
                <a:gd name="T31" fmla="*/ 117 h 1753"/>
                <a:gd name="T32" fmla="*/ 109 w 1962"/>
                <a:gd name="T33" fmla="*/ 132 h 1753"/>
                <a:gd name="T34" fmla="*/ 93 w 1962"/>
                <a:gd name="T35" fmla="*/ 148 h 1753"/>
                <a:gd name="T36" fmla="*/ 85 w 1962"/>
                <a:gd name="T37" fmla="*/ 156 h 1753"/>
                <a:gd name="T38" fmla="*/ 85 w 1962"/>
                <a:gd name="T39" fmla="*/ 187 h 1753"/>
                <a:gd name="T40" fmla="*/ 70 w 1962"/>
                <a:gd name="T41" fmla="*/ 202 h 1753"/>
                <a:gd name="T42" fmla="*/ 47 w 1962"/>
                <a:gd name="T43" fmla="*/ 218 h 1753"/>
                <a:gd name="T44" fmla="*/ 23 w 1962"/>
                <a:gd name="T45" fmla="*/ 226 h 1753"/>
                <a:gd name="T46" fmla="*/ 7 w 1962"/>
                <a:gd name="T47" fmla="*/ 233 h 1753"/>
                <a:gd name="T48" fmla="*/ 7 w 1962"/>
                <a:gd name="T49" fmla="*/ 249 h 1753"/>
                <a:gd name="T50" fmla="*/ 93 w 1962"/>
                <a:gd name="T51" fmla="*/ 249 h 1753"/>
                <a:gd name="T52" fmla="*/ 101 w 1962"/>
                <a:gd name="T53" fmla="*/ 257 h 1753"/>
                <a:gd name="T54" fmla="*/ 117 w 1962"/>
                <a:gd name="T55" fmla="*/ 265 h 1753"/>
                <a:gd name="T56" fmla="*/ 117 w 1962"/>
                <a:gd name="T57" fmla="*/ 280 h 1753"/>
                <a:gd name="T58" fmla="*/ 132 w 1962"/>
                <a:gd name="T59" fmla="*/ 288 h 1753"/>
                <a:gd name="T60" fmla="*/ 163 w 1962"/>
                <a:gd name="T61" fmla="*/ 280 h 1753"/>
                <a:gd name="T62" fmla="*/ 187 w 1962"/>
                <a:gd name="T63" fmla="*/ 265 h 1753"/>
                <a:gd name="T64" fmla="*/ 210 w 1962"/>
                <a:gd name="T65" fmla="*/ 265 h 1753"/>
                <a:gd name="T66" fmla="*/ 226 w 1962"/>
                <a:gd name="T67" fmla="*/ 272 h 1753"/>
                <a:gd name="T68" fmla="*/ 234 w 1962"/>
                <a:gd name="T69" fmla="*/ 303 h 1753"/>
                <a:gd name="T70" fmla="*/ 241 w 1962"/>
                <a:gd name="T71" fmla="*/ 319 h 1753"/>
                <a:gd name="T72" fmla="*/ 249 w 1962"/>
                <a:gd name="T73" fmla="*/ 350 h 1753"/>
                <a:gd name="T74" fmla="*/ 280 w 1962"/>
                <a:gd name="T75" fmla="*/ 358 h 1753"/>
                <a:gd name="T76" fmla="*/ 311 w 1962"/>
                <a:gd name="T77" fmla="*/ 358 h 1753"/>
                <a:gd name="T78" fmla="*/ 319 w 1962"/>
                <a:gd name="T79" fmla="*/ 366 h 1753"/>
                <a:gd name="T80" fmla="*/ 358 w 1962"/>
                <a:gd name="T81" fmla="*/ 366 h 1753"/>
                <a:gd name="T82" fmla="*/ 374 w 1962"/>
                <a:gd name="T83" fmla="*/ 358 h 1753"/>
                <a:gd name="T84" fmla="*/ 389 w 1962"/>
                <a:gd name="T85" fmla="*/ 373 h 1753"/>
                <a:gd name="T86" fmla="*/ 397 w 1962"/>
                <a:gd name="T87" fmla="*/ 389 h 1753"/>
                <a:gd name="T88" fmla="*/ 420 w 1962"/>
                <a:gd name="T89" fmla="*/ 397 h 1753"/>
                <a:gd name="T90" fmla="*/ 405 w 1962"/>
                <a:gd name="T91" fmla="*/ 358 h 1753"/>
                <a:gd name="T92" fmla="*/ 382 w 1962"/>
                <a:gd name="T93" fmla="*/ 335 h 1753"/>
                <a:gd name="T94" fmla="*/ 389 w 1962"/>
                <a:gd name="T95" fmla="*/ 319 h 1753"/>
                <a:gd name="T96" fmla="*/ 389 w 1962"/>
                <a:gd name="T97" fmla="*/ 303 h 1753"/>
                <a:gd name="T98" fmla="*/ 397 w 1962"/>
                <a:gd name="T99" fmla="*/ 288 h 1753"/>
                <a:gd name="T100" fmla="*/ 420 w 1962"/>
                <a:gd name="T101" fmla="*/ 280 h 1753"/>
                <a:gd name="T102" fmla="*/ 444 w 1962"/>
                <a:gd name="T103" fmla="*/ 265 h 1753"/>
                <a:gd name="T104" fmla="*/ 436 w 1962"/>
                <a:gd name="T105" fmla="*/ 241 h 1753"/>
                <a:gd name="T106" fmla="*/ 420 w 1962"/>
                <a:gd name="T107" fmla="*/ 210 h 1753"/>
                <a:gd name="T108" fmla="*/ 420 w 1962"/>
                <a:gd name="T109" fmla="*/ 179 h 1753"/>
                <a:gd name="T110" fmla="*/ 413 w 1962"/>
                <a:gd name="T111" fmla="*/ 171 h 1753"/>
                <a:gd name="T112" fmla="*/ 405 w 1962"/>
                <a:gd name="T113" fmla="*/ 132 h 1753"/>
                <a:gd name="T114" fmla="*/ 413 w 1962"/>
                <a:gd name="T115" fmla="*/ 117 h 1753"/>
                <a:gd name="T116" fmla="*/ 413 w 1962"/>
                <a:gd name="T117" fmla="*/ 86 h 1753"/>
                <a:gd name="T118" fmla="*/ 420 w 1962"/>
                <a:gd name="T119" fmla="*/ 62 h 1753"/>
                <a:gd name="T120" fmla="*/ 428 w 1962"/>
                <a:gd name="T121" fmla="*/ 31 h 17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62" h="1753">
                  <a:moveTo>
                    <a:pt x="1892" y="137"/>
                  </a:moveTo>
                  <a:lnTo>
                    <a:pt x="1858" y="103"/>
                  </a:lnTo>
                  <a:lnTo>
                    <a:pt x="1824" y="70"/>
                  </a:lnTo>
                  <a:lnTo>
                    <a:pt x="1789" y="35"/>
                  </a:lnTo>
                  <a:lnTo>
                    <a:pt x="1754" y="70"/>
                  </a:lnTo>
                  <a:lnTo>
                    <a:pt x="1686" y="70"/>
                  </a:lnTo>
                  <a:lnTo>
                    <a:pt x="1651" y="70"/>
                  </a:lnTo>
                  <a:lnTo>
                    <a:pt x="1651" y="35"/>
                  </a:lnTo>
                  <a:lnTo>
                    <a:pt x="1617" y="35"/>
                  </a:lnTo>
                  <a:lnTo>
                    <a:pt x="1514" y="35"/>
                  </a:lnTo>
                  <a:lnTo>
                    <a:pt x="1479" y="35"/>
                  </a:lnTo>
                  <a:lnTo>
                    <a:pt x="1410" y="0"/>
                  </a:lnTo>
                  <a:lnTo>
                    <a:pt x="1376" y="0"/>
                  </a:lnTo>
                  <a:lnTo>
                    <a:pt x="1307" y="0"/>
                  </a:lnTo>
                  <a:lnTo>
                    <a:pt x="1238" y="35"/>
                  </a:lnTo>
                  <a:lnTo>
                    <a:pt x="1170" y="35"/>
                  </a:lnTo>
                  <a:lnTo>
                    <a:pt x="1101" y="70"/>
                  </a:lnTo>
                  <a:lnTo>
                    <a:pt x="1066" y="70"/>
                  </a:lnTo>
                  <a:lnTo>
                    <a:pt x="1032" y="70"/>
                  </a:lnTo>
                  <a:lnTo>
                    <a:pt x="928" y="35"/>
                  </a:lnTo>
                  <a:lnTo>
                    <a:pt x="894" y="35"/>
                  </a:lnTo>
                  <a:lnTo>
                    <a:pt x="860" y="35"/>
                  </a:lnTo>
                  <a:lnTo>
                    <a:pt x="825" y="0"/>
                  </a:lnTo>
                  <a:lnTo>
                    <a:pt x="791" y="0"/>
                  </a:lnTo>
                  <a:lnTo>
                    <a:pt x="757" y="35"/>
                  </a:lnTo>
                  <a:lnTo>
                    <a:pt x="722" y="70"/>
                  </a:lnTo>
                  <a:lnTo>
                    <a:pt x="688" y="137"/>
                  </a:lnTo>
                  <a:lnTo>
                    <a:pt x="688" y="172"/>
                  </a:lnTo>
                  <a:lnTo>
                    <a:pt x="654" y="207"/>
                  </a:lnTo>
                  <a:lnTo>
                    <a:pt x="584" y="310"/>
                  </a:lnTo>
                  <a:lnTo>
                    <a:pt x="516" y="447"/>
                  </a:lnTo>
                  <a:lnTo>
                    <a:pt x="516" y="516"/>
                  </a:lnTo>
                  <a:lnTo>
                    <a:pt x="516" y="550"/>
                  </a:lnTo>
                  <a:lnTo>
                    <a:pt x="481" y="585"/>
                  </a:lnTo>
                  <a:lnTo>
                    <a:pt x="447" y="619"/>
                  </a:lnTo>
                  <a:lnTo>
                    <a:pt x="413" y="653"/>
                  </a:lnTo>
                  <a:lnTo>
                    <a:pt x="413" y="687"/>
                  </a:lnTo>
                  <a:lnTo>
                    <a:pt x="377" y="687"/>
                  </a:lnTo>
                  <a:lnTo>
                    <a:pt x="377" y="791"/>
                  </a:lnTo>
                  <a:lnTo>
                    <a:pt x="377" y="824"/>
                  </a:lnTo>
                  <a:lnTo>
                    <a:pt x="344" y="860"/>
                  </a:lnTo>
                  <a:lnTo>
                    <a:pt x="310" y="894"/>
                  </a:lnTo>
                  <a:lnTo>
                    <a:pt x="240" y="962"/>
                  </a:lnTo>
                  <a:lnTo>
                    <a:pt x="206" y="962"/>
                  </a:lnTo>
                  <a:lnTo>
                    <a:pt x="172" y="962"/>
                  </a:lnTo>
                  <a:lnTo>
                    <a:pt x="103" y="997"/>
                  </a:lnTo>
                  <a:lnTo>
                    <a:pt x="69" y="997"/>
                  </a:lnTo>
                  <a:lnTo>
                    <a:pt x="33" y="1031"/>
                  </a:lnTo>
                  <a:lnTo>
                    <a:pt x="0" y="1065"/>
                  </a:lnTo>
                  <a:lnTo>
                    <a:pt x="33" y="1100"/>
                  </a:lnTo>
                  <a:lnTo>
                    <a:pt x="274" y="1100"/>
                  </a:lnTo>
                  <a:lnTo>
                    <a:pt x="413" y="1100"/>
                  </a:lnTo>
                  <a:lnTo>
                    <a:pt x="447" y="1100"/>
                  </a:lnTo>
                  <a:lnTo>
                    <a:pt x="447" y="1135"/>
                  </a:lnTo>
                  <a:lnTo>
                    <a:pt x="481" y="1168"/>
                  </a:lnTo>
                  <a:lnTo>
                    <a:pt x="516" y="1168"/>
                  </a:lnTo>
                  <a:lnTo>
                    <a:pt x="516" y="1203"/>
                  </a:lnTo>
                  <a:lnTo>
                    <a:pt x="516" y="1237"/>
                  </a:lnTo>
                  <a:lnTo>
                    <a:pt x="550" y="1272"/>
                  </a:lnTo>
                  <a:lnTo>
                    <a:pt x="584" y="1272"/>
                  </a:lnTo>
                  <a:lnTo>
                    <a:pt x="688" y="1272"/>
                  </a:lnTo>
                  <a:lnTo>
                    <a:pt x="722" y="1237"/>
                  </a:lnTo>
                  <a:lnTo>
                    <a:pt x="791" y="1203"/>
                  </a:lnTo>
                  <a:lnTo>
                    <a:pt x="825" y="1168"/>
                  </a:lnTo>
                  <a:lnTo>
                    <a:pt x="860" y="1168"/>
                  </a:lnTo>
                  <a:lnTo>
                    <a:pt x="928" y="1168"/>
                  </a:lnTo>
                  <a:lnTo>
                    <a:pt x="963" y="1168"/>
                  </a:lnTo>
                  <a:lnTo>
                    <a:pt x="998" y="1203"/>
                  </a:lnTo>
                  <a:lnTo>
                    <a:pt x="1032" y="1272"/>
                  </a:lnTo>
                  <a:lnTo>
                    <a:pt x="1032" y="1340"/>
                  </a:lnTo>
                  <a:lnTo>
                    <a:pt x="1066" y="1374"/>
                  </a:lnTo>
                  <a:lnTo>
                    <a:pt x="1066" y="1409"/>
                  </a:lnTo>
                  <a:lnTo>
                    <a:pt x="1101" y="1444"/>
                  </a:lnTo>
                  <a:lnTo>
                    <a:pt x="1101" y="1547"/>
                  </a:lnTo>
                  <a:lnTo>
                    <a:pt x="1204" y="1581"/>
                  </a:lnTo>
                  <a:lnTo>
                    <a:pt x="1238" y="1581"/>
                  </a:lnTo>
                  <a:lnTo>
                    <a:pt x="1307" y="1581"/>
                  </a:lnTo>
                  <a:lnTo>
                    <a:pt x="1376" y="1581"/>
                  </a:lnTo>
                  <a:lnTo>
                    <a:pt x="1376" y="1615"/>
                  </a:lnTo>
                  <a:lnTo>
                    <a:pt x="1410" y="1615"/>
                  </a:lnTo>
                  <a:lnTo>
                    <a:pt x="1479" y="1615"/>
                  </a:lnTo>
                  <a:lnTo>
                    <a:pt x="1583" y="1615"/>
                  </a:lnTo>
                  <a:lnTo>
                    <a:pt x="1617" y="1615"/>
                  </a:lnTo>
                  <a:lnTo>
                    <a:pt x="1651" y="1581"/>
                  </a:lnTo>
                  <a:lnTo>
                    <a:pt x="1686" y="1615"/>
                  </a:lnTo>
                  <a:lnTo>
                    <a:pt x="1721" y="1649"/>
                  </a:lnTo>
                  <a:lnTo>
                    <a:pt x="1754" y="1684"/>
                  </a:lnTo>
                  <a:lnTo>
                    <a:pt x="1754" y="1718"/>
                  </a:lnTo>
                  <a:lnTo>
                    <a:pt x="1789" y="1752"/>
                  </a:lnTo>
                  <a:lnTo>
                    <a:pt x="1858" y="1752"/>
                  </a:lnTo>
                  <a:lnTo>
                    <a:pt x="1858" y="1581"/>
                  </a:lnTo>
                  <a:lnTo>
                    <a:pt x="1789" y="1581"/>
                  </a:lnTo>
                  <a:lnTo>
                    <a:pt x="1721" y="1547"/>
                  </a:lnTo>
                  <a:lnTo>
                    <a:pt x="1686" y="1478"/>
                  </a:lnTo>
                  <a:lnTo>
                    <a:pt x="1721" y="1444"/>
                  </a:lnTo>
                  <a:lnTo>
                    <a:pt x="1721" y="1409"/>
                  </a:lnTo>
                  <a:lnTo>
                    <a:pt x="1721" y="1374"/>
                  </a:lnTo>
                  <a:lnTo>
                    <a:pt x="1721" y="1340"/>
                  </a:lnTo>
                  <a:lnTo>
                    <a:pt x="1754" y="1306"/>
                  </a:lnTo>
                  <a:lnTo>
                    <a:pt x="1754" y="1272"/>
                  </a:lnTo>
                  <a:lnTo>
                    <a:pt x="1858" y="1272"/>
                  </a:lnTo>
                  <a:lnTo>
                    <a:pt x="1858" y="1237"/>
                  </a:lnTo>
                  <a:lnTo>
                    <a:pt x="1927" y="1203"/>
                  </a:lnTo>
                  <a:lnTo>
                    <a:pt x="1961" y="1168"/>
                  </a:lnTo>
                  <a:lnTo>
                    <a:pt x="1927" y="1100"/>
                  </a:lnTo>
                  <a:lnTo>
                    <a:pt x="1927" y="1065"/>
                  </a:lnTo>
                  <a:lnTo>
                    <a:pt x="1892" y="997"/>
                  </a:lnTo>
                  <a:lnTo>
                    <a:pt x="1858" y="928"/>
                  </a:lnTo>
                  <a:lnTo>
                    <a:pt x="1858" y="824"/>
                  </a:lnTo>
                  <a:lnTo>
                    <a:pt x="1858" y="791"/>
                  </a:lnTo>
                  <a:lnTo>
                    <a:pt x="1824" y="791"/>
                  </a:lnTo>
                  <a:lnTo>
                    <a:pt x="1824" y="757"/>
                  </a:lnTo>
                  <a:lnTo>
                    <a:pt x="1789" y="653"/>
                  </a:lnTo>
                  <a:lnTo>
                    <a:pt x="1789" y="585"/>
                  </a:lnTo>
                  <a:lnTo>
                    <a:pt x="1789" y="550"/>
                  </a:lnTo>
                  <a:lnTo>
                    <a:pt x="1824" y="516"/>
                  </a:lnTo>
                  <a:lnTo>
                    <a:pt x="1824" y="481"/>
                  </a:lnTo>
                  <a:lnTo>
                    <a:pt x="1824" y="378"/>
                  </a:lnTo>
                  <a:lnTo>
                    <a:pt x="1824" y="344"/>
                  </a:lnTo>
                  <a:lnTo>
                    <a:pt x="1858" y="274"/>
                  </a:lnTo>
                  <a:lnTo>
                    <a:pt x="1858" y="207"/>
                  </a:lnTo>
                  <a:lnTo>
                    <a:pt x="1892" y="13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27" name="Freeform 244"/>
            <p:cNvSpPr>
              <a:spLocks noChangeArrowheads="1"/>
            </p:cNvSpPr>
            <p:nvPr/>
          </p:nvSpPr>
          <p:spPr bwMode="auto">
            <a:xfrm>
              <a:off x="2814" y="3316"/>
              <a:ext cx="444" cy="397"/>
            </a:xfrm>
            <a:custGeom>
              <a:avLst/>
              <a:gdLst>
                <a:gd name="T0" fmla="*/ 420 w 1962"/>
                <a:gd name="T1" fmla="*/ 23 h 1753"/>
                <a:gd name="T2" fmla="*/ 405 w 1962"/>
                <a:gd name="T3" fmla="*/ 8 h 1753"/>
                <a:gd name="T4" fmla="*/ 382 w 1962"/>
                <a:gd name="T5" fmla="*/ 16 h 1753"/>
                <a:gd name="T6" fmla="*/ 374 w 1962"/>
                <a:gd name="T7" fmla="*/ 8 h 1753"/>
                <a:gd name="T8" fmla="*/ 343 w 1962"/>
                <a:gd name="T9" fmla="*/ 8 h 1753"/>
                <a:gd name="T10" fmla="*/ 319 w 1962"/>
                <a:gd name="T11" fmla="*/ 0 h 1753"/>
                <a:gd name="T12" fmla="*/ 296 w 1962"/>
                <a:gd name="T13" fmla="*/ 0 h 1753"/>
                <a:gd name="T14" fmla="*/ 265 w 1962"/>
                <a:gd name="T15" fmla="*/ 8 h 1753"/>
                <a:gd name="T16" fmla="*/ 241 w 1962"/>
                <a:gd name="T17" fmla="*/ 16 h 1753"/>
                <a:gd name="T18" fmla="*/ 210 w 1962"/>
                <a:gd name="T19" fmla="*/ 8 h 1753"/>
                <a:gd name="T20" fmla="*/ 195 w 1962"/>
                <a:gd name="T21" fmla="*/ 8 h 1753"/>
                <a:gd name="T22" fmla="*/ 179 w 1962"/>
                <a:gd name="T23" fmla="*/ 0 h 1753"/>
                <a:gd name="T24" fmla="*/ 163 w 1962"/>
                <a:gd name="T25" fmla="*/ 16 h 1753"/>
                <a:gd name="T26" fmla="*/ 156 w 1962"/>
                <a:gd name="T27" fmla="*/ 39 h 1753"/>
                <a:gd name="T28" fmla="*/ 132 w 1962"/>
                <a:gd name="T29" fmla="*/ 70 h 1753"/>
                <a:gd name="T30" fmla="*/ 117 w 1962"/>
                <a:gd name="T31" fmla="*/ 117 h 1753"/>
                <a:gd name="T32" fmla="*/ 109 w 1962"/>
                <a:gd name="T33" fmla="*/ 132 h 1753"/>
                <a:gd name="T34" fmla="*/ 93 w 1962"/>
                <a:gd name="T35" fmla="*/ 148 h 1753"/>
                <a:gd name="T36" fmla="*/ 85 w 1962"/>
                <a:gd name="T37" fmla="*/ 156 h 1753"/>
                <a:gd name="T38" fmla="*/ 85 w 1962"/>
                <a:gd name="T39" fmla="*/ 187 h 1753"/>
                <a:gd name="T40" fmla="*/ 70 w 1962"/>
                <a:gd name="T41" fmla="*/ 202 h 1753"/>
                <a:gd name="T42" fmla="*/ 47 w 1962"/>
                <a:gd name="T43" fmla="*/ 218 h 1753"/>
                <a:gd name="T44" fmla="*/ 23 w 1962"/>
                <a:gd name="T45" fmla="*/ 226 h 1753"/>
                <a:gd name="T46" fmla="*/ 7 w 1962"/>
                <a:gd name="T47" fmla="*/ 233 h 1753"/>
                <a:gd name="T48" fmla="*/ 7 w 1962"/>
                <a:gd name="T49" fmla="*/ 249 h 1753"/>
                <a:gd name="T50" fmla="*/ 93 w 1962"/>
                <a:gd name="T51" fmla="*/ 249 h 1753"/>
                <a:gd name="T52" fmla="*/ 101 w 1962"/>
                <a:gd name="T53" fmla="*/ 257 h 1753"/>
                <a:gd name="T54" fmla="*/ 117 w 1962"/>
                <a:gd name="T55" fmla="*/ 265 h 1753"/>
                <a:gd name="T56" fmla="*/ 117 w 1962"/>
                <a:gd name="T57" fmla="*/ 280 h 1753"/>
                <a:gd name="T58" fmla="*/ 132 w 1962"/>
                <a:gd name="T59" fmla="*/ 288 h 1753"/>
                <a:gd name="T60" fmla="*/ 163 w 1962"/>
                <a:gd name="T61" fmla="*/ 280 h 1753"/>
                <a:gd name="T62" fmla="*/ 187 w 1962"/>
                <a:gd name="T63" fmla="*/ 265 h 1753"/>
                <a:gd name="T64" fmla="*/ 210 w 1962"/>
                <a:gd name="T65" fmla="*/ 265 h 1753"/>
                <a:gd name="T66" fmla="*/ 226 w 1962"/>
                <a:gd name="T67" fmla="*/ 272 h 1753"/>
                <a:gd name="T68" fmla="*/ 234 w 1962"/>
                <a:gd name="T69" fmla="*/ 303 h 1753"/>
                <a:gd name="T70" fmla="*/ 241 w 1962"/>
                <a:gd name="T71" fmla="*/ 319 h 1753"/>
                <a:gd name="T72" fmla="*/ 249 w 1962"/>
                <a:gd name="T73" fmla="*/ 350 h 1753"/>
                <a:gd name="T74" fmla="*/ 280 w 1962"/>
                <a:gd name="T75" fmla="*/ 358 h 1753"/>
                <a:gd name="T76" fmla="*/ 311 w 1962"/>
                <a:gd name="T77" fmla="*/ 358 h 1753"/>
                <a:gd name="T78" fmla="*/ 319 w 1962"/>
                <a:gd name="T79" fmla="*/ 366 h 1753"/>
                <a:gd name="T80" fmla="*/ 358 w 1962"/>
                <a:gd name="T81" fmla="*/ 366 h 1753"/>
                <a:gd name="T82" fmla="*/ 374 w 1962"/>
                <a:gd name="T83" fmla="*/ 358 h 1753"/>
                <a:gd name="T84" fmla="*/ 389 w 1962"/>
                <a:gd name="T85" fmla="*/ 373 h 1753"/>
                <a:gd name="T86" fmla="*/ 397 w 1962"/>
                <a:gd name="T87" fmla="*/ 389 h 1753"/>
                <a:gd name="T88" fmla="*/ 420 w 1962"/>
                <a:gd name="T89" fmla="*/ 397 h 1753"/>
                <a:gd name="T90" fmla="*/ 405 w 1962"/>
                <a:gd name="T91" fmla="*/ 358 h 1753"/>
                <a:gd name="T92" fmla="*/ 382 w 1962"/>
                <a:gd name="T93" fmla="*/ 335 h 1753"/>
                <a:gd name="T94" fmla="*/ 389 w 1962"/>
                <a:gd name="T95" fmla="*/ 319 h 1753"/>
                <a:gd name="T96" fmla="*/ 389 w 1962"/>
                <a:gd name="T97" fmla="*/ 303 h 1753"/>
                <a:gd name="T98" fmla="*/ 397 w 1962"/>
                <a:gd name="T99" fmla="*/ 288 h 1753"/>
                <a:gd name="T100" fmla="*/ 420 w 1962"/>
                <a:gd name="T101" fmla="*/ 280 h 1753"/>
                <a:gd name="T102" fmla="*/ 444 w 1962"/>
                <a:gd name="T103" fmla="*/ 265 h 1753"/>
                <a:gd name="T104" fmla="*/ 436 w 1962"/>
                <a:gd name="T105" fmla="*/ 241 h 1753"/>
                <a:gd name="T106" fmla="*/ 420 w 1962"/>
                <a:gd name="T107" fmla="*/ 210 h 1753"/>
                <a:gd name="T108" fmla="*/ 420 w 1962"/>
                <a:gd name="T109" fmla="*/ 179 h 1753"/>
                <a:gd name="T110" fmla="*/ 413 w 1962"/>
                <a:gd name="T111" fmla="*/ 171 h 1753"/>
                <a:gd name="T112" fmla="*/ 405 w 1962"/>
                <a:gd name="T113" fmla="*/ 132 h 1753"/>
                <a:gd name="T114" fmla="*/ 413 w 1962"/>
                <a:gd name="T115" fmla="*/ 117 h 1753"/>
                <a:gd name="T116" fmla="*/ 413 w 1962"/>
                <a:gd name="T117" fmla="*/ 86 h 1753"/>
                <a:gd name="T118" fmla="*/ 420 w 1962"/>
                <a:gd name="T119" fmla="*/ 62 h 1753"/>
                <a:gd name="T120" fmla="*/ 428 w 1962"/>
                <a:gd name="T121" fmla="*/ 31 h 17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62" h="1753">
                  <a:moveTo>
                    <a:pt x="1892" y="137"/>
                  </a:moveTo>
                  <a:lnTo>
                    <a:pt x="1858" y="103"/>
                  </a:lnTo>
                  <a:lnTo>
                    <a:pt x="1824" y="70"/>
                  </a:lnTo>
                  <a:lnTo>
                    <a:pt x="1789" y="35"/>
                  </a:lnTo>
                  <a:lnTo>
                    <a:pt x="1754" y="70"/>
                  </a:lnTo>
                  <a:lnTo>
                    <a:pt x="1686" y="70"/>
                  </a:lnTo>
                  <a:lnTo>
                    <a:pt x="1651" y="70"/>
                  </a:lnTo>
                  <a:lnTo>
                    <a:pt x="1651" y="35"/>
                  </a:lnTo>
                  <a:lnTo>
                    <a:pt x="1617" y="35"/>
                  </a:lnTo>
                  <a:lnTo>
                    <a:pt x="1514" y="35"/>
                  </a:lnTo>
                  <a:lnTo>
                    <a:pt x="1479" y="35"/>
                  </a:lnTo>
                  <a:lnTo>
                    <a:pt x="1410" y="0"/>
                  </a:lnTo>
                  <a:lnTo>
                    <a:pt x="1376" y="0"/>
                  </a:lnTo>
                  <a:lnTo>
                    <a:pt x="1307" y="0"/>
                  </a:lnTo>
                  <a:lnTo>
                    <a:pt x="1238" y="35"/>
                  </a:lnTo>
                  <a:lnTo>
                    <a:pt x="1170" y="35"/>
                  </a:lnTo>
                  <a:lnTo>
                    <a:pt x="1101" y="70"/>
                  </a:lnTo>
                  <a:lnTo>
                    <a:pt x="1066" y="70"/>
                  </a:lnTo>
                  <a:lnTo>
                    <a:pt x="1032" y="70"/>
                  </a:lnTo>
                  <a:lnTo>
                    <a:pt x="928" y="35"/>
                  </a:lnTo>
                  <a:lnTo>
                    <a:pt x="894" y="35"/>
                  </a:lnTo>
                  <a:lnTo>
                    <a:pt x="860" y="35"/>
                  </a:lnTo>
                  <a:lnTo>
                    <a:pt x="825" y="0"/>
                  </a:lnTo>
                  <a:lnTo>
                    <a:pt x="791" y="0"/>
                  </a:lnTo>
                  <a:lnTo>
                    <a:pt x="757" y="35"/>
                  </a:lnTo>
                  <a:lnTo>
                    <a:pt x="722" y="70"/>
                  </a:lnTo>
                  <a:lnTo>
                    <a:pt x="688" y="137"/>
                  </a:lnTo>
                  <a:lnTo>
                    <a:pt x="688" y="172"/>
                  </a:lnTo>
                  <a:lnTo>
                    <a:pt x="654" y="207"/>
                  </a:lnTo>
                  <a:lnTo>
                    <a:pt x="584" y="310"/>
                  </a:lnTo>
                  <a:lnTo>
                    <a:pt x="516" y="447"/>
                  </a:lnTo>
                  <a:lnTo>
                    <a:pt x="516" y="516"/>
                  </a:lnTo>
                  <a:lnTo>
                    <a:pt x="516" y="550"/>
                  </a:lnTo>
                  <a:lnTo>
                    <a:pt x="481" y="585"/>
                  </a:lnTo>
                  <a:lnTo>
                    <a:pt x="447" y="619"/>
                  </a:lnTo>
                  <a:lnTo>
                    <a:pt x="413" y="653"/>
                  </a:lnTo>
                  <a:lnTo>
                    <a:pt x="413" y="687"/>
                  </a:lnTo>
                  <a:lnTo>
                    <a:pt x="377" y="687"/>
                  </a:lnTo>
                  <a:lnTo>
                    <a:pt x="377" y="791"/>
                  </a:lnTo>
                  <a:lnTo>
                    <a:pt x="377" y="824"/>
                  </a:lnTo>
                  <a:lnTo>
                    <a:pt x="344" y="860"/>
                  </a:lnTo>
                  <a:lnTo>
                    <a:pt x="310" y="894"/>
                  </a:lnTo>
                  <a:lnTo>
                    <a:pt x="240" y="962"/>
                  </a:lnTo>
                  <a:lnTo>
                    <a:pt x="206" y="962"/>
                  </a:lnTo>
                  <a:lnTo>
                    <a:pt x="172" y="962"/>
                  </a:lnTo>
                  <a:lnTo>
                    <a:pt x="103" y="997"/>
                  </a:lnTo>
                  <a:lnTo>
                    <a:pt x="69" y="997"/>
                  </a:lnTo>
                  <a:lnTo>
                    <a:pt x="33" y="1031"/>
                  </a:lnTo>
                  <a:lnTo>
                    <a:pt x="0" y="1065"/>
                  </a:lnTo>
                  <a:lnTo>
                    <a:pt x="33" y="1100"/>
                  </a:lnTo>
                  <a:lnTo>
                    <a:pt x="274" y="1100"/>
                  </a:lnTo>
                  <a:lnTo>
                    <a:pt x="413" y="1100"/>
                  </a:lnTo>
                  <a:lnTo>
                    <a:pt x="447" y="1100"/>
                  </a:lnTo>
                  <a:lnTo>
                    <a:pt x="447" y="1135"/>
                  </a:lnTo>
                  <a:lnTo>
                    <a:pt x="481" y="1168"/>
                  </a:lnTo>
                  <a:lnTo>
                    <a:pt x="516" y="1168"/>
                  </a:lnTo>
                  <a:lnTo>
                    <a:pt x="516" y="1203"/>
                  </a:lnTo>
                  <a:lnTo>
                    <a:pt x="516" y="1237"/>
                  </a:lnTo>
                  <a:lnTo>
                    <a:pt x="550" y="1272"/>
                  </a:lnTo>
                  <a:lnTo>
                    <a:pt x="584" y="1272"/>
                  </a:lnTo>
                  <a:lnTo>
                    <a:pt x="688" y="1272"/>
                  </a:lnTo>
                  <a:lnTo>
                    <a:pt x="722" y="1237"/>
                  </a:lnTo>
                  <a:lnTo>
                    <a:pt x="791" y="1203"/>
                  </a:lnTo>
                  <a:lnTo>
                    <a:pt x="825" y="1168"/>
                  </a:lnTo>
                  <a:lnTo>
                    <a:pt x="860" y="1168"/>
                  </a:lnTo>
                  <a:lnTo>
                    <a:pt x="928" y="1168"/>
                  </a:lnTo>
                  <a:lnTo>
                    <a:pt x="963" y="1168"/>
                  </a:lnTo>
                  <a:lnTo>
                    <a:pt x="998" y="1203"/>
                  </a:lnTo>
                  <a:lnTo>
                    <a:pt x="1032" y="1272"/>
                  </a:lnTo>
                  <a:lnTo>
                    <a:pt x="1032" y="1340"/>
                  </a:lnTo>
                  <a:lnTo>
                    <a:pt x="1066" y="1374"/>
                  </a:lnTo>
                  <a:lnTo>
                    <a:pt x="1066" y="1409"/>
                  </a:lnTo>
                  <a:lnTo>
                    <a:pt x="1101" y="1444"/>
                  </a:lnTo>
                  <a:lnTo>
                    <a:pt x="1101" y="1547"/>
                  </a:lnTo>
                  <a:lnTo>
                    <a:pt x="1204" y="1581"/>
                  </a:lnTo>
                  <a:lnTo>
                    <a:pt x="1238" y="1581"/>
                  </a:lnTo>
                  <a:lnTo>
                    <a:pt x="1307" y="1581"/>
                  </a:lnTo>
                  <a:lnTo>
                    <a:pt x="1376" y="1581"/>
                  </a:lnTo>
                  <a:lnTo>
                    <a:pt x="1376" y="1615"/>
                  </a:lnTo>
                  <a:lnTo>
                    <a:pt x="1410" y="1615"/>
                  </a:lnTo>
                  <a:lnTo>
                    <a:pt x="1479" y="1615"/>
                  </a:lnTo>
                  <a:lnTo>
                    <a:pt x="1583" y="1615"/>
                  </a:lnTo>
                  <a:lnTo>
                    <a:pt x="1617" y="1615"/>
                  </a:lnTo>
                  <a:lnTo>
                    <a:pt x="1651" y="1581"/>
                  </a:lnTo>
                  <a:lnTo>
                    <a:pt x="1686" y="1615"/>
                  </a:lnTo>
                  <a:lnTo>
                    <a:pt x="1721" y="1649"/>
                  </a:lnTo>
                  <a:lnTo>
                    <a:pt x="1754" y="1684"/>
                  </a:lnTo>
                  <a:lnTo>
                    <a:pt x="1754" y="1718"/>
                  </a:lnTo>
                  <a:lnTo>
                    <a:pt x="1789" y="1752"/>
                  </a:lnTo>
                  <a:lnTo>
                    <a:pt x="1858" y="1752"/>
                  </a:lnTo>
                  <a:lnTo>
                    <a:pt x="1858" y="1581"/>
                  </a:lnTo>
                  <a:lnTo>
                    <a:pt x="1789" y="1581"/>
                  </a:lnTo>
                  <a:lnTo>
                    <a:pt x="1721" y="1547"/>
                  </a:lnTo>
                  <a:lnTo>
                    <a:pt x="1686" y="1478"/>
                  </a:lnTo>
                  <a:lnTo>
                    <a:pt x="1721" y="1444"/>
                  </a:lnTo>
                  <a:lnTo>
                    <a:pt x="1721" y="1409"/>
                  </a:lnTo>
                  <a:lnTo>
                    <a:pt x="1721" y="1374"/>
                  </a:lnTo>
                  <a:lnTo>
                    <a:pt x="1721" y="1340"/>
                  </a:lnTo>
                  <a:lnTo>
                    <a:pt x="1754" y="1306"/>
                  </a:lnTo>
                  <a:lnTo>
                    <a:pt x="1754" y="1272"/>
                  </a:lnTo>
                  <a:lnTo>
                    <a:pt x="1858" y="1272"/>
                  </a:lnTo>
                  <a:lnTo>
                    <a:pt x="1858" y="1237"/>
                  </a:lnTo>
                  <a:lnTo>
                    <a:pt x="1927" y="1203"/>
                  </a:lnTo>
                  <a:lnTo>
                    <a:pt x="1961" y="1168"/>
                  </a:lnTo>
                  <a:lnTo>
                    <a:pt x="1927" y="1100"/>
                  </a:lnTo>
                  <a:lnTo>
                    <a:pt x="1927" y="1065"/>
                  </a:lnTo>
                  <a:lnTo>
                    <a:pt x="1892" y="997"/>
                  </a:lnTo>
                  <a:lnTo>
                    <a:pt x="1858" y="928"/>
                  </a:lnTo>
                  <a:lnTo>
                    <a:pt x="1858" y="824"/>
                  </a:lnTo>
                  <a:lnTo>
                    <a:pt x="1858" y="791"/>
                  </a:lnTo>
                  <a:lnTo>
                    <a:pt x="1824" y="791"/>
                  </a:lnTo>
                  <a:lnTo>
                    <a:pt x="1824" y="757"/>
                  </a:lnTo>
                  <a:lnTo>
                    <a:pt x="1789" y="653"/>
                  </a:lnTo>
                  <a:lnTo>
                    <a:pt x="1789" y="585"/>
                  </a:lnTo>
                  <a:lnTo>
                    <a:pt x="1789" y="550"/>
                  </a:lnTo>
                  <a:lnTo>
                    <a:pt x="1824" y="516"/>
                  </a:lnTo>
                  <a:lnTo>
                    <a:pt x="1824" y="481"/>
                  </a:lnTo>
                  <a:lnTo>
                    <a:pt x="1824" y="378"/>
                  </a:lnTo>
                  <a:lnTo>
                    <a:pt x="1824" y="344"/>
                  </a:lnTo>
                  <a:lnTo>
                    <a:pt x="1858" y="274"/>
                  </a:lnTo>
                  <a:lnTo>
                    <a:pt x="1858" y="207"/>
                  </a:lnTo>
                  <a:lnTo>
                    <a:pt x="1892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28" name="Freeform 245"/>
            <p:cNvSpPr>
              <a:spLocks noChangeArrowheads="1"/>
            </p:cNvSpPr>
            <p:nvPr/>
          </p:nvSpPr>
          <p:spPr bwMode="auto">
            <a:xfrm>
              <a:off x="3306" y="3269"/>
              <a:ext cx="179" cy="186"/>
            </a:xfrm>
            <a:custGeom>
              <a:avLst/>
              <a:gdLst>
                <a:gd name="T0" fmla="*/ 148 w 793"/>
                <a:gd name="T1" fmla="*/ 0 h 826"/>
                <a:gd name="T2" fmla="*/ 148 w 793"/>
                <a:gd name="T3" fmla="*/ 8 h 826"/>
                <a:gd name="T4" fmla="*/ 155 w 793"/>
                <a:gd name="T5" fmla="*/ 16 h 826"/>
                <a:gd name="T6" fmla="*/ 155 w 793"/>
                <a:gd name="T7" fmla="*/ 23 h 826"/>
                <a:gd name="T8" fmla="*/ 163 w 793"/>
                <a:gd name="T9" fmla="*/ 46 h 826"/>
                <a:gd name="T10" fmla="*/ 163 w 793"/>
                <a:gd name="T11" fmla="*/ 62 h 826"/>
                <a:gd name="T12" fmla="*/ 163 w 793"/>
                <a:gd name="T13" fmla="*/ 70 h 826"/>
                <a:gd name="T14" fmla="*/ 171 w 793"/>
                <a:gd name="T15" fmla="*/ 77 h 826"/>
                <a:gd name="T16" fmla="*/ 171 w 793"/>
                <a:gd name="T17" fmla="*/ 85 h 826"/>
                <a:gd name="T18" fmla="*/ 179 w 793"/>
                <a:gd name="T19" fmla="*/ 93 h 826"/>
                <a:gd name="T20" fmla="*/ 171 w 793"/>
                <a:gd name="T21" fmla="*/ 101 h 826"/>
                <a:gd name="T22" fmla="*/ 171 w 793"/>
                <a:gd name="T23" fmla="*/ 116 h 826"/>
                <a:gd name="T24" fmla="*/ 163 w 793"/>
                <a:gd name="T25" fmla="*/ 124 h 826"/>
                <a:gd name="T26" fmla="*/ 148 w 793"/>
                <a:gd name="T27" fmla="*/ 132 h 826"/>
                <a:gd name="T28" fmla="*/ 148 w 793"/>
                <a:gd name="T29" fmla="*/ 139 h 826"/>
                <a:gd name="T30" fmla="*/ 140 w 793"/>
                <a:gd name="T31" fmla="*/ 147 h 826"/>
                <a:gd name="T32" fmla="*/ 132 w 793"/>
                <a:gd name="T33" fmla="*/ 186 h 826"/>
                <a:gd name="T34" fmla="*/ 124 w 793"/>
                <a:gd name="T35" fmla="*/ 178 h 826"/>
                <a:gd name="T36" fmla="*/ 116 w 793"/>
                <a:gd name="T37" fmla="*/ 170 h 826"/>
                <a:gd name="T38" fmla="*/ 101 w 793"/>
                <a:gd name="T39" fmla="*/ 162 h 826"/>
                <a:gd name="T40" fmla="*/ 78 w 793"/>
                <a:gd name="T41" fmla="*/ 155 h 826"/>
                <a:gd name="T42" fmla="*/ 70 w 793"/>
                <a:gd name="T43" fmla="*/ 155 h 826"/>
                <a:gd name="T44" fmla="*/ 47 w 793"/>
                <a:gd name="T45" fmla="*/ 147 h 826"/>
                <a:gd name="T46" fmla="*/ 39 w 793"/>
                <a:gd name="T47" fmla="*/ 147 h 826"/>
                <a:gd name="T48" fmla="*/ 23 w 793"/>
                <a:gd name="T49" fmla="*/ 147 h 826"/>
                <a:gd name="T50" fmla="*/ 23 w 793"/>
                <a:gd name="T51" fmla="*/ 139 h 826"/>
                <a:gd name="T52" fmla="*/ 23 w 793"/>
                <a:gd name="T53" fmla="*/ 124 h 826"/>
                <a:gd name="T54" fmla="*/ 23 w 793"/>
                <a:gd name="T55" fmla="*/ 116 h 826"/>
                <a:gd name="T56" fmla="*/ 16 w 793"/>
                <a:gd name="T57" fmla="*/ 116 h 826"/>
                <a:gd name="T58" fmla="*/ 16 w 793"/>
                <a:gd name="T59" fmla="*/ 108 h 826"/>
                <a:gd name="T60" fmla="*/ 23 w 793"/>
                <a:gd name="T61" fmla="*/ 54 h 826"/>
                <a:gd name="T62" fmla="*/ 23 w 793"/>
                <a:gd name="T63" fmla="*/ 46 h 826"/>
                <a:gd name="T64" fmla="*/ 16 w 793"/>
                <a:gd name="T65" fmla="*/ 39 h 826"/>
                <a:gd name="T66" fmla="*/ 0 w 793"/>
                <a:gd name="T67" fmla="*/ 31 h 826"/>
                <a:gd name="T68" fmla="*/ 0 w 793"/>
                <a:gd name="T69" fmla="*/ 23 h 826"/>
                <a:gd name="T70" fmla="*/ 8 w 793"/>
                <a:gd name="T71" fmla="*/ 23 h 826"/>
                <a:gd name="T72" fmla="*/ 8 w 793"/>
                <a:gd name="T73" fmla="*/ 16 h 826"/>
                <a:gd name="T74" fmla="*/ 23 w 793"/>
                <a:gd name="T75" fmla="*/ 16 h 826"/>
                <a:gd name="T76" fmla="*/ 31 w 793"/>
                <a:gd name="T77" fmla="*/ 16 h 826"/>
                <a:gd name="T78" fmla="*/ 39 w 793"/>
                <a:gd name="T79" fmla="*/ 16 h 826"/>
                <a:gd name="T80" fmla="*/ 47 w 793"/>
                <a:gd name="T81" fmla="*/ 8 h 826"/>
                <a:gd name="T82" fmla="*/ 101 w 793"/>
                <a:gd name="T83" fmla="*/ 23 h 826"/>
                <a:gd name="T84" fmla="*/ 109 w 793"/>
                <a:gd name="T85" fmla="*/ 16 h 826"/>
                <a:gd name="T86" fmla="*/ 116 w 793"/>
                <a:gd name="T87" fmla="*/ 8 h 826"/>
                <a:gd name="T88" fmla="*/ 124 w 793"/>
                <a:gd name="T89" fmla="*/ 8 h 826"/>
                <a:gd name="T90" fmla="*/ 132 w 793"/>
                <a:gd name="T91" fmla="*/ 8 h 826"/>
                <a:gd name="T92" fmla="*/ 148 w 793"/>
                <a:gd name="T93" fmla="*/ 0 h 8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93" h="826">
                  <a:moveTo>
                    <a:pt x="654" y="0"/>
                  </a:moveTo>
                  <a:lnTo>
                    <a:pt x="654" y="34"/>
                  </a:lnTo>
                  <a:lnTo>
                    <a:pt x="688" y="69"/>
                  </a:lnTo>
                  <a:lnTo>
                    <a:pt x="688" y="104"/>
                  </a:lnTo>
                  <a:lnTo>
                    <a:pt x="722" y="206"/>
                  </a:lnTo>
                  <a:lnTo>
                    <a:pt x="722" y="275"/>
                  </a:lnTo>
                  <a:lnTo>
                    <a:pt x="722" y="309"/>
                  </a:lnTo>
                  <a:lnTo>
                    <a:pt x="758" y="343"/>
                  </a:lnTo>
                  <a:lnTo>
                    <a:pt x="758" y="378"/>
                  </a:lnTo>
                  <a:lnTo>
                    <a:pt x="792" y="413"/>
                  </a:lnTo>
                  <a:lnTo>
                    <a:pt x="758" y="447"/>
                  </a:lnTo>
                  <a:lnTo>
                    <a:pt x="758" y="516"/>
                  </a:lnTo>
                  <a:lnTo>
                    <a:pt x="722" y="550"/>
                  </a:lnTo>
                  <a:lnTo>
                    <a:pt x="654" y="584"/>
                  </a:lnTo>
                  <a:lnTo>
                    <a:pt x="654" y="618"/>
                  </a:lnTo>
                  <a:lnTo>
                    <a:pt x="619" y="653"/>
                  </a:lnTo>
                  <a:lnTo>
                    <a:pt x="585" y="825"/>
                  </a:lnTo>
                  <a:lnTo>
                    <a:pt x="551" y="791"/>
                  </a:lnTo>
                  <a:lnTo>
                    <a:pt x="516" y="756"/>
                  </a:lnTo>
                  <a:lnTo>
                    <a:pt x="448" y="721"/>
                  </a:lnTo>
                  <a:lnTo>
                    <a:pt x="344" y="687"/>
                  </a:lnTo>
                  <a:lnTo>
                    <a:pt x="309" y="687"/>
                  </a:lnTo>
                  <a:lnTo>
                    <a:pt x="207" y="653"/>
                  </a:lnTo>
                  <a:lnTo>
                    <a:pt x="172" y="653"/>
                  </a:lnTo>
                  <a:lnTo>
                    <a:pt x="104" y="653"/>
                  </a:lnTo>
                  <a:lnTo>
                    <a:pt x="104" y="618"/>
                  </a:lnTo>
                  <a:lnTo>
                    <a:pt x="104" y="550"/>
                  </a:lnTo>
                  <a:lnTo>
                    <a:pt x="104" y="516"/>
                  </a:lnTo>
                  <a:lnTo>
                    <a:pt x="69" y="516"/>
                  </a:lnTo>
                  <a:lnTo>
                    <a:pt x="69" y="480"/>
                  </a:lnTo>
                  <a:lnTo>
                    <a:pt x="104" y="241"/>
                  </a:lnTo>
                  <a:lnTo>
                    <a:pt x="104" y="206"/>
                  </a:lnTo>
                  <a:lnTo>
                    <a:pt x="69" y="172"/>
                  </a:lnTo>
                  <a:lnTo>
                    <a:pt x="0" y="137"/>
                  </a:lnTo>
                  <a:lnTo>
                    <a:pt x="0" y="104"/>
                  </a:lnTo>
                  <a:lnTo>
                    <a:pt x="34" y="104"/>
                  </a:lnTo>
                  <a:lnTo>
                    <a:pt x="34" y="69"/>
                  </a:lnTo>
                  <a:lnTo>
                    <a:pt x="104" y="69"/>
                  </a:lnTo>
                  <a:lnTo>
                    <a:pt x="137" y="69"/>
                  </a:lnTo>
                  <a:lnTo>
                    <a:pt x="172" y="69"/>
                  </a:lnTo>
                  <a:lnTo>
                    <a:pt x="207" y="34"/>
                  </a:lnTo>
                  <a:lnTo>
                    <a:pt x="448" y="104"/>
                  </a:lnTo>
                  <a:lnTo>
                    <a:pt x="481" y="69"/>
                  </a:lnTo>
                  <a:lnTo>
                    <a:pt x="516" y="34"/>
                  </a:lnTo>
                  <a:lnTo>
                    <a:pt x="551" y="34"/>
                  </a:lnTo>
                  <a:lnTo>
                    <a:pt x="585" y="34"/>
                  </a:lnTo>
                  <a:lnTo>
                    <a:pt x="654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29" name="Freeform 246"/>
            <p:cNvSpPr>
              <a:spLocks noChangeArrowheads="1"/>
            </p:cNvSpPr>
            <p:nvPr/>
          </p:nvSpPr>
          <p:spPr bwMode="auto">
            <a:xfrm>
              <a:off x="3306" y="3269"/>
              <a:ext cx="179" cy="186"/>
            </a:xfrm>
            <a:custGeom>
              <a:avLst/>
              <a:gdLst>
                <a:gd name="T0" fmla="*/ 148 w 793"/>
                <a:gd name="T1" fmla="*/ 0 h 826"/>
                <a:gd name="T2" fmla="*/ 148 w 793"/>
                <a:gd name="T3" fmla="*/ 8 h 826"/>
                <a:gd name="T4" fmla="*/ 155 w 793"/>
                <a:gd name="T5" fmla="*/ 16 h 826"/>
                <a:gd name="T6" fmla="*/ 155 w 793"/>
                <a:gd name="T7" fmla="*/ 23 h 826"/>
                <a:gd name="T8" fmla="*/ 163 w 793"/>
                <a:gd name="T9" fmla="*/ 46 h 826"/>
                <a:gd name="T10" fmla="*/ 163 w 793"/>
                <a:gd name="T11" fmla="*/ 62 h 826"/>
                <a:gd name="T12" fmla="*/ 163 w 793"/>
                <a:gd name="T13" fmla="*/ 70 h 826"/>
                <a:gd name="T14" fmla="*/ 171 w 793"/>
                <a:gd name="T15" fmla="*/ 77 h 826"/>
                <a:gd name="T16" fmla="*/ 171 w 793"/>
                <a:gd name="T17" fmla="*/ 85 h 826"/>
                <a:gd name="T18" fmla="*/ 179 w 793"/>
                <a:gd name="T19" fmla="*/ 93 h 826"/>
                <a:gd name="T20" fmla="*/ 171 w 793"/>
                <a:gd name="T21" fmla="*/ 101 h 826"/>
                <a:gd name="T22" fmla="*/ 171 w 793"/>
                <a:gd name="T23" fmla="*/ 116 h 826"/>
                <a:gd name="T24" fmla="*/ 163 w 793"/>
                <a:gd name="T25" fmla="*/ 124 h 826"/>
                <a:gd name="T26" fmla="*/ 148 w 793"/>
                <a:gd name="T27" fmla="*/ 132 h 826"/>
                <a:gd name="T28" fmla="*/ 148 w 793"/>
                <a:gd name="T29" fmla="*/ 139 h 826"/>
                <a:gd name="T30" fmla="*/ 140 w 793"/>
                <a:gd name="T31" fmla="*/ 147 h 826"/>
                <a:gd name="T32" fmla="*/ 132 w 793"/>
                <a:gd name="T33" fmla="*/ 186 h 826"/>
                <a:gd name="T34" fmla="*/ 124 w 793"/>
                <a:gd name="T35" fmla="*/ 178 h 826"/>
                <a:gd name="T36" fmla="*/ 116 w 793"/>
                <a:gd name="T37" fmla="*/ 170 h 826"/>
                <a:gd name="T38" fmla="*/ 101 w 793"/>
                <a:gd name="T39" fmla="*/ 162 h 826"/>
                <a:gd name="T40" fmla="*/ 78 w 793"/>
                <a:gd name="T41" fmla="*/ 155 h 826"/>
                <a:gd name="T42" fmla="*/ 70 w 793"/>
                <a:gd name="T43" fmla="*/ 155 h 826"/>
                <a:gd name="T44" fmla="*/ 47 w 793"/>
                <a:gd name="T45" fmla="*/ 147 h 826"/>
                <a:gd name="T46" fmla="*/ 39 w 793"/>
                <a:gd name="T47" fmla="*/ 147 h 826"/>
                <a:gd name="T48" fmla="*/ 23 w 793"/>
                <a:gd name="T49" fmla="*/ 147 h 826"/>
                <a:gd name="T50" fmla="*/ 23 w 793"/>
                <a:gd name="T51" fmla="*/ 139 h 826"/>
                <a:gd name="T52" fmla="*/ 23 w 793"/>
                <a:gd name="T53" fmla="*/ 124 h 826"/>
                <a:gd name="T54" fmla="*/ 23 w 793"/>
                <a:gd name="T55" fmla="*/ 116 h 826"/>
                <a:gd name="T56" fmla="*/ 16 w 793"/>
                <a:gd name="T57" fmla="*/ 116 h 826"/>
                <a:gd name="T58" fmla="*/ 16 w 793"/>
                <a:gd name="T59" fmla="*/ 108 h 826"/>
                <a:gd name="T60" fmla="*/ 23 w 793"/>
                <a:gd name="T61" fmla="*/ 54 h 826"/>
                <a:gd name="T62" fmla="*/ 23 w 793"/>
                <a:gd name="T63" fmla="*/ 46 h 826"/>
                <a:gd name="T64" fmla="*/ 16 w 793"/>
                <a:gd name="T65" fmla="*/ 39 h 826"/>
                <a:gd name="T66" fmla="*/ 0 w 793"/>
                <a:gd name="T67" fmla="*/ 31 h 826"/>
                <a:gd name="T68" fmla="*/ 0 w 793"/>
                <a:gd name="T69" fmla="*/ 23 h 826"/>
                <a:gd name="T70" fmla="*/ 8 w 793"/>
                <a:gd name="T71" fmla="*/ 23 h 826"/>
                <a:gd name="T72" fmla="*/ 8 w 793"/>
                <a:gd name="T73" fmla="*/ 16 h 826"/>
                <a:gd name="T74" fmla="*/ 23 w 793"/>
                <a:gd name="T75" fmla="*/ 16 h 826"/>
                <a:gd name="T76" fmla="*/ 31 w 793"/>
                <a:gd name="T77" fmla="*/ 16 h 826"/>
                <a:gd name="T78" fmla="*/ 39 w 793"/>
                <a:gd name="T79" fmla="*/ 16 h 826"/>
                <a:gd name="T80" fmla="*/ 47 w 793"/>
                <a:gd name="T81" fmla="*/ 8 h 826"/>
                <a:gd name="T82" fmla="*/ 101 w 793"/>
                <a:gd name="T83" fmla="*/ 23 h 826"/>
                <a:gd name="T84" fmla="*/ 109 w 793"/>
                <a:gd name="T85" fmla="*/ 16 h 826"/>
                <a:gd name="T86" fmla="*/ 116 w 793"/>
                <a:gd name="T87" fmla="*/ 8 h 826"/>
                <a:gd name="T88" fmla="*/ 124 w 793"/>
                <a:gd name="T89" fmla="*/ 8 h 826"/>
                <a:gd name="T90" fmla="*/ 132 w 793"/>
                <a:gd name="T91" fmla="*/ 8 h 826"/>
                <a:gd name="T92" fmla="*/ 148 w 793"/>
                <a:gd name="T93" fmla="*/ 0 h 8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93" h="826">
                  <a:moveTo>
                    <a:pt x="654" y="0"/>
                  </a:moveTo>
                  <a:lnTo>
                    <a:pt x="654" y="34"/>
                  </a:lnTo>
                  <a:lnTo>
                    <a:pt x="688" y="69"/>
                  </a:lnTo>
                  <a:lnTo>
                    <a:pt x="688" y="104"/>
                  </a:lnTo>
                  <a:lnTo>
                    <a:pt x="722" y="206"/>
                  </a:lnTo>
                  <a:lnTo>
                    <a:pt x="722" y="275"/>
                  </a:lnTo>
                  <a:lnTo>
                    <a:pt x="722" y="309"/>
                  </a:lnTo>
                  <a:lnTo>
                    <a:pt x="758" y="343"/>
                  </a:lnTo>
                  <a:lnTo>
                    <a:pt x="758" y="378"/>
                  </a:lnTo>
                  <a:lnTo>
                    <a:pt x="792" y="413"/>
                  </a:lnTo>
                  <a:lnTo>
                    <a:pt x="758" y="447"/>
                  </a:lnTo>
                  <a:lnTo>
                    <a:pt x="758" y="516"/>
                  </a:lnTo>
                  <a:lnTo>
                    <a:pt x="722" y="550"/>
                  </a:lnTo>
                  <a:lnTo>
                    <a:pt x="654" y="584"/>
                  </a:lnTo>
                  <a:lnTo>
                    <a:pt x="654" y="618"/>
                  </a:lnTo>
                  <a:lnTo>
                    <a:pt x="619" y="653"/>
                  </a:lnTo>
                  <a:lnTo>
                    <a:pt x="585" y="825"/>
                  </a:lnTo>
                  <a:lnTo>
                    <a:pt x="551" y="791"/>
                  </a:lnTo>
                  <a:lnTo>
                    <a:pt x="516" y="756"/>
                  </a:lnTo>
                  <a:lnTo>
                    <a:pt x="448" y="721"/>
                  </a:lnTo>
                  <a:lnTo>
                    <a:pt x="344" y="687"/>
                  </a:lnTo>
                  <a:lnTo>
                    <a:pt x="309" y="687"/>
                  </a:lnTo>
                  <a:lnTo>
                    <a:pt x="207" y="653"/>
                  </a:lnTo>
                  <a:lnTo>
                    <a:pt x="172" y="653"/>
                  </a:lnTo>
                  <a:lnTo>
                    <a:pt x="104" y="653"/>
                  </a:lnTo>
                  <a:lnTo>
                    <a:pt x="104" y="618"/>
                  </a:lnTo>
                  <a:lnTo>
                    <a:pt x="104" y="550"/>
                  </a:lnTo>
                  <a:lnTo>
                    <a:pt x="104" y="516"/>
                  </a:lnTo>
                  <a:lnTo>
                    <a:pt x="69" y="516"/>
                  </a:lnTo>
                  <a:lnTo>
                    <a:pt x="69" y="480"/>
                  </a:lnTo>
                  <a:lnTo>
                    <a:pt x="104" y="241"/>
                  </a:lnTo>
                  <a:lnTo>
                    <a:pt x="104" y="206"/>
                  </a:lnTo>
                  <a:lnTo>
                    <a:pt x="69" y="172"/>
                  </a:lnTo>
                  <a:lnTo>
                    <a:pt x="0" y="137"/>
                  </a:lnTo>
                  <a:lnTo>
                    <a:pt x="0" y="104"/>
                  </a:lnTo>
                  <a:lnTo>
                    <a:pt x="34" y="104"/>
                  </a:lnTo>
                  <a:lnTo>
                    <a:pt x="34" y="69"/>
                  </a:lnTo>
                  <a:lnTo>
                    <a:pt x="104" y="69"/>
                  </a:lnTo>
                  <a:lnTo>
                    <a:pt x="137" y="69"/>
                  </a:lnTo>
                  <a:lnTo>
                    <a:pt x="172" y="69"/>
                  </a:lnTo>
                  <a:lnTo>
                    <a:pt x="207" y="34"/>
                  </a:lnTo>
                  <a:lnTo>
                    <a:pt x="448" y="104"/>
                  </a:lnTo>
                  <a:lnTo>
                    <a:pt x="481" y="69"/>
                  </a:lnTo>
                  <a:lnTo>
                    <a:pt x="516" y="34"/>
                  </a:lnTo>
                  <a:lnTo>
                    <a:pt x="551" y="34"/>
                  </a:lnTo>
                  <a:lnTo>
                    <a:pt x="585" y="34"/>
                  </a:lnTo>
                  <a:lnTo>
                    <a:pt x="65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30" name="Freeform 247"/>
            <p:cNvSpPr>
              <a:spLocks noChangeArrowheads="1"/>
            </p:cNvSpPr>
            <p:nvPr/>
          </p:nvSpPr>
          <p:spPr bwMode="auto">
            <a:xfrm>
              <a:off x="3446" y="3020"/>
              <a:ext cx="194" cy="342"/>
            </a:xfrm>
            <a:custGeom>
              <a:avLst/>
              <a:gdLst>
                <a:gd name="T0" fmla="*/ 8 w 861"/>
                <a:gd name="T1" fmla="*/ 93 h 1512"/>
                <a:gd name="T2" fmla="*/ 23 w 861"/>
                <a:gd name="T3" fmla="*/ 109 h 1512"/>
                <a:gd name="T4" fmla="*/ 39 w 861"/>
                <a:gd name="T5" fmla="*/ 109 h 1512"/>
                <a:gd name="T6" fmla="*/ 54 w 861"/>
                <a:gd name="T7" fmla="*/ 109 h 1512"/>
                <a:gd name="T8" fmla="*/ 78 w 861"/>
                <a:gd name="T9" fmla="*/ 109 h 1512"/>
                <a:gd name="T10" fmla="*/ 109 w 861"/>
                <a:gd name="T11" fmla="*/ 109 h 1512"/>
                <a:gd name="T12" fmla="*/ 124 w 861"/>
                <a:gd name="T13" fmla="*/ 116 h 1512"/>
                <a:gd name="T14" fmla="*/ 109 w 861"/>
                <a:gd name="T15" fmla="*/ 140 h 1512"/>
                <a:gd name="T16" fmla="*/ 93 w 861"/>
                <a:gd name="T17" fmla="*/ 155 h 1512"/>
                <a:gd name="T18" fmla="*/ 78 w 861"/>
                <a:gd name="T19" fmla="*/ 171 h 1512"/>
                <a:gd name="T20" fmla="*/ 62 w 861"/>
                <a:gd name="T21" fmla="*/ 194 h 1512"/>
                <a:gd name="T22" fmla="*/ 39 w 861"/>
                <a:gd name="T23" fmla="*/ 209 h 1512"/>
                <a:gd name="T24" fmla="*/ 23 w 861"/>
                <a:gd name="T25" fmla="*/ 225 h 1512"/>
                <a:gd name="T26" fmla="*/ 16 w 861"/>
                <a:gd name="T27" fmla="*/ 241 h 1512"/>
                <a:gd name="T28" fmla="*/ 8 w 861"/>
                <a:gd name="T29" fmla="*/ 256 h 1512"/>
                <a:gd name="T30" fmla="*/ 16 w 861"/>
                <a:gd name="T31" fmla="*/ 272 h 1512"/>
                <a:gd name="T32" fmla="*/ 23 w 861"/>
                <a:gd name="T33" fmla="*/ 311 h 1512"/>
                <a:gd name="T34" fmla="*/ 31 w 861"/>
                <a:gd name="T35" fmla="*/ 326 h 1512"/>
                <a:gd name="T36" fmla="*/ 39 w 861"/>
                <a:gd name="T37" fmla="*/ 342 h 1512"/>
                <a:gd name="T38" fmla="*/ 46 w 861"/>
                <a:gd name="T39" fmla="*/ 326 h 1512"/>
                <a:gd name="T40" fmla="*/ 54 w 861"/>
                <a:gd name="T41" fmla="*/ 295 h 1512"/>
                <a:gd name="T42" fmla="*/ 62 w 861"/>
                <a:gd name="T43" fmla="*/ 280 h 1512"/>
                <a:gd name="T44" fmla="*/ 78 w 861"/>
                <a:gd name="T45" fmla="*/ 264 h 1512"/>
                <a:gd name="T46" fmla="*/ 85 w 861"/>
                <a:gd name="T47" fmla="*/ 249 h 1512"/>
                <a:gd name="T48" fmla="*/ 93 w 861"/>
                <a:gd name="T49" fmla="*/ 233 h 1512"/>
                <a:gd name="T50" fmla="*/ 116 w 861"/>
                <a:gd name="T51" fmla="*/ 209 h 1512"/>
                <a:gd name="T52" fmla="*/ 124 w 861"/>
                <a:gd name="T53" fmla="*/ 194 h 1512"/>
                <a:gd name="T54" fmla="*/ 147 w 861"/>
                <a:gd name="T55" fmla="*/ 171 h 1512"/>
                <a:gd name="T56" fmla="*/ 163 w 861"/>
                <a:gd name="T57" fmla="*/ 147 h 1512"/>
                <a:gd name="T58" fmla="*/ 171 w 861"/>
                <a:gd name="T59" fmla="*/ 109 h 1512"/>
                <a:gd name="T60" fmla="*/ 186 w 861"/>
                <a:gd name="T61" fmla="*/ 70 h 1512"/>
                <a:gd name="T62" fmla="*/ 194 w 861"/>
                <a:gd name="T63" fmla="*/ 46 h 1512"/>
                <a:gd name="T64" fmla="*/ 194 w 861"/>
                <a:gd name="T65" fmla="*/ 15 h 1512"/>
                <a:gd name="T66" fmla="*/ 178 w 861"/>
                <a:gd name="T67" fmla="*/ 7 h 1512"/>
                <a:gd name="T68" fmla="*/ 155 w 861"/>
                <a:gd name="T69" fmla="*/ 23 h 1512"/>
                <a:gd name="T70" fmla="*/ 139 w 861"/>
                <a:gd name="T71" fmla="*/ 31 h 1512"/>
                <a:gd name="T72" fmla="*/ 124 w 861"/>
                <a:gd name="T73" fmla="*/ 31 h 1512"/>
                <a:gd name="T74" fmla="*/ 101 w 861"/>
                <a:gd name="T75" fmla="*/ 46 h 1512"/>
                <a:gd name="T76" fmla="*/ 85 w 861"/>
                <a:gd name="T77" fmla="*/ 54 h 1512"/>
                <a:gd name="T78" fmla="*/ 62 w 861"/>
                <a:gd name="T79" fmla="*/ 54 h 1512"/>
                <a:gd name="T80" fmla="*/ 46 w 861"/>
                <a:gd name="T81" fmla="*/ 70 h 1512"/>
                <a:gd name="T82" fmla="*/ 31 w 861"/>
                <a:gd name="T83" fmla="*/ 70 h 1512"/>
                <a:gd name="T84" fmla="*/ 23 w 861"/>
                <a:gd name="T85" fmla="*/ 62 h 1512"/>
                <a:gd name="T86" fmla="*/ 0 w 861"/>
                <a:gd name="T87" fmla="*/ 93 h 15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61" h="1512">
                  <a:moveTo>
                    <a:pt x="0" y="412"/>
                  </a:moveTo>
                  <a:lnTo>
                    <a:pt x="34" y="412"/>
                  </a:lnTo>
                  <a:lnTo>
                    <a:pt x="69" y="446"/>
                  </a:lnTo>
                  <a:lnTo>
                    <a:pt x="103" y="480"/>
                  </a:lnTo>
                  <a:lnTo>
                    <a:pt x="138" y="480"/>
                  </a:lnTo>
                  <a:lnTo>
                    <a:pt x="172" y="480"/>
                  </a:lnTo>
                  <a:lnTo>
                    <a:pt x="206" y="480"/>
                  </a:lnTo>
                  <a:lnTo>
                    <a:pt x="240" y="480"/>
                  </a:lnTo>
                  <a:lnTo>
                    <a:pt x="275" y="480"/>
                  </a:lnTo>
                  <a:lnTo>
                    <a:pt x="344" y="480"/>
                  </a:lnTo>
                  <a:lnTo>
                    <a:pt x="447" y="480"/>
                  </a:lnTo>
                  <a:lnTo>
                    <a:pt x="482" y="480"/>
                  </a:lnTo>
                  <a:lnTo>
                    <a:pt x="516" y="480"/>
                  </a:lnTo>
                  <a:lnTo>
                    <a:pt x="550" y="515"/>
                  </a:lnTo>
                  <a:lnTo>
                    <a:pt x="516" y="549"/>
                  </a:lnTo>
                  <a:lnTo>
                    <a:pt x="482" y="617"/>
                  </a:lnTo>
                  <a:lnTo>
                    <a:pt x="447" y="652"/>
                  </a:lnTo>
                  <a:lnTo>
                    <a:pt x="413" y="687"/>
                  </a:lnTo>
                  <a:lnTo>
                    <a:pt x="413" y="720"/>
                  </a:lnTo>
                  <a:lnTo>
                    <a:pt x="344" y="755"/>
                  </a:lnTo>
                  <a:lnTo>
                    <a:pt x="310" y="824"/>
                  </a:lnTo>
                  <a:lnTo>
                    <a:pt x="275" y="859"/>
                  </a:lnTo>
                  <a:lnTo>
                    <a:pt x="206" y="892"/>
                  </a:lnTo>
                  <a:lnTo>
                    <a:pt x="172" y="926"/>
                  </a:lnTo>
                  <a:lnTo>
                    <a:pt x="138" y="961"/>
                  </a:lnTo>
                  <a:lnTo>
                    <a:pt x="103" y="996"/>
                  </a:lnTo>
                  <a:lnTo>
                    <a:pt x="69" y="1030"/>
                  </a:lnTo>
                  <a:lnTo>
                    <a:pt x="69" y="1064"/>
                  </a:lnTo>
                  <a:lnTo>
                    <a:pt x="34" y="1099"/>
                  </a:lnTo>
                  <a:lnTo>
                    <a:pt x="34" y="1133"/>
                  </a:lnTo>
                  <a:lnTo>
                    <a:pt x="69" y="1167"/>
                  </a:lnTo>
                  <a:lnTo>
                    <a:pt x="69" y="1203"/>
                  </a:lnTo>
                  <a:lnTo>
                    <a:pt x="103" y="1304"/>
                  </a:lnTo>
                  <a:lnTo>
                    <a:pt x="103" y="1374"/>
                  </a:lnTo>
                  <a:lnTo>
                    <a:pt x="103" y="1407"/>
                  </a:lnTo>
                  <a:lnTo>
                    <a:pt x="138" y="1442"/>
                  </a:lnTo>
                  <a:lnTo>
                    <a:pt x="138" y="1477"/>
                  </a:lnTo>
                  <a:lnTo>
                    <a:pt x="172" y="1511"/>
                  </a:lnTo>
                  <a:lnTo>
                    <a:pt x="172" y="1477"/>
                  </a:lnTo>
                  <a:lnTo>
                    <a:pt x="206" y="1442"/>
                  </a:lnTo>
                  <a:lnTo>
                    <a:pt x="240" y="1340"/>
                  </a:lnTo>
                  <a:lnTo>
                    <a:pt x="240" y="1304"/>
                  </a:lnTo>
                  <a:lnTo>
                    <a:pt x="275" y="1304"/>
                  </a:lnTo>
                  <a:lnTo>
                    <a:pt x="275" y="1236"/>
                  </a:lnTo>
                  <a:lnTo>
                    <a:pt x="310" y="1236"/>
                  </a:lnTo>
                  <a:lnTo>
                    <a:pt x="344" y="1167"/>
                  </a:lnTo>
                  <a:lnTo>
                    <a:pt x="344" y="1133"/>
                  </a:lnTo>
                  <a:lnTo>
                    <a:pt x="378" y="1099"/>
                  </a:lnTo>
                  <a:lnTo>
                    <a:pt x="413" y="1064"/>
                  </a:lnTo>
                  <a:lnTo>
                    <a:pt x="413" y="1030"/>
                  </a:lnTo>
                  <a:lnTo>
                    <a:pt x="516" y="961"/>
                  </a:lnTo>
                  <a:lnTo>
                    <a:pt x="516" y="926"/>
                  </a:lnTo>
                  <a:lnTo>
                    <a:pt x="550" y="892"/>
                  </a:lnTo>
                  <a:lnTo>
                    <a:pt x="550" y="859"/>
                  </a:lnTo>
                  <a:lnTo>
                    <a:pt x="619" y="824"/>
                  </a:lnTo>
                  <a:lnTo>
                    <a:pt x="654" y="755"/>
                  </a:lnTo>
                  <a:lnTo>
                    <a:pt x="689" y="720"/>
                  </a:lnTo>
                  <a:lnTo>
                    <a:pt x="722" y="652"/>
                  </a:lnTo>
                  <a:lnTo>
                    <a:pt x="757" y="549"/>
                  </a:lnTo>
                  <a:lnTo>
                    <a:pt x="757" y="480"/>
                  </a:lnTo>
                  <a:lnTo>
                    <a:pt x="826" y="376"/>
                  </a:lnTo>
                  <a:lnTo>
                    <a:pt x="826" y="309"/>
                  </a:lnTo>
                  <a:lnTo>
                    <a:pt x="860" y="239"/>
                  </a:lnTo>
                  <a:lnTo>
                    <a:pt x="860" y="205"/>
                  </a:lnTo>
                  <a:lnTo>
                    <a:pt x="860" y="137"/>
                  </a:lnTo>
                  <a:lnTo>
                    <a:pt x="860" y="68"/>
                  </a:lnTo>
                  <a:lnTo>
                    <a:pt x="860" y="0"/>
                  </a:lnTo>
                  <a:lnTo>
                    <a:pt x="791" y="33"/>
                  </a:lnTo>
                  <a:lnTo>
                    <a:pt x="722" y="68"/>
                  </a:lnTo>
                  <a:lnTo>
                    <a:pt x="689" y="102"/>
                  </a:lnTo>
                  <a:lnTo>
                    <a:pt x="654" y="137"/>
                  </a:lnTo>
                  <a:lnTo>
                    <a:pt x="619" y="137"/>
                  </a:lnTo>
                  <a:lnTo>
                    <a:pt x="585" y="137"/>
                  </a:lnTo>
                  <a:lnTo>
                    <a:pt x="550" y="137"/>
                  </a:lnTo>
                  <a:lnTo>
                    <a:pt x="482" y="172"/>
                  </a:lnTo>
                  <a:lnTo>
                    <a:pt x="447" y="205"/>
                  </a:lnTo>
                  <a:lnTo>
                    <a:pt x="413" y="239"/>
                  </a:lnTo>
                  <a:lnTo>
                    <a:pt x="378" y="239"/>
                  </a:lnTo>
                  <a:lnTo>
                    <a:pt x="310" y="239"/>
                  </a:lnTo>
                  <a:lnTo>
                    <a:pt x="275" y="239"/>
                  </a:lnTo>
                  <a:lnTo>
                    <a:pt x="275" y="274"/>
                  </a:lnTo>
                  <a:lnTo>
                    <a:pt x="206" y="309"/>
                  </a:lnTo>
                  <a:lnTo>
                    <a:pt x="172" y="343"/>
                  </a:lnTo>
                  <a:lnTo>
                    <a:pt x="138" y="309"/>
                  </a:lnTo>
                  <a:lnTo>
                    <a:pt x="103" y="309"/>
                  </a:lnTo>
                  <a:lnTo>
                    <a:pt x="103" y="274"/>
                  </a:lnTo>
                  <a:lnTo>
                    <a:pt x="69" y="274"/>
                  </a:lnTo>
                  <a:lnTo>
                    <a:pt x="0" y="412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31" name="Freeform 248"/>
            <p:cNvSpPr>
              <a:spLocks noChangeArrowheads="1"/>
            </p:cNvSpPr>
            <p:nvPr/>
          </p:nvSpPr>
          <p:spPr bwMode="auto">
            <a:xfrm>
              <a:off x="3446" y="3020"/>
              <a:ext cx="194" cy="342"/>
            </a:xfrm>
            <a:custGeom>
              <a:avLst/>
              <a:gdLst>
                <a:gd name="T0" fmla="*/ 8 w 861"/>
                <a:gd name="T1" fmla="*/ 93 h 1512"/>
                <a:gd name="T2" fmla="*/ 23 w 861"/>
                <a:gd name="T3" fmla="*/ 109 h 1512"/>
                <a:gd name="T4" fmla="*/ 39 w 861"/>
                <a:gd name="T5" fmla="*/ 109 h 1512"/>
                <a:gd name="T6" fmla="*/ 54 w 861"/>
                <a:gd name="T7" fmla="*/ 109 h 1512"/>
                <a:gd name="T8" fmla="*/ 78 w 861"/>
                <a:gd name="T9" fmla="*/ 109 h 1512"/>
                <a:gd name="T10" fmla="*/ 109 w 861"/>
                <a:gd name="T11" fmla="*/ 109 h 1512"/>
                <a:gd name="T12" fmla="*/ 124 w 861"/>
                <a:gd name="T13" fmla="*/ 116 h 1512"/>
                <a:gd name="T14" fmla="*/ 109 w 861"/>
                <a:gd name="T15" fmla="*/ 140 h 1512"/>
                <a:gd name="T16" fmla="*/ 93 w 861"/>
                <a:gd name="T17" fmla="*/ 155 h 1512"/>
                <a:gd name="T18" fmla="*/ 78 w 861"/>
                <a:gd name="T19" fmla="*/ 171 h 1512"/>
                <a:gd name="T20" fmla="*/ 62 w 861"/>
                <a:gd name="T21" fmla="*/ 194 h 1512"/>
                <a:gd name="T22" fmla="*/ 39 w 861"/>
                <a:gd name="T23" fmla="*/ 209 h 1512"/>
                <a:gd name="T24" fmla="*/ 23 w 861"/>
                <a:gd name="T25" fmla="*/ 225 h 1512"/>
                <a:gd name="T26" fmla="*/ 16 w 861"/>
                <a:gd name="T27" fmla="*/ 241 h 1512"/>
                <a:gd name="T28" fmla="*/ 8 w 861"/>
                <a:gd name="T29" fmla="*/ 256 h 1512"/>
                <a:gd name="T30" fmla="*/ 16 w 861"/>
                <a:gd name="T31" fmla="*/ 272 h 1512"/>
                <a:gd name="T32" fmla="*/ 23 w 861"/>
                <a:gd name="T33" fmla="*/ 311 h 1512"/>
                <a:gd name="T34" fmla="*/ 31 w 861"/>
                <a:gd name="T35" fmla="*/ 326 h 1512"/>
                <a:gd name="T36" fmla="*/ 39 w 861"/>
                <a:gd name="T37" fmla="*/ 342 h 1512"/>
                <a:gd name="T38" fmla="*/ 46 w 861"/>
                <a:gd name="T39" fmla="*/ 326 h 1512"/>
                <a:gd name="T40" fmla="*/ 54 w 861"/>
                <a:gd name="T41" fmla="*/ 295 h 1512"/>
                <a:gd name="T42" fmla="*/ 62 w 861"/>
                <a:gd name="T43" fmla="*/ 280 h 1512"/>
                <a:gd name="T44" fmla="*/ 78 w 861"/>
                <a:gd name="T45" fmla="*/ 264 h 1512"/>
                <a:gd name="T46" fmla="*/ 85 w 861"/>
                <a:gd name="T47" fmla="*/ 249 h 1512"/>
                <a:gd name="T48" fmla="*/ 93 w 861"/>
                <a:gd name="T49" fmla="*/ 233 h 1512"/>
                <a:gd name="T50" fmla="*/ 116 w 861"/>
                <a:gd name="T51" fmla="*/ 209 h 1512"/>
                <a:gd name="T52" fmla="*/ 124 w 861"/>
                <a:gd name="T53" fmla="*/ 194 h 1512"/>
                <a:gd name="T54" fmla="*/ 147 w 861"/>
                <a:gd name="T55" fmla="*/ 171 h 1512"/>
                <a:gd name="T56" fmla="*/ 163 w 861"/>
                <a:gd name="T57" fmla="*/ 147 h 1512"/>
                <a:gd name="T58" fmla="*/ 171 w 861"/>
                <a:gd name="T59" fmla="*/ 109 h 1512"/>
                <a:gd name="T60" fmla="*/ 186 w 861"/>
                <a:gd name="T61" fmla="*/ 70 h 1512"/>
                <a:gd name="T62" fmla="*/ 194 w 861"/>
                <a:gd name="T63" fmla="*/ 46 h 1512"/>
                <a:gd name="T64" fmla="*/ 194 w 861"/>
                <a:gd name="T65" fmla="*/ 15 h 1512"/>
                <a:gd name="T66" fmla="*/ 178 w 861"/>
                <a:gd name="T67" fmla="*/ 7 h 1512"/>
                <a:gd name="T68" fmla="*/ 155 w 861"/>
                <a:gd name="T69" fmla="*/ 23 h 1512"/>
                <a:gd name="T70" fmla="*/ 139 w 861"/>
                <a:gd name="T71" fmla="*/ 31 h 1512"/>
                <a:gd name="T72" fmla="*/ 124 w 861"/>
                <a:gd name="T73" fmla="*/ 31 h 1512"/>
                <a:gd name="T74" fmla="*/ 101 w 861"/>
                <a:gd name="T75" fmla="*/ 46 h 1512"/>
                <a:gd name="T76" fmla="*/ 85 w 861"/>
                <a:gd name="T77" fmla="*/ 54 h 1512"/>
                <a:gd name="T78" fmla="*/ 62 w 861"/>
                <a:gd name="T79" fmla="*/ 54 h 1512"/>
                <a:gd name="T80" fmla="*/ 46 w 861"/>
                <a:gd name="T81" fmla="*/ 70 h 1512"/>
                <a:gd name="T82" fmla="*/ 31 w 861"/>
                <a:gd name="T83" fmla="*/ 70 h 1512"/>
                <a:gd name="T84" fmla="*/ 23 w 861"/>
                <a:gd name="T85" fmla="*/ 62 h 1512"/>
                <a:gd name="T86" fmla="*/ 0 w 861"/>
                <a:gd name="T87" fmla="*/ 93 h 15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61" h="1512">
                  <a:moveTo>
                    <a:pt x="0" y="412"/>
                  </a:moveTo>
                  <a:lnTo>
                    <a:pt x="34" y="412"/>
                  </a:lnTo>
                  <a:lnTo>
                    <a:pt x="69" y="446"/>
                  </a:lnTo>
                  <a:lnTo>
                    <a:pt x="103" y="480"/>
                  </a:lnTo>
                  <a:lnTo>
                    <a:pt x="138" y="480"/>
                  </a:lnTo>
                  <a:lnTo>
                    <a:pt x="172" y="480"/>
                  </a:lnTo>
                  <a:lnTo>
                    <a:pt x="206" y="480"/>
                  </a:lnTo>
                  <a:lnTo>
                    <a:pt x="240" y="480"/>
                  </a:lnTo>
                  <a:lnTo>
                    <a:pt x="275" y="480"/>
                  </a:lnTo>
                  <a:lnTo>
                    <a:pt x="344" y="480"/>
                  </a:lnTo>
                  <a:lnTo>
                    <a:pt x="447" y="480"/>
                  </a:lnTo>
                  <a:lnTo>
                    <a:pt x="482" y="480"/>
                  </a:lnTo>
                  <a:lnTo>
                    <a:pt x="516" y="480"/>
                  </a:lnTo>
                  <a:lnTo>
                    <a:pt x="550" y="515"/>
                  </a:lnTo>
                  <a:lnTo>
                    <a:pt x="516" y="549"/>
                  </a:lnTo>
                  <a:lnTo>
                    <a:pt x="482" y="617"/>
                  </a:lnTo>
                  <a:lnTo>
                    <a:pt x="447" y="652"/>
                  </a:lnTo>
                  <a:lnTo>
                    <a:pt x="413" y="687"/>
                  </a:lnTo>
                  <a:lnTo>
                    <a:pt x="413" y="720"/>
                  </a:lnTo>
                  <a:lnTo>
                    <a:pt x="344" y="755"/>
                  </a:lnTo>
                  <a:lnTo>
                    <a:pt x="310" y="824"/>
                  </a:lnTo>
                  <a:lnTo>
                    <a:pt x="275" y="859"/>
                  </a:lnTo>
                  <a:lnTo>
                    <a:pt x="206" y="892"/>
                  </a:lnTo>
                  <a:lnTo>
                    <a:pt x="172" y="926"/>
                  </a:lnTo>
                  <a:lnTo>
                    <a:pt x="138" y="961"/>
                  </a:lnTo>
                  <a:lnTo>
                    <a:pt x="103" y="996"/>
                  </a:lnTo>
                  <a:lnTo>
                    <a:pt x="69" y="1030"/>
                  </a:lnTo>
                  <a:lnTo>
                    <a:pt x="69" y="1064"/>
                  </a:lnTo>
                  <a:lnTo>
                    <a:pt x="34" y="1099"/>
                  </a:lnTo>
                  <a:lnTo>
                    <a:pt x="34" y="1133"/>
                  </a:lnTo>
                  <a:lnTo>
                    <a:pt x="69" y="1167"/>
                  </a:lnTo>
                  <a:lnTo>
                    <a:pt x="69" y="1203"/>
                  </a:lnTo>
                  <a:lnTo>
                    <a:pt x="103" y="1304"/>
                  </a:lnTo>
                  <a:lnTo>
                    <a:pt x="103" y="1374"/>
                  </a:lnTo>
                  <a:lnTo>
                    <a:pt x="103" y="1407"/>
                  </a:lnTo>
                  <a:lnTo>
                    <a:pt x="138" y="1442"/>
                  </a:lnTo>
                  <a:lnTo>
                    <a:pt x="138" y="1477"/>
                  </a:lnTo>
                  <a:lnTo>
                    <a:pt x="172" y="1511"/>
                  </a:lnTo>
                  <a:lnTo>
                    <a:pt x="172" y="1477"/>
                  </a:lnTo>
                  <a:lnTo>
                    <a:pt x="206" y="1442"/>
                  </a:lnTo>
                  <a:lnTo>
                    <a:pt x="240" y="1340"/>
                  </a:lnTo>
                  <a:lnTo>
                    <a:pt x="240" y="1304"/>
                  </a:lnTo>
                  <a:lnTo>
                    <a:pt x="275" y="1304"/>
                  </a:lnTo>
                  <a:lnTo>
                    <a:pt x="275" y="1236"/>
                  </a:lnTo>
                  <a:lnTo>
                    <a:pt x="310" y="1236"/>
                  </a:lnTo>
                  <a:lnTo>
                    <a:pt x="344" y="1167"/>
                  </a:lnTo>
                  <a:lnTo>
                    <a:pt x="344" y="1133"/>
                  </a:lnTo>
                  <a:lnTo>
                    <a:pt x="378" y="1099"/>
                  </a:lnTo>
                  <a:lnTo>
                    <a:pt x="413" y="1064"/>
                  </a:lnTo>
                  <a:lnTo>
                    <a:pt x="413" y="1030"/>
                  </a:lnTo>
                  <a:lnTo>
                    <a:pt x="516" y="961"/>
                  </a:lnTo>
                  <a:lnTo>
                    <a:pt x="516" y="926"/>
                  </a:lnTo>
                  <a:lnTo>
                    <a:pt x="550" y="892"/>
                  </a:lnTo>
                  <a:lnTo>
                    <a:pt x="550" y="859"/>
                  </a:lnTo>
                  <a:lnTo>
                    <a:pt x="619" y="824"/>
                  </a:lnTo>
                  <a:lnTo>
                    <a:pt x="654" y="755"/>
                  </a:lnTo>
                  <a:lnTo>
                    <a:pt x="689" y="720"/>
                  </a:lnTo>
                  <a:lnTo>
                    <a:pt x="722" y="652"/>
                  </a:lnTo>
                  <a:lnTo>
                    <a:pt x="757" y="549"/>
                  </a:lnTo>
                  <a:lnTo>
                    <a:pt x="757" y="480"/>
                  </a:lnTo>
                  <a:lnTo>
                    <a:pt x="826" y="376"/>
                  </a:lnTo>
                  <a:lnTo>
                    <a:pt x="826" y="309"/>
                  </a:lnTo>
                  <a:lnTo>
                    <a:pt x="860" y="239"/>
                  </a:lnTo>
                  <a:lnTo>
                    <a:pt x="860" y="205"/>
                  </a:lnTo>
                  <a:lnTo>
                    <a:pt x="860" y="137"/>
                  </a:lnTo>
                  <a:lnTo>
                    <a:pt x="860" y="68"/>
                  </a:lnTo>
                  <a:lnTo>
                    <a:pt x="860" y="0"/>
                  </a:lnTo>
                  <a:lnTo>
                    <a:pt x="791" y="33"/>
                  </a:lnTo>
                  <a:lnTo>
                    <a:pt x="722" y="68"/>
                  </a:lnTo>
                  <a:lnTo>
                    <a:pt x="689" y="102"/>
                  </a:lnTo>
                  <a:lnTo>
                    <a:pt x="654" y="137"/>
                  </a:lnTo>
                  <a:lnTo>
                    <a:pt x="619" y="137"/>
                  </a:lnTo>
                  <a:lnTo>
                    <a:pt x="585" y="137"/>
                  </a:lnTo>
                  <a:lnTo>
                    <a:pt x="550" y="137"/>
                  </a:lnTo>
                  <a:lnTo>
                    <a:pt x="482" y="172"/>
                  </a:lnTo>
                  <a:lnTo>
                    <a:pt x="447" y="205"/>
                  </a:lnTo>
                  <a:lnTo>
                    <a:pt x="413" y="239"/>
                  </a:lnTo>
                  <a:lnTo>
                    <a:pt x="378" y="239"/>
                  </a:lnTo>
                  <a:lnTo>
                    <a:pt x="310" y="239"/>
                  </a:lnTo>
                  <a:lnTo>
                    <a:pt x="275" y="239"/>
                  </a:lnTo>
                  <a:lnTo>
                    <a:pt x="275" y="274"/>
                  </a:lnTo>
                  <a:lnTo>
                    <a:pt x="206" y="309"/>
                  </a:lnTo>
                  <a:lnTo>
                    <a:pt x="172" y="343"/>
                  </a:lnTo>
                  <a:lnTo>
                    <a:pt x="138" y="309"/>
                  </a:lnTo>
                  <a:lnTo>
                    <a:pt x="103" y="309"/>
                  </a:lnTo>
                  <a:lnTo>
                    <a:pt x="103" y="274"/>
                  </a:lnTo>
                  <a:lnTo>
                    <a:pt x="69" y="274"/>
                  </a:lnTo>
                  <a:lnTo>
                    <a:pt x="0" y="41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32" name="Freeform 249"/>
            <p:cNvSpPr>
              <a:spLocks noChangeArrowheads="1"/>
            </p:cNvSpPr>
            <p:nvPr/>
          </p:nvSpPr>
          <p:spPr bwMode="auto">
            <a:xfrm>
              <a:off x="3423" y="3067"/>
              <a:ext cx="38" cy="46"/>
            </a:xfrm>
            <a:custGeom>
              <a:avLst/>
              <a:gdLst>
                <a:gd name="T0" fmla="*/ 0 w 173"/>
                <a:gd name="T1" fmla="*/ 31 h 208"/>
                <a:gd name="T2" fmla="*/ 0 w 173"/>
                <a:gd name="T3" fmla="*/ 15 h 208"/>
                <a:gd name="T4" fmla="*/ 8 w 173"/>
                <a:gd name="T5" fmla="*/ 8 h 208"/>
                <a:gd name="T6" fmla="*/ 8 w 173"/>
                <a:gd name="T7" fmla="*/ 0 h 208"/>
                <a:gd name="T8" fmla="*/ 15 w 173"/>
                <a:gd name="T9" fmla="*/ 0 h 208"/>
                <a:gd name="T10" fmla="*/ 23 w 173"/>
                <a:gd name="T11" fmla="*/ 8 h 208"/>
                <a:gd name="T12" fmla="*/ 38 w 173"/>
                <a:gd name="T13" fmla="*/ 15 h 208"/>
                <a:gd name="T14" fmla="*/ 23 w 173"/>
                <a:gd name="T15" fmla="*/ 46 h 208"/>
                <a:gd name="T16" fmla="*/ 15 w 173"/>
                <a:gd name="T17" fmla="*/ 38 h 208"/>
                <a:gd name="T18" fmla="*/ 15 w 173"/>
                <a:gd name="T19" fmla="*/ 46 h 208"/>
                <a:gd name="T20" fmla="*/ 8 w 173"/>
                <a:gd name="T21" fmla="*/ 46 h 208"/>
                <a:gd name="T22" fmla="*/ 0 w 173"/>
                <a:gd name="T23" fmla="*/ 46 h 208"/>
                <a:gd name="T24" fmla="*/ 0 w 173"/>
                <a:gd name="T25" fmla="*/ 38 h 208"/>
                <a:gd name="T26" fmla="*/ 0 w 173"/>
                <a:gd name="T27" fmla="*/ 31 h 2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3" h="208">
                  <a:moveTo>
                    <a:pt x="0" y="138"/>
                  </a:moveTo>
                  <a:lnTo>
                    <a:pt x="0" y="70"/>
                  </a:lnTo>
                  <a:lnTo>
                    <a:pt x="35" y="34"/>
                  </a:lnTo>
                  <a:lnTo>
                    <a:pt x="35" y="0"/>
                  </a:lnTo>
                  <a:lnTo>
                    <a:pt x="70" y="0"/>
                  </a:lnTo>
                  <a:lnTo>
                    <a:pt x="104" y="34"/>
                  </a:lnTo>
                  <a:lnTo>
                    <a:pt x="172" y="70"/>
                  </a:lnTo>
                  <a:lnTo>
                    <a:pt x="104" y="207"/>
                  </a:lnTo>
                  <a:lnTo>
                    <a:pt x="70" y="172"/>
                  </a:lnTo>
                  <a:lnTo>
                    <a:pt x="70" y="207"/>
                  </a:lnTo>
                  <a:lnTo>
                    <a:pt x="35" y="207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13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33" name="Freeform 250"/>
            <p:cNvSpPr>
              <a:spLocks noChangeArrowheads="1"/>
            </p:cNvSpPr>
            <p:nvPr/>
          </p:nvSpPr>
          <p:spPr bwMode="auto">
            <a:xfrm>
              <a:off x="3423" y="3067"/>
              <a:ext cx="38" cy="46"/>
            </a:xfrm>
            <a:custGeom>
              <a:avLst/>
              <a:gdLst>
                <a:gd name="T0" fmla="*/ 0 w 173"/>
                <a:gd name="T1" fmla="*/ 31 h 208"/>
                <a:gd name="T2" fmla="*/ 0 w 173"/>
                <a:gd name="T3" fmla="*/ 15 h 208"/>
                <a:gd name="T4" fmla="*/ 8 w 173"/>
                <a:gd name="T5" fmla="*/ 8 h 208"/>
                <a:gd name="T6" fmla="*/ 8 w 173"/>
                <a:gd name="T7" fmla="*/ 0 h 208"/>
                <a:gd name="T8" fmla="*/ 15 w 173"/>
                <a:gd name="T9" fmla="*/ 0 h 208"/>
                <a:gd name="T10" fmla="*/ 23 w 173"/>
                <a:gd name="T11" fmla="*/ 8 h 208"/>
                <a:gd name="T12" fmla="*/ 38 w 173"/>
                <a:gd name="T13" fmla="*/ 15 h 208"/>
                <a:gd name="T14" fmla="*/ 23 w 173"/>
                <a:gd name="T15" fmla="*/ 46 h 208"/>
                <a:gd name="T16" fmla="*/ 15 w 173"/>
                <a:gd name="T17" fmla="*/ 38 h 208"/>
                <a:gd name="T18" fmla="*/ 15 w 173"/>
                <a:gd name="T19" fmla="*/ 46 h 208"/>
                <a:gd name="T20" fmla="*/ 8 w 173"/>
                <a:gd name="T21" fmla="*/ 46 h 208"/>
                <a:gd name="T22" fmla="*/ 0 w 173"/>
                <a:gd name="T23" fmla="*/ 46 h 208"/>
                <a:gd name="T24" fmla="*/ 0 w 173"/>
                <a:gd name="T25" fmla="*/ 38 h 208"/>
                <a:gd name="T26" fmla="*/ 0 w 173"/>
                <a:gd name="T27" fmla="*/ 31 h 2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3" h="208">
                  <a:moveTo>
                    <a:pt x="0" y="138"/>
                  </a:moveTo>
                  <a:lnTo>
                    <a:pt x="0" y="70"/>
                  </a:lnTo>
                  <a:lnTo>
                    <a:pt x="35" y="34"/>
                  </a:lnTo>
                  <a:lnTo>
                    <a:pt x="35" y="0"/>
                  </a:lnTo>
                  <a:lnTo>
                    <a:pt x="70" y="0"/>
                  </a:lnTo>
                  <a:lnTo>
                    <a:pt x="104" y="34"/>
                  </a:lnTo>
                  <a:lnTo>
                    <a:pt x="172" y="70"/>
                  </a:lnTo>
                  <a:lnTo>
                    <a:pt x="104" y="207"/>
                  </a:lnTo>
                  <a:lnTo>
                    <a:pt x="70" y="172"/>
                  </a:lnTo>
                  <a:lnTo>
                    <a:pt x="70" y="207"/>
                  </a:lnTo>
                  <a:lnTo>
                    <a:pt x="35" y="207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13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34" name="Freeform 251"/>
            <p:cNvSpPr>
              <a:spLocks noChangeArrowheads="1"/>
            </p:cNvSpPr>
            <p:nvPr/>
          </p:nvSpPr>
          <p:spPr bwMode="auto">
            <a:xfrm>
              <a:off x="3321" y="2981"/>
              <a:ext cx="109" cy="116"/>
            </a:xfrm>
            <a:custGeom>
              <a:avLst/>
              <a:gdLst>
                <a:gd name="T0" fmla="*/ 0 w 483"/>
                <a:gd name="T1" fmla="*/ 61 h 517"/>
                <a:gd name="T2" fmla="*/ 8 w 483"/>
                <a:gd name="T3" fmla="*/ 61 h 517"/>
                <a:gd name="T4" fmla="*/ 31 w 483"/>
                <a:gd name="T5" fmla="*/ 61 h 517"/>
                <a:gd name="T6" fmla="*/ 47 w 483"/>
                <a:gd name="T7" fmla="*/ 70 h 517"/>
                <a:gd name="T8" fmla="*/ 54 w 483"/>
                <a:gd name="T9" fmla="*/ 77 h 517"/>
                <a:gd name="T10" fmla="*/ 62 w 483"/>
                <a:gd name="T11" fmla="*/ 85 h 517"/>
                <a:gd name="T12" fmla="*/ 78 w 483"/>
                <a:gd name="T13" fmla="*/ 92 h 517"/>
                <a:gd name="T14" fmla="*/ 86 w 483"/>
                <a:gd name="T15" fmla="*/ 100 h 517"/>
                <a:gd name="T16" fmla="*/ 86 w 483"/>
                <a:gd name="T17" fmla="*/ 108 h 517"/>
                <a:gd name="T18" fmla="*/ 101 w 483"/>
                <a:gd name="T19" fmla="*/ 116 h 517"/>
                <a:gd name="T20" fmla="*/ 101 w 483"/>
                <a:gd name="T21" fmla="*/ 100 h 517"/>
                <a:gd name="T22" fmla="*/ 109 w 483"/>
                <a:gd name="T23" fmla="*/ 92 h 517"/>
                <a:gd name="T24" fmla="*/ 109 w 483"/>
                <a:gd name="T25" fmla="*/ 85 h 517"/>
                <a:gd name="T26" fmla="*/ 109 w 483"/>
                <a:gd name="T27" fmla="*/ 77 h 517"/>
                <a:gd name="T28" fmla="*/ 93 w 483"/>
                <a:gd name="T29" fmla="*/ 77 h 517"/>
                <a:gd name="T30" fmla="*/ 86 w 483"/>
                <a:gd name="T31" fmla="*/ 61 h 517"/>
                <a:gd name="T32" fmla="*/ 62 w 483"/>
                <a:gd name="T33" fmla="*/ 46 h 517"/>
                <a:gd name="T34" fmla="*/ 54 w 483"/>
                <a:gd name="T35" fmla="*/ 39 h 517"/>
                <a:gd name="T36" fmla="*/ 47 w 483"/>
                <a:gd name="T37" fmla="*/ 31 h 517"/>
                <a:gd name="T38" fmla="*/ 39 w 483"/>
                <a:gd name="T39" fmla="*/ 8 h 517"/>
                <a:gd name="T40" fmla="*/ 31 w 483"/>
                <a:gd name="T41" fmla="*/ 0 h 517"/>
                <a:gd name="T42" fmla="*/ 23 w 483"/>
                <a:gd name="T43" fmla="*/ 8 h 517"/>
                <a:gd name="T44" fmla="*/ 16 w 483"/>
                <a:gd name="T45" fmla="*/ 15 h 517"/>
                <a:gd name="T46" fmla="*/ 8 w 483"/>
                <a:gd name="T47" fmla="*/ 23 h 517"/>
                <a:gd name="T48" fmla="*/ 0 w 483"/>
                <a:gd name="T49" fmla="*/ 31 h 517"/>
                <a:gd name="T50" fmla="*/ 0 w 483"/>
                <a:gd name="T51" fmla="*/ 39 h 517"/>
                <a:gd name="T52" fmla="*/ 0 w 483"/>
                <a:gd name="T53" fmla="*/ 54 h 517"/>
                <a:gd name="T54" fmla="*/ 0 w 483"/>
                <a:gd name="T55" fmla="*/ 61 h 51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83" h="517">
                  <a:moveTo>
                    <a:pt x="0" y="274"/>
                  </a:moveTo>
                  <a:lnTo>
                    <a:pt x="35" y="274"/>
                  </a:lnTo>
                  <a:lnTo>
                    <a:pt x="138" y="274"/>
                  </a:lnTo>
                  <a:lnTo>
                    <a:pt x="207" y="310"/>
                  </a:lnTo>
                  <a:lnTo>
                    <a:pt x="240" y="344"/>
                  </a:lnTo>
                  <a:lnTo>
                    <a:pt x="275" y="377"/>
                  </a:lnTo>
                  <a:lnTo>
                    <a:pt x="344" y="412"/>
                  </a:lnTo>
                  <a:lnTo>
                    <a:pt x="379" y="447"/>
                  </a:lnTo>
                  <a:lnTo>
                    <a:pt x="379" y="481"/>
                  </a:lnTo>
                  <a:lnTo>
                    <a:pt x="447" y="516"/>
                  </a:lnTo>
                  <a:lnTo>
                    <a:pt x="447" y="447"/>
                  </a:lnTo>
                  <a:lnTo>
                    <a:pt x="482" y="412"/>
                  </a:lnTo>
                  <a:lnTo>
                    <a:pt x="482" y="377"/>
                  </a:lnTo>
                  <a:lnTo>
                    <a:pt x="482" y="344"/>
                  </a:lnTo>
                  <a:lnTo>
                    <a:pt x="413" y="344"/>
                  </a:lnTo>
                  <a:lnTo>
                    <a:pt x="379" y="274"/>
                  </a:lnTo>
                  <a:lnTo>
                    <a:pt x="275" y="206"/>
                  </a:lnTo>
                  <a:lnTo>
                    <a:pt x="240" y="172"/>
                  </a:lnTo>
                  <a:lnTo>
                    <a:pt x="207" y="137"/>
                  </a:lnTo>
                  <a:lnTo>
                    <a:pt x="172" y="34"/>
                  </a:lnTo>
                  <a:lnTo>
                    <a:pt x="138" y="0"/>
                  </a:lnTo>
                  <a:lnTo>
                    <a:pt x="103" y="34"/>
                  </a:lnTo>
                  <a:lnTo>
                    <a:pt x="69" y="69"/>
                  </a:lnTo>
                  <a:lnTo>
                    <a:pt x="35" y="103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0" y="240"/>
                  </a:lnTo>
                  <a:lnTo>
                    <a:pt x="0" y="27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35" name="Freeform 252"/>
            <p:cNvSpPr>
              <a:spLocks noChangeArrowheads="1"/>
            </p:cNvSpPr>
            <p:nvPr/>
          </p:nvSpPr>
          <p:spPr bwMode="auto">
            <a:xfrm>
              <a:off x="3321" y="2981"/>
              <a:ext cx="109" cy="116"/>
            </a:xfrm>
            <a:custGeom>
              <a:avLst/>
              <a:gdLst>
                <a:gd name="T0" fmla="*/ 0 w 483"/>
                <a:gd name="T1" fmla="*/ 61 h 517"/>
                <a:gd name="T2" fmla="*/ 8 w 483"/>
                <a:gd name="T3" fmla="*/ 61 h 517"/>
                <a:gd name="T4" fmla="*/ 31 w 483"/>
                <a:gd name="T5" fmla="*/ 61 h 517"/>
                <a:gd name="T6" fmla="*/ 47 w 483"/>
                <a:gd name="T7" fmla="*/ 70 h 517"/>
                <a:gd name="T8" fmla="*/ 54 w 483"/>
                <a:gd name="T9" fmla="*/ 77 h 517"/>
                <a:gd name="T10" fmla="*/ 62 w 483"/>
                <a:gd name="T11" fmla="*/ 85 h 517"/>
                <a:gd name="T12" fmla="*/ 78 w 483"/>
                <a:gd name="T13" fmla="*/ 92 h 517"/>
                <a:gd name="T14" fmla="*/ 86 w 483"/>
                <a:gd name="T15" fmla="*/ 100 h 517"/>
                <a:gd name="T16" fmla="*/ 86 w 483"/>
                <a:gd name="T17" fmla="*/ 108 h 517"/>
                <a:gd name="T18" fmla="*/ 101 w 483"/>
                <a:gd name="T19" fmla="*/ 116 h 517"/>
                <a:gd name="T20" fmla="*/ 101 w 483"/>
                <a:gd name="T21" fmla="*/ 100 h 517"/>
                <a:gd name="T22" fmla="*/ 109 w 483"/>
                <a:gd name="T23" fmla="*/ 92 h 517"/>
                <a:gd name="T24" fmla="*/ 109 w 483"/>
                <a:gd name="T25" fmla="*/ 85 h 517"/>
                <a:gd name="T26" fmla="*/ 109 w 483"/>
                <a:gd name="T27" fmla="*/ 77 h 517"/>
                <a:gd name="T28" fmla="*/ 93 w 483"/>
                <a:gd name="T29" fmla="*/ 77 h 517"/>
                <a:gd name="T30" fmla="*/ 86 w 483"/>
                <a:gd name="T31" fmla="*/ 61 h 517"/>
                <a:gd name="T32" fmla="*/ 62 w 483"/>
                <a:gd name="T33" fmla="*/ 46 h 517"/>
                <a:gd name="T34" fmla="*/ 54 w 483"/>
                <a:gd name="T35" fmla="*/ 39 h 517"/>
                <a:gd name="T36" fmla="*/ 47 w 483"/>
                <a:gd name="T37" fmla="*/ 31 h 517"/>
                <a:gd name="T38" fmla="*/ 39 w 483"/>
                <a:gd name="T39" fmla="*/ 8 h 517"/>
                <a:gd name="T40" fmla="*/ 31 w 483"/>
                <a:gd name="T41" fmla="*/ 0 h 517"/>
                <a:gd name="T42" fmla="*/ 23 w 483"/>
                <a:gd name="T43" fmla="*/ 8 h 517"/>
                <a:gd name="T44" fmla="*/ 16 w 483"/>
                <a:gd name="T45" fmla="*/ 15 h 517"/>
                <a:gd name="T46" fmla="*/ 8 w 483"/>
                <a:gd name="T47" fmla="*/ 23 h 517"/>
                <a:gd name="T48" fmla="*/ 0 w 483"/>
                <a:gd name="T49" fmla="*/ 31 h 517"/>
                <a:gd name="T50" fmla="*/ 0 w 483"/>
                <a:gd name="T51" fmla="*/ 39 h 517"/>
                <a:gd name="T52" fmla="*/ 0 w 483"/>
                <a:gd name="T53" fmla="*/ 54 h 517"/>
                <a:gd name="T54" fmla="*/ 0 w 483"/>
                <a:gd name="T55" fmla="*/ 61 h 51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83" h="517">
                  <a:moveTo>
                    <a:pt x="0" y="274"/>
                  </a:moveTo>
                  <a:lnTo>
                    <a:pt x="35" y="274"/>
                  </a:lnTo>
                  <a:lnTo>
                    <a:pt x="138" y="274"/>
                  </a:lnTo>
                  <a:lnTo>
                    <a:pt x="207" y="310"/>
                  </a:lnTo>
                  <a:lnTo>
                    <a:pt x="240" y="344"/>
                  </a:lnTo>
                  <a:lnTo>
                    <a:pt x="275" y="377"/>
                  </a:lnTo>
                  <a:lnTo>
                    <a:pt x="344" y="412"/>
                  </a:lnTo>
                  <a:lnTo>
                    <a:pt x="379" y="447"/>
                  </a:lnTo>
                  <a:lnTo>
                    <a:pt x="379" y="481"/>
                  </a:lnTo>
                  <a:lnTo>
                    <a:pt x="447" y="516"/>
                  </a:lnTo>
                  <a:lnTo>
                    <a:pt x="447" y="447"/>
                  </a:lnTo>
                  <a:lnTo>
                    <a:pt x="482" y="412"/>
                  </a:lnTo>
                  <a:lnTo>
                    <a:pt x="482" y="377"/>
                  </a:lnTo>
                  <a:lnTo>
                    <a:pt x="482" y="344"/>
                  </a:lnTo>
                  <a:lnTo>
                    <a:pt x="413" y="344"/>
                  </a:lnTo>
                  <a:lnTo>
                    <a:pt x="379" y="274"/>
                  </a:lnTo>
                  <a:lnTo>
                    <a:pt x="275" y="206"/>
                  </a:lnTo>
                  <a:lnTo>
                    <a:pt x="240" y="172"/>
                  </a:lnTo>
                  <a:lnTo>
                    <a:pt x="207" y="137"/>
                  </a:lnTo>
                  <a:lnTo>
                    <a:pt x="172" y="34"/>
                  </a:lnTo>
                  <a:lnTo>
                    <a:pt x="138" y="0"/>
                  </a:lnTo>
                  <a:lnTo>
                    <a:pt x="103" y="34"/>
                  </a:lnTo>
                  <a:lnTo>
                    <a:pt x="69" y="69"/>
                  </a:lnTo>
                  <a:lnTo>
                    <a:pt x="35" y="103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0" y="240"/>
                  </a:lnTo>
                  <a:lnTo>
                    <a:pt x="0" y="27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36" name="Freeform 253"/>
            <p:cNvSpPr>
              <a:spLocks noChangeArrowheads="1"/>
            </p:cNvSpPr>
            <p:nvPr/>
          </p:nvSpPr>
          <p:spPr bwMode="auto">
            <a:xfrm>
              <a:off x="3298" y="3043"/>
              <a:ext cx="272" cy="249"/>
            </a:xfrm>
            <a:custGeom>
              <a:avLst/>
              <a:gdLst>
                <a:gd name="T0" fmla="*/ 156 w 1205"/>
                <a:gd name="T1" fmla="*/ 70 h 1102"/>
                <a:gd name="T2" fmla="*/ 171 w 1205"/>
                <a:gd name="T3" fmla="*/ 85 h 1102"/>
                <a:gd name="T4" fmla="*/ 187 w 1205"/>
                <a:gd name="T5" fmla="*/ 85 h 1102"/>
                <a:gd name="T6" fmla="*/ 202 w 1205"/>
                <a:gd name="T7" fmla="*/ 85 h 1102"/>
                <a:gd name="T8" fmla="*/ 226 w 1205"/>
                <a:gd name="T9" fmla="*/ 85 h 1102"/>
                <a:gd name="T10" fmla="*/ 257 w 1205"/>
                <a:gd name="T11" fmla="*/ 85 h 1102"/>
                <a:gd name="T12" fmla="*/ 272 w 1205"/>
                <a:gd name="T13" fmla="*/ 93 h 1102"/>
                <a:gd name="T14" fmla="*/ 257 w 1205"/>
                <a:gd name="T15" fmla="*/ 117 h 1102"/>
                <a:gd name="T16" fmla="*/ 241 w 1205"/>
                <a:gd name="T17" fmla="*/ 132 h 1102"/>
                <a:gd name="T18" fmla="*/ 226 w 1205"/>
                <a:gd name="T19" fmla="*/ 148 h 1102"/>
                <a:gd name="T20" fmla="*/ 210 w 1205"/>
                <a:gd name="T21" fmla="*/ 171 h 1102"/>
                <a:gd name="T22" fmla="*/ 187 w 1205"/>
                <a:gd name="T23" fmla="*/ 186 h 1102"/>
                <a:gd name="T24" fmla="*/ 171 w 1205"/>
                <a:gd name="T25" fmla="*/ 202 h 1102"/>
                <a:gd name="T26" fmla="*/ 163 w 1205"/>
                <a:gd name="T27" fmla="*/ 217 h 1102"/>
                <a:gd name="T28" fmla="*/ 140 w 1205"/>
                <a:gd name="T29" fmla="*/ 233 h 1102"/>
                <a:gd name="T30" fmla="*/ 124 w 1205"/>
                <a:gd name="T31" fmla="*/ 233 h 1102"/>
                <a:gd name="T32" fmla="*/ 109 w 1205"/>
                <a:gd name="T33" fmla="*/ 249 h 1102"/>
                <a:gd name="T34" fmla="*/ 39 w 1205"/>
                <a:gd name="T35" fmla="*/ 225 h 1102"/>
                <a:gd name="T36" fmla="*/ 31 w 1205"/>
                <a:gd name="T37" fmla="*/ 210 h 1102"/>
                <a:gd name="T38" fmla="*/ 16 w 1205"/>
                <a:gd name="T39" fmla="*/ 194 h 1102"/>
                <a:gd name="T40" fmla="*/ 0 w 1205"/>
                <a:gd name="T41" fmla="*/ 171 h 1102"/>
                <a:gd name="T42" fmla="*/ 0 w 1205"/>
                <a:gd name="T43" fmla="*/ 148 h 1102"/>
                <a:gd name="T44" fmla="*/ 8 w 1205"/>
                <a:gd name="T45" fmla="*/ 117 h 1102"/>
                <a:gd name="T46" fmla="*/ 8 w 1205"/>
                <a:gd name="T47" fmla="*/ 93 h 1102"/>
                <a:gd name="T48" fmla="*/ 8 w 1205"/>
                <a:gd name="T49" fmla="*/ 70 h 1102"/>
                <a:gd name="T50" fmla="*/ 23 w 1205"/>
                <a:gd name="T51" fmla="*/ 54 h 1102"/>
                <a:gd name="T52" fmla="*/ 23 w 1205"/>
                <a:gd name="T53" fmla="*/ 39 h 1102"/>
                <a:gd name="T54" fmla="*/ 23 w 1205"/>
                <a:gd name="T55" fmla="*/ 23 h 1102"/>
                <a:gd name="T56" fmla="*/ 31 w 1205"/>
                <a:gd name="T57" fmla="*/ 0 h 1102"/>
                <a:gd name="T58" fmla="*/ 70 w 1205"/>
                <a:gd name="T59" fmla="*/ 8 h 1102"/>
                <a:gd name="T60" fmla="*/ 86 w 1205"/>
                <a:gd name="T61" fmla="*/ 23 h 1102"/>
                <a:gd name="T62" fmla="*/ 109 w 1205"/>
                <a:gd name="T63" fmla="*/ 39 h 1102"/>
                <a:gd name="T64" fmla="*/ 124 w 1205"/>
                <a:gd name="T65" fmla="*/ 54 h 1102"/>
                <a:gd name="T66" fmla="*/ 124 w 1205"/>
                <a:gd name="T67" fmla="*/ 70 h 1102"/>
                <a:gd name="T68" fmla="*/ 140 w 1205"/>
                <a:gd name="T69" fmla="*/ 70 h 1102"/>
                <a:gd name="T70" fmla="*/ 148 w 1205"/>
                <a:gd name="T71" fmla="*/ 70 h 11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05" h="1102">
                  <a:moveTo>
                    <a:pt x="655" y="310"/>
                  </a:moveTo>
                  <a:lnTo>
                    <a:pt x="689" y="310"/>
                  </a:lnTo>
                  <a:lnTo>
                    <a:pt x="723" y="344"/>
                  </a:lnTo>
                  <a:lnTo>
                    <a:pt x="758" y="378"/>
                  </a:lnTo>
                  <a:lnTo>
                    <a:pt x="793" y="378"/>
                  </a:lnTo>
                  <a:lnTo>
                    <a:pt x="827" y="378"/>
                  </a:lnTo>
                  <a:lnTo>
                    <a:pt x="860" y="378"/>
                  </a:lnTo>
                  <a:lnTo>
                    <a:pt x="895" y="378"/>
                  </a:lnTo>
                  <a:lnTo>
                    <a:pt x="930" y="378"/>
                  </a:lnTo>
                  <a:lnTo>
                    <a:pt x="999" y="378"/>
                  </a:lnTo>
                  <a:lnTo>
                    <a:pt x="1102" y="378"/>
                  </a:lnTo>
                  <a:lnTo>
                    <a:pt x="1137" y="378"/>
                  </a:lnTo>
                  <a:lnTo>
                    <a:pt x="1171" y="378"/>
                  </a:lnTo>
                  <a:lnTo>
                    <a:pt x="1204" y="413"/>
                  </a:lnTo>
                  <a:lnTo>
                    <a:pt x="1171" y="447"/>
                  </a:lnTo>
                  <a:lnTo>
                    <a:pt x="1137" y="516"/>
                  </a:lnTo>
                  <a:lnTo>
                    <a:pt x="1102" y="550"/>
                  </a:lnTo>
                  <a:lnTo>
                    <a:pt x="1067" y="585"/>
                  </a:lnTo>
                  <a:lnTo>
                    <a:pt x="1067" y="618"/>
                  </a:lnTo>
                  <a:lnTo>
                    <a:pt x="999" y="653"/>
                  </a:lnTo>
                  <a:lnTo>
                    <a:pt x="964" y="722"/>
                  </a:lnTo>
                  <a:lnTo>
                    <a:pt x="930" y="757"/>
                  </a:lnTo>
                  <a:lnTo>
                    <a:pt x="860" y="790"/>
                  </a:lnTo>
                  <a:lnTo>
                    <a:pt x="827" y="824"/>
                  </a:lnTo>
                  <a:lnTo>
                    <a:pt x="793" y="860"/>
                  </a:lnTo>
                  <a:lnTo>
                    <a:pt x="758" y="894"/>
                  </a:lnTo>
                  <a:lnTo>
                    <a:pt x="723" y="928"/>
                  </a:lnTo>
                  <a:lnTo>
                    <a:pt x="723" y="962"/>
                  </a:lnTo>
                  <a:lnTo>
                    <a:pt x="689" y="997"/>
                  </a:lnTo>
                  <a:lnTo>
                    <a:pt x="620" y="1031"/>
                  </a:lnTo>
                  <a:lnTo>
                    <a:pt x="586" y="1031"/>
                  </a:lnTo>
                  <a:lnTo>
                    <a:pt x="551" y="1031"/>
                  </a:lnTo>
                  <a:lnTo>
                    <a:pt x="516" y="1065"/>
                  </a:lnTo>
                  <a:lnTo>
                    <a:pt x="483" y="1101"/>
                  </a:lnTo>
                  <a:lnTo>
                    <a:pt x="242" y="1031"/>
                  </a:lnTo>
                  <a:lnTo>
                    <a:pt x="172" y="997"/>
                  </a:lnTo>
                  <a:lnTo>
                    <a:pt x="139" y="962"/>
                  </a:lnTo>
                  <a:lnTo>
                    <a:pt x="139" y="928"/>
                  </a:lnTo>
                  <a:lnTo>
                    <a:pt x="104" y="894"/>
                  </a:lnTo>
                  <a:lnTo>
                    <a:pt x="70" y="860"/>
                  </a:lnTo>
                  <a:lnTo>
                    <a:pt x="35" y="824"/>
                  </a:lnTo>
                  <a:lnTo>
                    <a:pt x="0" y="757"/>
                  </a:lnTo>
                  <a:lnTo>
                    <a:pt x="0" y="687"/>
                  </a:lnTo>
                  <a:lnTo>
                    <a:pt x="0" y="653"/>
                  </a:lnTo>
                  <a:lnTo>
                    <a:pt x="35" y="618"/>
                  </a:lnTo>
                  <a:lnTo>
                    <a:pt x="35" y="516"/>
                  </a:lnTo>
                  <a:lnTo>
                    <a:pt x="35" y="447"/>
                  </a:lnTo>
                  <a:lnTo>
                    <a:pt x="35" y="413"/>
                  </a:lnTo>
                  <a:lnTo>
                    <a:pt x="35" y="378"/>
                  </a:lnTo>
                  <a:lnTo>
                    <a:pt x="35" y="310"/>
                  </a:lnTo>
                  <a:lnTo>
                    <a:pt x="70" y="274"/>
                  </a:lnTo>
                  <a:lnTo>
                    <a:pt x="104" y="241"/>
                  </a:lnTo>
                  <a:lnTo>
                    <a:pt x="104" y="207"/>
                  </a:lnTo>
                  <a:lnTo>
                    <a:pt x="104" y="172"/>
                  </a:lnTo>
                  <a:lnTo>
                    <a:pt x="104" y="137"/>
                  </a:lnTo>
                  <a:lnTo>
                    <a:pt x="104" y="103"/>
                  </a:lnTo>
                  <a:lnTo>
                    <a:pt x="104" y="0"/>
                  </a:lnTo>
                  <a:lnTo>
                    <a:pt x="139" y="0"/>
                  </a:lnTo>
                  <a:lnTo>
                    <a:pt x="242" y="0"/>
                  </a:lnTo>
                  <a:lnTo>
                    <a:pt x="311" y="35"/>
                  </a:lnTo>
                  <a:lnTo>
                    <a:pt x="344" y="70"/>
                  </a:lnTo>
                  <a:lnTo>
                    <a:pt x="379" y="103"/>
                  </a:lnTo>
                  <a:lnTo>
                    <a:pt x="448" y="137"/>
                  </a:lnTo>
                  <a:lnTo>
                    <a:pt x="483" y="172"/>
                  </a:lnTo>
                  <a:lnTo>
                    <a:pt x="483" y="207"/>
                  </a:lnTo>
                  <a:lnTo>
                    <a:pt x="551" y="241"/>
                  </a:lnTo>
                  <a:lnTo>
                    <a:pt x="551" y="274"/>
                  </a:lnTo>
                  <a:lnTo>
                    <a:pt x="551" y="310"/>
                  </a:lnTo>
                  <a:lnTo>
                    <a:pt x="586" y="310"/>
                  </a:lnTo>
                  <a:lnTo>
                    <a:pt x="620" y="310"/>
                  </a:lnTo>
                  <a:lnTo>
                    <a:pt x="620" y="274"/>
                  </a:lnTo>
                  <a:lnTo>
                    <a:pt x="655" y="31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37" name="Freeform 254"/>
            <p:cNvSpPr>
              <a:spLocks noChangeArrowheads="1"/>
            </p:cNvSpPr>
            <p:nvPr/>
          </p:nvSpPr>
          <p:spPr bwMode="auto">
            <a:xfrm>
              <a:off x="3298" y="3043"/>
              <a:ext cx="272" cy="249"/>
            </a:xfrm>
            <a:custGeom>
              <a:avLst/>
              <a:gdLst>
                <a:gd name="T0" fmla="*/ 156 w 1205"/>
                <a:gd name="T1" fmla="*/ 70 h 1102"/>
                <a:gd name="T2" fmla="*/ 171 w 1205"/>
                <a:gd name="T3" fmla="*/ 85 h 1102"/>
                <a:gd name="T4" fmla="*/ 187 w 1205"/>
                <a:gd name="T5" fmla="*/ 85 h 1102"/>
                <a:gd name="T6" fmla="*/ 202 w 1205"/>
                <a:gd name="T7" fmla="*/ 85 h 1102"/>
                <a:gd name="T8" fmla="*/ 226 w 1205"/>
                <a:gd name="T9" fmla="*/ 85 h 1102"/>
                <a:gd name="T10" fmla="*/ 257 w 1205"/>
                <a:gd name="T11" fmla="*/ 85 h 1102"/>
                <a:gd name="T12" fmla="*/ 272 w 1205"/>
                <a:gd name="T13" fmla="*/ 93 h 1102"/>
                <a:gd name="T14" fmla="*/ 257 w 1205"/>
                <a:gd name="T15" fmla="*/ 117 h 1102"/>
                <a:gd name="T16" fmla="*/ 241 w 1205"/>
                <a:gd name="T17" fmla="*/ 132 h 1102"/>
                <a:gd name="T18" fmla="*/ 226 w 1205"/>
                <a:gd name="T19" fmla="*/ 148 h 1102"/>
                <a:gd name="T20" fmla="*/ 210 w 1205"/>
                <a:gd name="T21" fmla="*/ 171 h 1102"/>
                <a:gd name="T22" fmla="*/ 187 w 1205"/>
                <a:gd name="T23" fmla="*/ 186 h 1102"/>
                <a:gd name="T24" fmla="*/ 171 w 1205"/>
                <a:gd name="T25" fmla="*/ 202 h 1102"/>
                <a:gd name="T26" fmla="*/ 163 w 1205"/>
                <a:gd name="T27" fmla="*/ 217 h 1102"/>
                <a:gd name="T28" fmla="*/ 140 w 1205"/>
                <a:gd name="T29" fmla="*/ 233 h 1102"/>
                <a:gd name="T30" fmla="*/ 124 w 1205"/>
                <a:gd name="T31" fmla="*/ 233 h 1102"/>
                <a:gd name="T32" fmla="*/ 109 w 1205"/>
                <a:gd name="T33" fmla="*/ 249 h 1102"/>
                <a:gd name="T34" fmla="*/ 39 w 1205"/>
                <a:gd name="T35" fmla="*/ 225 h 1102"/>
                <a:gd name="T36" fmla="*/ 31 w 1205"/>
                <a:gd name="T37" fmla="*/ 210 h 1102"/>
                <a:gd name="T38" fmla="*/ 16 w 1205"/>
                <a:gd name="T39" fmla="*/ 194 h 1102"/>
                <a:gd name="T40" fmla="*/ 0 w 1205"/>
                <a:gd name="T41" fmla="*/ 171 h 1102"/>
                <a:gd name="T42" fmla="*/ 0 w 1205"/>
                <a:gd name="T43" fmla="*/ 148 h 1102"/>
                <a:gd name="T44" fmla="*/ 8 w 1205"/>
                <a:gd name="T45" fmla="*/ 117 h 1102"/>
                <a:gd name="T46" fmla="*/ 8 w 1205"/>
                <a:gd name="T47" fmla="*/ 93 h 1102"/>
                <a:gd name="T48" fmla="*/ 8 w 1205"/>
                <a:gd name="T49" fmla="*/ 70 h 1102"/>
                <a:gd name="T50" fmla="*/ 23 w 1205"/>
                <a:gd name="T51" fmla="*/ 54 h 1102"/>
                <a:gd name="T52" fmla="*/ 23 w 1205"/>
                <a:gd name="T53" fmla="*/ 39 h 1102"/>
                <a:gd name="T54" fmla="*/ 23 w 1205"/>
                <a:gd name="T55" fmla="*/ 23 h 1102"/>
                <a:gd name="T56" fmla="*/ 31 w 1205"/>
                <a:gd name="T57" fmla="*/ 0 h 1102"/>
                <a:gd name="T58" fmla="*/ 70 w 1205"/>
                <a:gd name="T59" fmla="*/ 8 h 1102"/>
                <a:gd name="T60" fmla="*/ 86 w 1205"/>
                <a:gd name="T61" fmla="*/ 23 h 1102"/>
                <a:gd name="T62" fmla="*/ 109 w 1205"/>
                <a:gd name="T63" fmla="*/ 39 h 1102"/>
                <a:gd name="T64" fmla="*/ 124 w 1205"/>
                <a:gd name="T65" fmla="*/ 54 h 1102"/>
                <a:gd name="T66" fmla="*/ 124 w 1205"/>
                <a:gd name="T67" fmla="*/ 70 h 1102"/>
                <a:gd name="T68" fmla="*/ 140 w 1205"/>
                <a:gd name="T69" fmla="*/ 70 h 1102"/>
                <a:gd name="T70" fmla="*/ 148 w 1205"/>
                <a:gd name="T71" fmla="*/ 70 h 11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05" h="1102">
                  <a:moveTo>
                    <a:pt x="655" y="310"/>
                  </a:moveTo>
                  <a:lnTo>
                    <a:pt x="689" y="310"/>
                  </a:lnTo>
                  <a:lnTo>
                    <a:pt x="723" y="344"/>
                  </a:lnTo>
                  <a:lnTo>
                    <a:pt x="758" y="378"/>
                  </a:lnTo>
                  <a:lnTo>
                    <a:pt x="793" y="378"/>
                  </a:lnTo>
                  <a:lnTo>
                    <a:pt x="827" y="378"/>
                  </a:lnTo>
                  <a:lnTo>
                    <a:pt x="860" y="378"/>
                  </a:lnTo>
                  <a:lnTo>
                    <a:pt x="895" y="378"/>
                  </a:lnTo>
                  <a:lnTo>
                    <a:pt x="930" y="378"/>
                  </a:lnTo>
                  <a:lnTo>
                    <a:pt x="999" y="378"/>
                  </a:lnTo>
                  <a:lnTo>
                    <a:pt x="1102" y="378"/>
                  </a:lnTo>
                  <a:lnTo>
                    <a:pt x="1137" y="378"/>
                  </a:lnTo>
                  <a:lnTo>
                    <a:pt x="1171" y="378"/>
                  </a:lnTo>
                  <a:lnTo>
                    <a:pt x="1204" y="413"/>
                  </a:lnTo>
                  <a:lnTo>
                    <a:pt x="1171" y="447"/>
                  </a:lnTo>
                  <a:lnTo>
                    <a:pt x="1137" y="516"/>
                  </a:lnTo>
                  <a:lnTo>
                    <a:pt x="1102" y="550"/>
                  </a:lnTo>
                  <a:lnTo>
                    <a:pt x="1067" y="585"/>
                  </a:lnTo>
                  <a:lnTo>
                    <a:pt x="1067" y="618"/>
                  </a:lnTo>
                  <a:lnTo>
                    <a:pt x="999" y="653"/>
                  </a:lnTo>
                  <a:lnTo>
                    <a:pt x="964" y="722"/>
                  </a:lnTo>
                  <a:lnTo>
                    <a:pt x="930" y="757"/>
                  </a:lnTo>
                  <a:lnTo>
                    <a:pt x="860" y="790"/>
                  </a:lnTo>
                  <a:lnTo>
                    <a:pt x="827" y="824"/>
                  </a:lnTo>
                  <a:lnTo>
                    <a:pt x="793" y="860"/>
                  </a:lnTo>
                  <a:lnTo>
                    <a:pt x="758" y="894"/>
                  </a:lnTo>
                  <a:lnTo>
                    <a:pt x="723" y="928"/>
                  </a:lnTo>
                  <a:lnTo>
                    <a:pt x="723" y="962"/>
                  </a:lnTo>
                  <a:lnTo>
                    <a:pt x="689" y="997"/>
                  </a:lnTo>
                  <a:lnTo>
                    <a:pt x="620" y="1031"/>
                  </a:lnTo>
                  <a:lnTo>
                    <a:pt x="586" y="1031"/>
                  </a:lnTo>
                  <a:lnTo>
                    <a:pt x="551" y="1031"/>
                  </a:lnTo>
                  <a:lnTo>
                    <a:pt x="516" y="1065"/>
                  </a:lnTo>
                  <a:lnTo>
                    <a:pt x="483" y="1101"/>
                  </a:lnTo>
                  <a:lnTo>
                    <a:pt x="242" y="1031"/>
                  </a:lnTo>
                  <a:lnTo>
                    <a:pt x="172" y="997"/>
                  </a:lnTo>
                  <a:lnTo>
                    <a:pt x="139" y="962"/>
                  </a:lnTo>
                  <a:lnTo>
                    <a:pt x="139" y="928"/>
                  </a:lnTo>
                  <a:lnTo>
                    <a:pt x="104" y="894"/>
                  </a:lnTo>
                  <a:lnTo>
                    <a:pt x="70" y="860"/>
                  </a:lnTo>
                  <a:lnTo>
                    <a:pt x="35" y="824"/>
                  </a:lnTo>
                  <a:lnTo>
                    <a:pt x="0" y="757"/>
                  </a:lnTo>
                  <a:lnTo>
                    <a:pt x="0" y="687"/>
                  </a:lnTo>
                  <a:lnTo>
                    <a:pt x="0" y="653"/>
                  </a:lnTo>
                  <a:lnTo>
                    <a:pt x="35" y="618"/>
                  </a:lnTo>
                  <a:lnTo>
                    <a:pt x="35" y="516"/>
                  </a:lnTo>
                  <a:lnTo>
                    <a:pt x="35" y="447"/>
                  </a:lnTo>
                  <a:lnTo>
                    <a:pt x="35" y="413"/>
                  </a:lnTo>
                  <a:lnTo>
                    <a:pt x="35" y="378"/>
                  </a:lnTo>
                  <a:lnTo>
                    <a:pt x="35" y="310"/>
                  </a:lnTo>
                  <a:lnTo>
                    <a:pt x="70" y="274"/>
                  </a:lnTo>
                  <a:lnTo>
                    <a:pt x="104" y="241"/>
                  </a:lnTo>
                  <a:lnTo>
                    <a:pt x="104" y="207"/>
                  </a:lnTo>
                  <a:lnTo>
                    <a:pt x="104" y="172"/>
                  </a:lnTo>
                  <a:lnTo>
                    <a:pt x="104" y="137"/>
                  </a:lnTo>
                  <a:lnTo>
                    <a:pt x="104" y="103"/>
                  </a:lnTo>
                  <a:lnTo>
                    <a:pt x="104" y="0"/>
                  </a:lnTo>
                  <a:lnTo>
                    <a:pt x="139" y="0"/>
                  </a:lnTo>
                  <a:lnTo>
                    <a:pt x="242" y="0"/>
                  </a:lnTo>
                  <a:lnTo>
                    <a:pt x="311" y="35"/>
                  </a:lnTo>
                  <a:lnTo>
                    <a:pt x="344" y="70"/>
                  </a:lnTo>
                  <a:lnTo>
                    <a:pt x="379" y="103"/>
                  </a:lnTo>
                  <a:lnTo>
                    <a:pt x="448" y="137"/>
                  </a:lnTo>
                  <a:lnTo>
                    <a:pt x="483" y="172"/>
                  </a:lnTo>
                  <a:lnTo>
                    <a:pt x="483" y="207"/>
                  </a:lnTo>
                  <a:lnTo>
                    <a:pt x="551" y="241"/>
                  </a:lnTo>
                  <a:lnTo>
                    <a:pt x="551" y="274"/>
                  </a:lnTo>
                  <a:lnTo>
                    <a:pt x="551" y="310"/>
                  </a:lnTo>
                  <a:lnTo>
                    <a:pt x="586" y="310"/>
                  </a:lnTo>
                  <a:lnTo>
                    <a:pt x="620" y="310"/>
                  </a:lnTo>
                  <a:lnTo>
                    <a:pt x="620" y="274"/>
                  </a:lnTo>
                  <a:lnTo>
                    <a:pt x="655" y="31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38" name="Freeform 255"/>
            <p:cNvSpPr>
              <a:spLocks noChangeArrowheads="1"/>
            </p:cNvSpPr>
            <p:nvPr/>
          </p:nvSpPr>
          <p:spPr bwMode="auto">
            <a:xfrm>
              <a:off x="3040" y="2887"/>
              <a:ext cx="311" cy="459"/>
            </a:xfrm>
            <a:custGeom>
              <a:avLst/>
              <a:gdLst>
                <a:gd name="T0" fmla="*/ 210 w 1378"/>
                <a:gd name="T1" fmla="*/ 451 h 2028"/>
                <a:gd name="T2" fmla="*/ 225 w 1378"/>
                <a:gd name="T3" fmla="*/ 443 h 2028"/>
                <a:gd name="T4" fmla="*/ 233 w 1378"/>
                <a:gd name="T5" fmla="*/ 428 h 2028"/>
                <a:gd name="T6" fmla="*/ 256 w 1378"/>
                <a:gd name="T7" fmla="*/ 420 h 2028"/>
                <a:gd name="T8" fmla="*/ 264 w 1378"/>
                <a:gd name="T9" fmla="*/ 405 h 2028"/>
                <a:gd name="T10" fmla="*/ 272 w 1378"/>
                <a:gd name="T11" fmla="*/ 397 h 2028"/>
                <a:gd name="T12" fmla="*/ 295 w 1378"/>
                <a:gd name="T13" fmla="*/ 397 h 2028"/>
                <a:gd name="T14" fmla="*/ 311 w 1378"/>
                <a:gd name="T15" fmla="*/ 389 h 2028"/>
                <a:gd name="T16" fmla="*/ 288 w 1378"/>
                <a:gd name="T17" fmla="*/ 373 h 2028"/>
                <a:gd name="T18" fmla="*/ 280 w 1378"/>
                <a:gd name="T19" fmla="*/ 358 h 2028"/>
                <a:gd name="T20" fmla="*/ 264 w 1378"/>
                <a:gd name="T21" fmla="*/ 342 h 2028"/>
                <a:gd name="T22" fmla="*/ 256 w 1378"/>
                <a:gd name="T23" fmla="*/ 311 h 2028"/>
                <a:gd name="T24" fmla="*/ 264 w 1378"/>
                <a:gd name="T25" fmla="*/ 295 h 2028"/>
                <a:gd name="T26" fmla="*/ 264 w 1378"/>
                <a:gd name="T27" fmla="*/ 257 h 2028"/>
                <a:gd name="T28" fmla="*/ 264 w 1378"/>
                <a:gd name="T29" fmla="*/ 241 h 2028"/>
                <a:gd name="T30" fmla="*/ 272 w 1378"/>
                <a:gd name="T31" fmla="*/ 218 h 2028"/>
                <a:gd name="T32" fmla="*/ 280 w 1378"/>
                <a:gd name="T33" fmla="*/ 202 h 2028"/>
                <a:gd name="T34" fmla="*/ 280 w 1378"/>
                <a:gd name="T35" fmla="*/ 186 h 2028"/>
                <a:gd name="T36" fmla="*/ 280 w 1378"/>
                <a:gd name="T37" fmla="*/ 155 h 2028"/>
                <a:gd name="T38" fmla="*/ 280 w 1378"/>
                <a:gd name="T39" fmla="*/ 132 h 2028"/>
                <a:gd name="T40" fmla="*/ 280 w 1378"/>
                <a:gd name="T41" fmla="*/ 117 h 2028"/>
                <a:gd name="T42" fmla="*/ 295 w 1378"/>
                <a:gd name="T43" fmla="*/ 109 h 2028"/>
                <a:gd name="T44" fmla="*/ 311 w 1378"/>
                <a:gd name="T45" fmla="*/ 93 h 2028"/>
                <a:gd name="T46" fmla="*/ 303 w 1378"/>
                <a:gd name="T47" fmla="*/ 78 h 2028"/>
                <a:gd name="T48" fmla="*/ 288 w 1378"/>
                <a:gd name="T49" fmla="*/ 70 h 2028"/>
                <a:gd name="T50" fmla="*/ 272 w 1378"/>
                <a:gd name="T51" fmla="*/ 55 h 2028"/>
                <a:gd name="T52" fmla="*/ 264 w 1378"/>
                <a:gd name="T53" fmla="*/ 31 h 2028"/>
                <a:gd name="T54" fmla="*/ 256 w 1378"/>
                <a:gd name="T55" fmla="*/ 16 h 2028"/>
                <a:gd name="T56" fmla="*/ 249 w 1378"/>
                <a:gd name="T57" fmla="*/ 8 h 2028"/>
                <a:gd name="T58" fmla="*/ 233 w 1378"/>
                <a:gd name="T59" fmla="*/ 8 h 2028"/>
                <a:gd name="T60" fmla="*/ 217 w 1378"/>
                <a:gd name="T61" fmla="*/ 16 h 2028"/>
                <a:gd name="T62" fmla="*/ 194 w 1378"/>
                <a:gd name="T63" fmla="*/ 23 h 2028"/>
                <a:gd name="T64" fmla="*/ 179 w 1378"/>
                <a:gd name="T65" fmla="*/ 23 h 2028"/>
                <a:gd name="T66" fmla="*/ 140 w 1378"/>
                <a:gd name="T67" fmla="*/ 31 h 2028"/>
                <a:gd name="T68" fmla="*/ 109 w 1378"/>
                <a:gd name="T69" fmla="*/ 39 h 2028"/>
                <a:gd name="T70" fmla="*/ 85 w 1378"/>
                <a:gd name="T71" fmla="*/ 47 h 2028"/>
                <a:gd name="T72" fmla="*/ 39 w 1378"/>
                <a:gd name="T73" fmla="*/ 47 h 2028"/>
                <a:gd name="T74" fmla="*/ 39 w 1378"/>
                <a:gd name="T75" fmla="*/ 78 h 2028"/>
                <a:gd name="T76" fmla="*/ 31 w 1378"/>
                <a:gd name="T77" fmla="*/ 86 h 2028"/>
                <a:gd name="T78" fmla="*/ 31 w 1378"/>
                <a:gd name="T79" fmla="*/ 109 h 2028"/>
                <a:gd name="T80" fmla="*/ 31 w 1378"/>
                <a:gd name="T81" fmla="*/ 171 h 2028"/>
                <a:gd name="T82" fmla="*/ 23 w 1378"/>
                <a:gd name="T83" fmla="*/ 179 h 2028"/>
                <a:gd name="T84" fmla="*/ 8 w 1378"/>
                <a:gd name="T85" fmla="*/ 186 h 2028"/>
                <a:gd name="T86" fmla="*/ 8 w 1378"/>
                <a:gd name="T87" fmla="*/ 210 h 2028"/>
                <a:gd name="T88" fmla="*/ 0 w 1378"/>
                <a:gd name="T89" fmla="*/ 241 h 2028"/>
                <a:gd name="T90" fmla="*/ 16 w 1378"/>
                <a:gd name="T91" fmla="*/ 264 h 2028"/>
                <a:gd name="T92" fmla="*/ 23 w 1378"/>
                <a:gd name="T93" fmla="*/ 280 h 2028"/>
                <a:gd name="T94" fmla="*/ 39 w 1378"/>
                <a:gd name="T95" fmla="*/ 295 h 2028"/>
                <a:gd name="T96" fmla="*/ 47 w 1378"/>
                <a:gd name="T97" fmla="*/ 303 h 2028"/>
                <a:gd name="T98" fmla="*/ 47 w 1378"/>
                <a:gd name="T99" fmla="*/ 334 h 2028"/>
                <a:gd name="T100" fmla="*/ 54 w 1378"/>
                <a:gd name="T101" fmla="*/ 342 h 2028"/>
                <a:gd name="T102" fmla="*/ 70 w 1378"/>
                <a:gd name="T103" fmla="*/ 350 h 2028"/>
                <a:gd name="T104" fmla="*/ 85 w 1378"/>
                <a:gd name="T105" fmla="*/ 366 h 2028"/>
                <a:gd name="T106" fmla="*/ 101 w 1378"/>
                <a:gd name="T107" fmla="*/ 389 h 2028"/>
                <a:gd name="T108" fmla="*/ 116 w 1378"/>
                <a:gd name="T109" fmla="*/ 405 h 2028"/>
                <a:gd name="T110" fmla="*/ 124 w 1378"/>
                <a:gd name="T111" fmla="*/ 420 h 2028"/>
                <a:gd name="T112" fmla="*/ 140 w 1378"/>
                <a:gd name="T113" fmla="*/ 436 h 2028"/>
                <a:gd name="T114" fmla="*/ 148 w 1378"/>
                <a:gd name="T115" fmla="*/ 443 h 2028"/>
                <a:gd name="T116" fmla="*/ 171 w 1378"/>
                <a:gd name="T117" fmla="*/ 443 h 2028"/>
                <a:gd name="T118" fmla="*/ 186 w 1378"/>
                <a:gd name="T119" fmla="*/ 443 h 2028"/>
                <a:gd name="T120" fmla="*/ 202 w 1378"/>
                <a:gd name="T121" fmla="*/ 459 h 20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78" h="2028">
                  <a:moveTo>
                    <a:pt x="895" y="2027"/>
                  </a:moveTo>
                  <a:lnTo>
                    <a:pt x="929" y="1992"/>
                  </a:lnTo>
                  <a:lnTo>
                    <a:pt x="998" y="1992"/>
                  </a:lnTo>
                  <a:lnTo>
                    <a:pt x="998" y="1959"/>
                  </a:lnTo>
                  <a:lnTo>
                    <a:pt x="998" y="1890"/>
                  </a:lnTo>
                  <a:lnTo>
                    <a:pt x="1032" y="1890"/>
                  </a:lnTo>
                  <a:lnTo>
                    <a:pt x="1102" y="1855"/>
                  </a:lnTo>
                  <a:lnTo>
                    <a:pt x="1135" y="1855"/>
                  </a:lnTo>
                  <a:lnTo>
                    <a:pt x="1170" y="1821"/>
                  </a:lnTo>
                  <a:lnTo>
                    <a:pt x="1170" y="1788"/>
                  </a:lnTo>
                  <a:lnTo>
                    <a:pt x="1204" y="1788"/>
                  </a:lnTo>
                  <a:lnTo>
                    <a:pt x="1204" y="1752"/>
                  </a:lnTo>
                  <a:lnTo>
                    <a:pt x="1274" y="1752"/>
                  </a:lnTo>
                  <a:lnTo>
                    <a:pt x="1307" y="1752"/>
                  </a:lnTo>
                  <a:lnTo>
                    <a:pt x="1342" y="1752"/>
                  </a:lnTo>
                  <a:lnTo>
                    <a:pt x="1377" y="1718"/>
                  </a:lnTo>
                  <a:lnTo>
                    <a:pt x="1307" y="1684"/>
                  </a:lnTo>
                  <a:lnTo>
                    <a:pt x="1274" y="1649"/>
                  </a:lnTo>
                  <a:lnTo>
                    <a:pt x="1274" y="1615"/>
                  </a:lnTo>
                  <a:lnTo>
                    <a:pt x="1239" y="1581"/>
                  </a:lnTo>
                  <a:lnTo>
                    <a:pt x="1204" y="1547"/>
                  </a:lnTo>
                  <a:lnTo>
                    <a:pt x="1170" y="1511"/>
                  </a:lnTo>
                  <a:lnTo>
                    <a:pt x="1135" y="1444"/>
                  </a:lnTo>
                  <a:lnTo>
                    <a:pt x="1135" y="1374"/>
                  </a:lnTo>
                  <a:lnTo>
                    <a:pt x="1135" y="1340"/>
                  </a:lnTo>
                  <a:lnTo>
                    <a:pt x="1170" y="1305"/>
                  </a:lnTo>
                  <a:lnTo>
                    <a:pt x="1170" y="1203"/>
                  </a:lnTo>
                  <a:lnTo>
                    <a:pt x="1170" y="1134"/>
                  </a:lnTo>
                  <a:lnTo>
                    <a:pt x="1170" y="1100"/>
                  </a:lnTo>
                  <a:lnTo>
                    <a:pt x="1170" y="1065"/>
                  </a:lnTo>
                  <a:lnTo>
                    <a:pt x="1170" y="997"/>
                  </a:lnTo>
                  <a:lnTo>
                    <a:pt x="1204" y="961"/>
                  </a:lnTo>
                  <a:lnTo>
                    <a:pt x="1239" y="928"/>
                  </a:lnTo>
                  <a:lnTo>
                    <a:pt x="1239" y="894"/>
                  </a:lnTo>
                  <a:lnTo>
                    <a:pt x="1239" y="860"/>
                  </a:lnTo>
                  <a:lnTo>
                    <a:pt x="1239" y="824"/>
                  </a:lnTo>
                  <a:lnTo>
                    <a:pt x="1239" y="790"/>
                  </a:lnTo>
                  <a:lnTo>
                    <a:pt x="1239" y="687"/>
                  </a:lnTo>
                  <a:lnTo>
                    <a:pt x="1239" y="653"/>
                  </a:lnTo>
                  <a:lnTo>
                    <a:pt x="1239" y="585"/>
                  </a:lnTo>
                  <a:lnTo>
                    <a:pt x="1239" y="550"/>
                  </a:lnTo>
                  <a:lnTo>
                    <a:pt x="1239" y="516"/>
                  </a:lnTo>
                  <a:lnTo>
                    <a:pt x="1274" y="516"/>
                  </a:lnTo>
                  <a:lnTo>
                    <a:pt x="1307" y="481"/>
                  </a:lnTo>
                  <a:lnTo>
                    <a:pt x="1342" y="447"/>
                  </a:lnTo>
                  <a:lnTo>
                    <a:pt x="1377" y="413"/>
                  </a:lnTo>
                  <a:lnTo>
                    <a:pt x="1342" y="378"/>
                  </a:lnTo>
                  <a:lnTo>
                    <a:pt x="1342" y="344"/>
                  </a:lnTo>
                  <a:lnTo>
                    <a:pt x="1307" y="344"/>
                  </a:lnTo>
                  <a:lnTo>
                    <a:pt x="1274" y="310"/>
                  </a:lnTo>
                  <a:lnTo>
                    <a:pt x="1204" y="274"/>
                  </a:lnTo>
                  <a:lnTo>
                    <a:pt x="1204" y="241"/>
                  </a:lnTo>
                  <a:lnTo>
                    <a:pt x="1170" y="207"/>
                  </a:lnTo>
                  <a:lnTo>
                    <a:pt x="1170" y="137"/>
                  </a:lnTo>
                  <a:lnTo>
                    <a:pt x="1135" y="103"/>
                  </a:lnTo>
                  <a:lnTo>
                    <a:pt x="1135" y="70"/>
                  </a:lnTo>
                  <a:lnTo>
                    <a:pt x="1102" y="70"/>
                  </a:lnTo>
                  <a:lnTo>
                    <a:pt x="1102" y="35"/>
                  </a:lnTo>
                  <a:lnTo>
                    <a:pt x="1067" y="0"/>
                  </a:lnTo>
                  <a:lnTo>
                    <a:pt x="1032" y="35"/>
                  </a:lnTo>
                  <a:lnTo>
                    <a:pt x="998" y="70"/>
                  </a:lnTo>
                  <a:lnTo>
                    <a:pt x="963" y="70"/>
                  </a:lnTo>
                  <a:lnTo>
                    <a:pt x="929" y="103"/>
                  </a:lnTo>
                  <a:lnTo>
                    <a:pt x="860" y="103"/>
                  </a:lnTo>
                  <a:lnTo>
                    <a:pt x="826" y="103"/>
                  </a:lnTo>
                  <a:lnTo>
                    <a:pt x="791" y="103"/>
                  </a:lnTo>
                  <a:lnTo>
                    <a:pt x="688" y="137"/>
                  </a:lnTo>
                  <a:lnTo>
                    <a:pt x="619" y="137"/>
                  </a:lnTo>
                  <a:lnTo>
                    <a:pt x="585" y="137"/>
                  </a:lnTo>
                  <a:lnTo>
                    <a:pt x="481" y="172"/>
                  </a:lnTo>
                  <a:lnTo>
                    <a:pt x="413" y="172"/>
                  </a:lnTo>
                  <a:lnTo>
                    <a:pt x="378" y="207"/>
                  </a:lnTo>
                  <a:lnTo>
                    <a:pt x="240" y="207"/>
                  </a:lnTo>
                  <a:lnTo>
                    <a:pt x="172" y="207"/>
                  </a:lnTo>
                  <a:lnTo>
                    <a:pt x="172" y="274"/>
                  </a:lnTo>
                  <a:lnTo>
                    <a:pt x="172" y="344"/>
                  </a:lnTo>
                  <a:lnTo>
                    <a:pt x="172" y="378"/>
                  </a:lnTo>
                  <a:lnTo>
                    <a:pt x="137" y="378"/>
                  </a:lnTo>
                  <a:lnTo>
                    <a:pt x="137" y="413"/>
                  </a:lnTo>
                  <a:lnTo>
                    <a:pt x="137" y="481"/>
                  </a:lnTo>
                  <a:lnTo>
                    <a:pt x="137" y="516"/>
                  </a:lnTo>
                  <a:lnTo>
                    <a:pt x="137" y="757"/>
                  </a:lnTo>
                  <a:lnTo>
                    <a:pt x="137" y="790"/>
                  </a:lnTo>
                  <a:lnTo>
                    <a:pt x="103" y="790"/>
                  </a:lnTo>
                  <a:lnTo>
                    <a:pt x="69" y="790"/>
                  </a:lnTo>
                  <a:lnTo>
                    <a:pt x="34" y="824"/>
                  </a:lnTo>
                  <a:lnTo>
                    <a:pt x="34" y="894"/>
                  </a:lnTo>
                  <a:lnTo>
                    <a:pt x="34" y="928"/>
                  </a:lnTo>
                  <a:lnTo>
                    <a:pt x="0" y="997"/>
                  </a:lnTo>
                  <a:lnTo>
                    <a:pt x="0" y="1065"/>
                  </a:lnTo>
                  <a:lnTo>
                    <a:pt x="34" y="1100"/>
                  </a:lnTo>
                  <a:lnTo>
                    <a:pt x="69" y="1168"/>
                  </a:lnTo>
                  <a:lnTo>
                    <a:pt x="103" y="1203"/>
                  </a:lnTo>
                  <a:lnTo>
                    <a:pt x="103" y="1237"/>
                  </a:lnTo>
                  <a:lnTo>
                    <a:pt x="172" y="1272"/>
                  </a:lnTo>
                  <a:lnTo>
                    <a:pt x="172" y="1305"/>
                  </a:lnTo>
                  <a:lnTo>
                    <a:pt x="207" y="1305"/>
                  </a:lnTo>
                  <a:lnTo>
                    <a:pt x="207" y="1340"/>
                  </a:lnTo>
                  <a:lnTo>
                    <a:pt x="207" y="1374"/>
                  </a:lnTo>
                  <a:lnTo>
                    <a:pt x="207" y="1477"/>
                  </a:lnTo>
                  <a:lnTo>
                    <a:pt x="207" y="1511"/>
                  </a:lnTo>
                  <a:lnTo>
                    <a:pt x="240" y="1511"/>
                  </a:lnTo>
                  <a:lnTo>
                    <a:pt x="275" y="1511"/>
                  </a:lnTo>
                  <a:lnTo>
                    <a:pt x="310" y="1547"/>
                  </a:lnTo>
                  <a:lnTo>
                    <a:pt x="344" y="1581"/>
                  </a:lnTo>
                  <a:lnTo>
                    <a:pt x="378" y="1615"/>
                  </a:lnTo>
                  <a:lnTo>
                    <a:pt x="413" y="1684"/>
                  </a:lnTo>
                  <a:lnTo>
                    <a:pt x="447" y="1718"/>
                  </a:lnTo>
                  <a:lnTo>
                    <a:pt x="481" y="1718"/>
                  </a:lnTo>
                  <a:lnTo>
                    <a:pt x="516" y="1788"/>
                  </a:lnTo>
                  <a:lnTo>
                    <a:pt x="551" y="1821"/>
                  </a:lnTo>
                  <a:lnTo>
                    <a:pt x="551" y="1855"/>
                  </a:lnTo>
                  <a:lnTo>
                    <a:pt x="585" y="1890"/>
                  </a:lnTo>
                  <a:lnTo>
                    <a:pt x="619" y="1925"/>
                  </a:lnTo>
                  <a:lnTo>
                    <a:pt x="654" y="1925"/>
                  </a:lnTo>
                  <a:lnTo>
                    <a:pt x="654" y="1959"/>
                  </a:lnTo>
                  <a:lnTo>
                    <a:pt x="688" y="1959"/>
                  </a:lnTo>
                  <a:lnTo>
                    <a:pt x="757" y="1959"/>
                  </a:lnTo>
                  <a:lnTo>
                    <a:pt x="791" y="1925"/>
                  </a:lnTo>
                  <a:lnTo>
                    <a:pt x="826" y="1959"/>
                  </a:lnTo>
                  <a:lnTo>
                    <a:pt x="860" y="1992"/>
                  </a:lnTo>
                  <a:lnTo>
                    <a:pt x="895" y="202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39" name="Freeform 256"/>
            <p:cNvSpPr>
              <a:spLocks noChangeArrowheads="1"/>
            </p:cNvSpPr>
            <p:nvPr/>
          </p:nvSpPr>
          <p:spPr bwMode="auto">
            <a:xfrm>
              <a:off x="3040" y="2887"/>
              <a:ext cx="311" cy="459"/>
            </a:xfrm>
            <a:custGeom>
              <a:avLst/>
              <a:gdLst>
                <a:gd name="T0" fmla="*/ 210 w 1378"/>
                <a:gd name="T1" fmla="*/ 451 h 2028"/>
                <a:gd name="T2" fmla="*/ 225 w 1378"/>
                <a:gd name="T3" fmla="*/ 443 h 2028"/>
                <a:gd name="T4" fmla="*/ 233 w 1378"/>
                <a:gd name="T5" fmla="*/ 428 h 2028"/>
                <a:gd name="T6" fmla="*/ 256 w 1378"/>
                <a:gd name="T7" fmla="*/ 420 h 2028"/>
                <a:gd name="T8" fmla="*/ 264 w 1378"/>
                <a:gd name="T9" fmla="*/ 405 h 2028"/>
                <a:gd name="T10" fmla="*/ 272 w 1378"/>
                <a:gd name="T11" fmla="*/ 397 h 2028"/>
                <a:gd name="T12" fmla="*/ 295 w 1378"/>
                <a:gd name="T13" fmla="*/ 397 h 2028"/>
                <a:gd name="T14" fmla="*/ 311 w 1378"/>
                <a:gd name="T15" fmla="*/ 389 h 2028"/>
                <a:gd name="T16" fmla="*/ 288 w 1378"/>
                <a:gd name="T17" fmla="*/ 373 h 2028"/>
                <a:gd name="T18" fmla="*/ 280 w 1378"/>
                <a:gd name="T19" fmla="*/ 358 h 2028"/>
                <a:gd name="T20" fmla="*/ 264 w 1378"/>
                <a:gd name="T21" fmla="*/ 342 h 2028"/>
                <a:gd name="T22" fmla="*/ 256 w 1378"/>
                <a:gd name="T23" fmla="*/ 311 h 2028"/>
                <a:gd name="T24" fmla="*/ 264 w 1378"/>
                <a:gd name="T25" fmla="*/ 295 h 2028"/>
                <a:gd name="T26" fmla="*/ 264 w 1378"/>
                <a:gd name="T27" fmla="*/ 257 h 2028"/>
                <a:gd name="T28" fmla="*/ 264 w 1378"/>
                <a:gd name="T29" fmla="*/ 241 h 2028"/>
                <a:gd name="T30" fmla="*/ 272 w 1378"/>
                <a:gd name="T31" fmla="*/ 218 h 2028"/>
                <a:gd name="T32" fmla="*/ 280 w 1378"/>
                <a:gd name="T33" fmla="*/ 202 h 2028"/>
                <a:gd name="T34" fmla="*/ 280 w 1378"/>
                <a:gd name="T35" fmla="*/ 186 h 2028"/>
                <a:gd name="T36" fmla="*/ 280 w 1378"/>
                <a:gd name="T37" fmla="*/ 155 h 2028"/>
                <a:gd name="T38" fmla="*/ 280 w 1378"/>
                <a:gd name="T39" fmla="*/ 132 h 2028"/>
                <a:gd name="T40" fmla="*/ 280 w 1378"/>
                <a:gd name="T41" fmla="*/ 117 h 2028"/>
                <a:gd name="T42" fmla="*/ 295 w 1378"/>
                <a:gd name="T43" fmla="*/ 109 h 2028"/>
                <a:gd name="T44" fmla="*/ 311 w 1378"/>
                <a:gd name="T45" fmla="*/ 93 h 2028"/>
                <a:gd name="T46" fmla="*/ 303 w 1378"/>
                <a:gd name="T47" fmla="*/ 78 h 2028"/>
                <a:gd name="T48" fmla="*/ 288 w 1378"/>
                <a:gd name="T49" fmla="*/ 70 h 2028"/>
                <a:gd name="T50" fmla="*/ 272 w 1378"/>
                <a:gd name="T51" fmla="*/ 55 h 2028"/>
                <a:gd name="T52" fmla="*/ 264 w 1378"/>
                <a:gd name="T53" fmla="*/ 31 h 2028"/>
                <a:gd name="T54" fmla="*/ 256 w 1378"/>
                <a:gd name="T55" fmla="*/ 16 h 2028"/>
                <a:gd name="T56" fmla="*/ 249 w 1378"/>
                <a:gd name="T57" fmla="*/ 8 h 2028"/>
                <a:gd name="T58" fmla="*/ 233 w 1378"/>
                <a:gd name="T59" fmla="*/ 8 h 2028"/>
                <a:gd name="T60" fmla="*/ 217 w 1378"/>
                <a:gd name="T61" fmla="*/ 16 h 2028"/>
                <a:gd name="T62" fmla="*/ 194 w 1378"/>
                <a:gd name="T63" fmla="*/ 23 h 2028"/>
                <a:gd name="T64" fmla="*/ 179 w 1378"/>
                <a:gd name="T65" fmla="*/ 23 h 2028"/>
                <a:gd name="T66" fmla="*/ 140 w 1378"/>
                <a:gd name="T67" fmla="*/ 31 h 2028"/>
                <a:gd name="T68" fmla="*/ 109 w 1378"/>
                <a:gd name="T69" fmla="*/ 39 h 2028"/>
                <a:gd name="T70" fmla="*/ 85 w 1378"/>
                <a:gd name="T71" fmla="*/ 47 h 2028"/>
                <a:gd name="T72" fmla="*/ 39 w 1378"/>
                <a:gd name="T73" fmla="*/ 47 h 2028"/>
                <a:gd name="T74" fmla="*/ 39 w 1378"/>
                <a:gd name="T75" fmla="*/ 78 h 2028"/>
                <a:gd name="T76" fmla="*/ 31 w 1378"/>
                <a:gd name="T77" fmla="*/ 86 h 2028"/>
                <a:gd name="T78" fmla="*/ 31 w 1378"/>
                <a:gd name="T79" fmla="*/ 109 h 2028"/>
                <a:gd name="T80" fmla="*/ 31 w 1378"/>
                <a:gd name="T81" fmla="*/ 171 h 2028"/>
                <a:gd name="T82" fmla="*/ 23 w 1378"/>
                <a:gd name="T83" fmla="*/ 179 h 2028"/>
                <a:gd name="T84" fmla="*/ 8 w 1378"/>
                <a:gd name="T85" fmla="*/ 186 h 2028"/>
                <a:gd name="T86" fmla="*/ 8 w 1378"/>
                <a:gd name="T87" fmla="*/ 210 h 2028"/>
                <a:gd name="T88" fmla="*/ 0 w 1378"/>
                <a:gd name="T89" fmla="*/ 241 h 2028"/>
                <a:gd name="T90" fmla="*/ 16 w 1378"/>
                <a:gd name="T91" fmla="*/ 264 h 2028"/>
                <a:gd name="T92" fmla="*/ 23 w 1378"/>
                <a:gd name="T93" fmla="*/ 280 h 2028"/>
                <a:gd name="T94" fmla="*/ 39 w 1378"/>
                <a:gd name="T95" fmla="*/ 295 h 2028"/>
                <a:gd name="T96" fmla="*/ 47 w 1378"/>
                <a:gd name="T97" fmla="*/ 303 h 2028"/>
                <a:gd name="T98" fmla="*/ 47 w 1378"/>
                <a:gd name="T99" fmla="*/ 334 h 2028"/>
                <a:gd name="T100" fmla="*/ 54 w 1378"/>
                <a:gd name="T101" fmla="*/ 342 h 2028"/>
                <a:gd name="T102" fmla="*/ 70 w 1378"/>
                <a:gd name="T103" fmla="*/ 350 h 2028"/>
                <a:gd name="T104" fmla="*/ 85 w 1378"/>
                <a:gd name="T105" fmla="*/ 366 h 2028"/>
                <a:gd name="T106" fmla="*/ 101 w 1378"/>
                <a:gd name="T107" fmla="*/ 389 h 2028"/>
                <a:gd name="T108" fmla="*/ 116 w 1378"/>
                <a:gd name="T109" fmla="*/ 405 h 2028"/>
                <a:gd name="T110" fmla="*/ 124 w 1378"/>
                <a:gd name="T111" fmla="*/ 420 h 2028"/>
                <a:gd name="T112" fmla="*/ 140 w 1378"/>
                <a:gd name="T113" fmla="*/ 436 h 2028"/>
                <a:gd name="T114" fmla="*/ 148 w 1378"/>
                <a:gd name="T115" fmla="*/ 443 h 2028"/>
                <a:gd name="T116" fmla="*/ 171 w 1378"/>
                <a:gd name="T117" fmla="*/ 443 h 2028"/>
                <a:gd name="T118" fmla="*/ 186 w 1378"/>
                <a:gd name="T119" fmla="*/ 443 h 2028"/>
                <a:gd name="T120" fmla="*/ 202 w 1378"/>
                <a:gd name="T121" fmla="*/ 459 h 20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78" h="2028">
                  <a:moveTo>
                    <a:pt x="895" y="2027"/>
                  </a:moveTo>
                  <a:lnTo>
                    <a:pt x="929" y="1992"/>
                  </a:lnTo>
                  <a:lnTo>
                    <a:pt x="998" y="1992"/>
                  </a:lnTo>
                  <a:lnTo>
                    <a:pt x="998" y="1959"/>
                  </a:lnTo>
                  <a:lnTo>
                    <a:pt x="998" y="1890"/>
                  </a:lnTo>
                  <a:lnTo>
                    <a:pt x="1032" y="1890"/>
                  </a:lnTo>
                  <a:lnTo>
                    <a:pt x="1102" y="1855"/>
                  </a:lnTo>
                  <a:lnTo>
                    <a:pt x="1135" y="1855"/>
                  </a:lnTo>
                  <a:lnTo>
                    <a:pt x="1170" y="1821"/>
                  </a:lnTo>
                  <a:lnTo>
                    <a:pt x="1170" y="1788"/>
                  </a:lnTo>
                  <a:lnTo>
                    <a:pt x="1204" y="1788"/>
                  </a:lnTo>
                  <a:lnTo>
                    <a:pt x="1204" y="1752"/>
                  </a:lnTo>
                  <a:lnTo>
                    <a:pt x="1274" y="1752"/>
                  </a:lnTo>
                  <a:lnTo>
                    <a:pt x="1307" y="1752"/>
                  </a:lnTo>
                  <a:lnTo>
                    <a:pt x="1342" y="1752"/>
                  </a:lnTo>
                  <a:lnTo>
                    <a:pt x="1377" y="1718"/>
                  </a:lnTo>
                  <a:lnTo>
                    <a:pt x="1307" y="1684"/>
                  </a:lnTo>
                  <a:lnTo>
                    <a:pt x="1274" y="1649"/>
                  </a:lnTo>
                  <a:lnTo>
                    <a:pt x="1274" y="1615"/>
                  </a:lnTo>
                  <a:lnTo>
                    <a:pt x="1239" y="1581"/>
                  </a:lnTo>
                  <a:lnTo>
                    <a:pt x="1204" y="1547"/>
                  </a:lnTo>
                  <a:lnTo>
                    <a:pt x="1170" y="1511"/>
                  </a:lnTo>
                  <a:lnTo>
                    <a:pt x="1135" y="1444"/>
                  </a:lnTo>
                  <a:lnTo>
                    <a:pt x="1135" y="1374"/>
                  </a:lnTo>
                  <a:lnTo>
                    <a:pt x="1135" y="1340"/>
                  </a:lnTo>
                  <a:lnTo>
                    <a:pt x="1170" y="1305"/>
                  </a:lnTo>
                  <a:lnTo>
                    <a:pt x="1170" y="1203"/>
                  </a:lnTo>
                  <a:lnTo>
                    <a:pt x="1170" y="1134"/>
                  </a:lnTo>
                  <a:lnTo>
                    <a:pt x="1170" y="1100"/>
                  </a:lnTo>
                  <a:lnTo>
                    <a:pt x="1170" y="1065"/>
                  </a:lnTo>
                  <a:lnTo>
                    <a:pt x="1170" y="997"/>
                  </a:lnTo>
                  <a:lnTo>
                    <a:pt x="1204" y="961"/>
                  </a:lnTo>
                  <a:lnTo>
                    <a:pt x="1239" y="928"/>
                  </a:lnTo>
                  <a:lnTo>
                    <a:pt x="1239" y="894"/>
                  </a:lnTo>
                  <a:lnTo>
                    <a:pt x="1239" y="860"/>
                  </a:lnTo>
                  <a:lnTo>
                    <a:pt x="1239" y="824"/>
                  </a:lnTo>
                  <a:lnTo>
                    <a:pt x="1239" y="790"/>
                  </a:lnTo>
                  <a:lnTo>
                    <a:pt x="1239" y="687"/>
                  </a:lnTo>
                  <a:lnTo>
                    <a:pt x="1239" y="653"/>
                  </a:lnTo>
                  <a:lnTo>
                    <a:pt x="1239" y="585"/>
                  </a:lnTo>
                  <a:lnTo>
                    <a:pt x="1239" y="550"/>
                  </a:lnTo>
                  <a:lnTo>
                    <a:pt x="1239" y="516"/>
                  </a:lnTo>
                  <a:lnTo>
                    <a:pt x="1274" y="516"/>
                  </a:lnTo>
                  <a:lnTo>
                    <a:pt x="1307" y="481"/>
                  </a:lnTo>
                  <a:lnTo>
                    <a:pt x="1342" y="447"/>
                  </a:lnTo>
                  <a:lnTo>
                    <a:pt x="1377" y="413"/>
                  </a:lnTo>
                  <a:lnTo>
                    <a:pt x="1342" y="378"/>
                  </a:lnTo>
                  <a:lnTo>
                    <a:pt x="1342" y="344"/>
                  </a:lnTo>
                  <a:lnTo>
                    <a:pt x="1307" y="344"/>
                  </a:lnTo>
                  <a:lnTo>
                    <a:pt x="1274" y="310"/>
                  </a:lnTo>
                  <a:lnTo>
                    <a:pt x="1204" y="274"/>
                  </a:lnTo>
                  <a:lnTo>
                    <a:pt x="1204" y="241"/>
                  </a:lnTo>
                  <a:lnTo>
                    <a:pt x="1170" y="207"/>
                  </a:lnTo>
                  <a:lnTo>
                    <a:pt x="1170" y="137"/>
                  </a:lnTo>
                  <a:lnTo>
                    <a:pt x="1135" y="103"/>
                  </a:lnTo>
                  <a:lnTo>
                    <a:pt x="1135" y="70"/>
                  </a:lnTo>
                  <a:lnTo>
                    <a:pt x="1102" y="70"/>
                  </a:lnTo>
                  <a:lnTo>
                    <a:pt x="1102" y="35"/>
                  </a:lnTo>
                  <a:lnTo>
                    <a:pt x="1067" y="0"/>
                  </a:lnTo>
                  <a:lnTo>
                    <a:pt x="1032" y="35"/>
                  </a:lnTo>
                  <a:lnTo>
                    <a:pt x="998" y="70"/>
                  </a:lnTo>
                  <a:lnTo>
                    <a:pt x="963" y="70"/>
                  </a:lnTo>
                  <a:lnTo>
                    <a:pt x="929" y="103"/>
                  </a:lnTo>
                  <a:lnTo>
                    <a:pt x="860" y="103"/>
                  </a:lnTo>
                  <a:lnTo>
                    <a:pt x="826" y="103"/>
                  </a:lnTo>
                  <a:lnTo>
                    <a:pt x="791" y="103"/>
                  </a:lnTo>
                  <a:lnTo>
                    <a:pt x="688" y="137"/>
                  </a:lnTo>
                  <a:lnTo>
                    <a:pt x="619" y="137"/>
                  </a:lnTo>
                  <a:lnTo>
                    <a:pt x="585" y="137"/>
                  </a:lnTo>
                  <a:lnTo>
                    <a:pt x="481" y="172"/>
                  </a:lnTo>
                  <a:lnTo>
                    <a:pt x="413" y="172"/>
                  </a:lnTo>
                  <a:lnTo>
                    <a:pt x="378" y="207"/>
                  </a:lnTo>
                  <a:lnTo>
                    <a:pt x="240" y="207"/>
                  </a:lnTo>
                  <a:lnTo>
                    <a:pt x="172" y="207"/>
                  </a:lnTo>
                  <a:lnTo>
                    <a:pt x="172" y="274"/>
                  </a:lnTo>
                  <a:lnTo>
                    <a:pt x="172" y="344"/>
                  </a:lnTo>
                  <a:lnTo>
                    <a:pt x="172" y="378"/>
                  </a:lnTo>
                  <a:lnTo>
                    <a:pt x="137" y="378"/>
                  </a:lnTo>
                  <a:lnTo>
                    <a:pt x="137" y="413"/>
                  </a:lnTo>
                  <a:lnTo>
                    <a:pt x="137" y="481"/>
                  </a:lnTo>
                  <a:lnTo>
                    <a:pt x="137" y="516"/>
                  </a:lnTo>
                  <a:lnTo>
                    <a:pt x="137" y="757"/>
                  </a:lnTo>
                  <a:lnTo>
                    <a:pt x="137" y="790"/>
                  </a:lnTo>
                  <a:lnTo>
                    <a:pt x="103" y="790"/>
                  </a:lnTo>
                  <a:lnTo>
                    <a:pt x="69" y="790"/>
                  </a:lnTo>
                  <a:lnTo>
                    <a:pt x="34" y="824"/>
                  </a:lnTo>
                  <a:lnTo>
                    <a:pt x="34" y="894"/>
                  </a:lnTo>
                  <a:lnTo>
                    <a:pt x="34" y="928"/>
                  </a:lnTo>
                  <a:lnTo>
                    <a:pt x="0" y="997"/>
                  </a:lnTo>
                  <a:lnTo>
                    <a:pt x="0" y="1065"/>
                  </a:lnTo>
                  <a:lnTo>
                    <a:pt x="34" y="1100"/>
                  </a:lnTo>
                  <a:lnTo>
                    <a:pt x="69" y="1168"/>
                  </a:lnTo>
                  <a:lnTo>
                    <a:pt x="103" y="1203"/>
                  </a:lnTo>
                  <a:lnTo>
                    <a:pt x="103" y="1237"/>
                  </a:lnTo>
                  <a:lnTo>
                    <a:pt x="172" y="1272"/>
                  </a:lnTo>
                  <a:lnTo>
                    <a:pt x="172" y="1305"/>
                  </a:lnTo>
                  <a:lnTo>
                    <a:pt x="207" y="1305"/>
                  </a:lnTo>
                  <a:lnTo>
                    <a:pt x="207" y="1340"/>
                  </a:lnTo>
                  <a:lnTo>
                    <a:pt x="207" y="1374"/>
                  </a:lnTo>
                  <a:lnTo>
                    <a:pt x="207" y="1477"/>
                  </a:lnTo>
                  <a:lnTo>
                    <a:pt x="207" y="1511"/>
                  </a:lnTo>
                  <a:lnTo>
                    <a:pt x="240" y="1511"/>
                  </a:lnTo>
                  <a:lnTo>
                    <a:pt x="275" y="1511"/>
                  </a:lnTo>
                  <a:lnTo>
                    <a:pt x="310" y="1547"/>
                  </a:lnTo>
                  <a:lnTo>
                    <a:pt x="344" y="1581"/>
                  </a:lnTo>
                  <a:lnTo>
                    <a:pt x="378" y="1615"/>
                  </a:lnTo>
                  <a:lnTo>
                    <a:pt x="413" y="1684"/>
                  </a:lnTo>
                  <a:lnTo>
                    <a:pt x="447" y="1718"/>
                  </a:lnTo>
                  <a:lnTo>
                    <a:pt x="481" y="1718"/>
                  </a:lnTo>
                  <a:lnTo>
                    <a:pt x="516" y="1788"/>
                  </a:lnTo>
                  <a:lnTo>
                    <a:pt x="551" y="1821"/>
                  </a:lnTo>
                  <a:lnTo>
                    <a:pt x="551" y="1855"/>
                  </a:lnTo>
                  <a:lnTo>
                    <a:pt x="585" y="1890"/>
                  </a:lnTo>
                  <a:lnTo>
                    <a:pt x="619" y="1925"/>
                  </a:lnTo>
                  <a:lnTo>
                    <a:pt x="654" y="1925"/>
                  </a:lnTo>
                  <a:lnTo>
                    <a:pt x="654" y="1959"/>
                  </a:lnTo>
                  <a:lnTo>
                    <a:pt x="688" y="1959"/>
                  </a:lnTo>
                  <a:lnTo>
                    <a:pt x="757" y="1959"/>
                  </a:lnTo>
                  <a:lnTo>
                    <a:pt x="791" y="1925"/>
                  </a:lnTo>
                  <a:lnTo>
                    <a:pt x="826" y="1959"/>
                  </a:lnTo>
                  <a:lnTo>
                    <a:pt x="860" y="1992"/>
                  </a:lnTo>
                  <a:lnTo>
                    <a:pt x="895" y="202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40" name="Freeform 257"/>
            <p:cNvSpPr>
              <a:spLocks noChangeArrowheads="1"/>
            </p:cNvSpPr>
            <p:nvPr/>
          </p:nvSpPr>
          <p:spPr bwMode="auto">
            <a:xfrm>
              <a:off x="3056" y="2693"/>
              <a:ext cx="226" cy="241"/>
            </a:xfrm>
            <a:custGeom>
              <a:avLst/>
              <a:gdLst>
                <a:gd name="T0" fmla="*/ 179 w 1000"/>
                <a:gd name="T1" fmla="*/ 31 h 1066"/>
                <a:gd name="T2" fmla="*/ 171 w 1000"/>
                <a:gd name="T3" fmla="*/ 16 h 1066"/>
                <a:gd name="T4" fmla="*/ 171 w 1000"/>
                <a:gd name="T5" fmla="*/ 8 h 1066"/>
                <a:gd name="T6" fmla="*/ 163 w 1000"/>
                <a:gd name="T7" fmla="*/ 0 h 1066"/>
                <a:gd name="T8" fmla="*/ 148 w 1000"/>
                <a:gd name="T9" fmla="*/ 8 h 1066"/>
                <a:gd name="T10" fmla="*/ 125 w 1000"/>
                <a:gd name="T11" fmla="*/ 8 h 1066"/>
                <a:gd name="T12" fmla="*/ 117 w 1000"/>
                <a:gd name="T13" fmla="*/ 8 h 1066"/>
                <a:gd name="T14" fmla="*/ 101 w 1000"/>
                <a:gd name="T15" fmla="*/ 8 h 1066"/>
                <a:gd name="T16" fmla="*/ 93 w 1000"/>
                <a:gd name="T17" fmla="*/ 16 h 1066"/>
                <a:gd name="T18" fmla="*/ 93 w 1000"/>
                <a:gd name="T19" fmla="*/ 23 h 1066"/>
                <a:gd name="T20" fmla="*/ 85 w 1000"/>
                <a:gd name="T21" fmla="*/ 31 h 1066"/>
                <a:gd name="T22" fmla="*/ 62 w 1000"/>
                <a:gd name="T23" fmla="*/ 23 h 1066"/>
                <a:gd name="T24" fmla="*/ 47 w 1000"/>
                <a:gd name="T25" fmla="*/ 31 h 1066"/>
                <a:gd name="T26" fmla="*/ 31 w 1000"/>
                <a:gd name="T27" fmla="*/ 23 h 1066"/>
                <a:gd name="T28" fmla="*/ 16 w 1000"/>
                <a:gd name="T29" fmla="*/ 31 h 1066"/>
                <a:gd name="T30" fmla="*/ 8 w 1000"/>
                <a:gd name="T31" fmla="*/ 23 h 1066"/>
                <a:gd name="T32" fmla="*/ 0 w 1000"/>
                <a:gd name="T33" fmla="*/ 78 h 1066"/>
                <a:gd name="T34" fmla="*/ 8 w 1000"/>
                <a:gd name="T35" fmla="*/ 85 h 1066"/>
                <a:gd name="T36" fmla="*/ 8 w 1000"/>
                <a:gd name="T37" fmla="*/ 93 h 1066"/>
                <a:gd name="T38" fmla="*/ 8 w 1000"/>
                <a:gd name="T39" fmla="*/ 101 h 1066"/>
                <a:gd name="T40" fmla="*/ 16 w 1000"/>
                <a:gd name="T41" fmla="*/ 117 h 1066"/>
                <a:gd name="T42" fmla="*/ 16 w 1000"/>
                <a:gd name="T43" fmla="*/ 140 h 1066"/>
                <a:gd name="T44" fmla="*/ 16 w 1000"/>
                <a:gd name="T45" fmla="*/ 148 h 1066"/>
                <a:gd name="T46" fmla="*/ 16 w 1000"/>
                <a:gd name="T47" fmla="*/ 171 h 1066"/>
                <a:gd name="T48" fmla="*/ 24 w 1000"/>
                <a:gd name="T49" fmla="*/ 186 h 1066"/>
                <a:gd name="T50" fmla="*/ 24 w 1000"/>
                <a:gd name="T51" fmla="*/ 210 h 1066"/>
                <a:gd name="T52" fmla="*/ 24 w 1000"/>
                <a:gd name="T53" fmla="*/ 217 h 1066"/>
                <a:gd name="T54" fmla="*/ 24 w 1000"/>
                <a:gd name="T55" fmla="*/ 233 h 1066"/>
                <a:gd name="T56" fmla="*/ 24 w 1000"/>
                <a:gd name="T57" fmla="*/ 241 h 1066"/>
                <a:gd name="T58" fmla="*/ 39 w 1000"/>
                <a:gd name="T59" fmla="*/ 241 h 1066"/>
                <a:gd name="T60" fmla="*/ 70 w 1000"/>
                <a:gd name="T61" fmla="*/ 241 h 1066"/>
                <a:gd name="T62" fmla="*/ 78 w 1000"/>
                <a:gd name="T63" fmla="*/ 233 h 1066"/>
                <a:gd name="T64" fmla="*/ 93 w 1000"/>
                <a:gd name="T65" fmla="*/ 233 h 1066"/>
                <a:gd name="T66" fmla="*/ 117 w 1000"/>
                <a:gd name="T67" fmla="*/ 225 h 1066"/>
                <a:gd name="T68" fmla="*/ 125 w 1000"/>
                <a:gd name="T69" fmla="*/ 225 h 1066"/>
                <a:gd name="T70" fmla="*/ 140 w 1000"/>
                <a:gd name="T71" fmla="*/ 225 h 1066"/>
                <a:gd name="T72" fmla="*/ 163 w 1000"/>
                <a:gd name="T73" fmla="*/ 217 h 1066"/>
                <a:gd name="T74" fmla="*/ 171 w 1000"/>
                <a:gd name="T75" fmla="*/ 217 h 1066"/>
                <a:gd name="T76" fmla="*/ 179 w 1000"/>
                <a:gd name="T77" fmla="*/ 217 h 1066"/>
                <a:gd name="T78" fmla="*/ 194 w 1000"/>
                <a:gd name="T79" fmla="*/ 217 h 1066"/>
                <a:gd name="T80" fmla="*/ 202 w 1000"/>
                <a:gd name="T81" fmla="*/ 210 h 1066"/>
                <a:gd name="T82" fmla="*/ 210 w 1000"/>
                <a:gd name="T83" fmla="*/ 210 h 1066"/>
                <a:gd name="T84" fmla="*/ 218 w 1000"/>
                <a:gd name="T85" fmla="*/ 202 h 1066"/>
                <a:gd name="T86" fmla="*/ 226 w 1000"/>
                <a:gd name="T87" fmla="*/ 194 h 1066"/>
                <a:gd name="T88" fmla="*/ 218 w 1000"/>
                <a:gd name="T89" fmla="*/ 194 h 1066"/>
                <a:gd name="T90" fmla="*/ 218 w 1000"/>
                <a:gd name="T91" fmla="*/ 186 h 1066"/>
                <a:gd name="T92" fmla="*/ 210 w 1000"/>
                <a:gd name="T93" fmla="*/ 171 h 1066"/>
                <a:gd name="T94" fmla="*/ 202 w 1000"/>
                <a:gd name="T95" fmla="*/ 163 h 1066"/>
                <a:gd name="T96" fmla="*/ 202 w 1000"/>
                <a:gd name="T97" fmla="*/ 148 h 1066"/>
                <a:gd name="T98" fmla="*/ 194 w 1000"/>
                <a:gd name="T99" fmla="*/ 132 h 1066"/>
                <a:gd name="T100" fmla="*/ 187 w 1000"/>
                <a:gd name="T101" fmla="*/ 117 h 1066"/>
                <a:gd name="T102" fmla="*/ 179 w 1000"/>
                <a:gd name="T103" fmla="*/ 101 h 1066"/>
                <a:gd name="T104" fmla="*/ 171 w 1000"/>
                <a:gd name="T105" fmla="*/ 101 h 1066"/>
                <a:gd name="T106" fmla="*/ 171 w 1000"/>
                <a:gd name="T107" fmla="*/ 85 h 1066"/>
                <a:gd name="T108" fmla="*/ 155 w 1000"/>
                <a:gd name="T109" fmla="*/ 70 h 1066"/>
                <a:gd name="T110" fmla="*/ 148 w 1000"/>
                <a:gd name="T111" fmla="*/ 54 h 1066"/>
                <a:gd name="T112" fmla="*/ 140 w 1000"/>
                <a:gd name="T113" fmla="*/ 39 h 1066"/>
                <a:gd name="T114" fmla="*/ 140 w 1000"/>
                <a:gd name="T115" fmla="*/ 31 h 1066"/>
                <a:gd name="T116" fmla="*/ 148 w 1000"/>
                <a:gd name="T117" fmla="*/ 39 h 1066"/>
                <a:gd name="T118" fmla="*/ 179 w 1000"/>
                <a:gd name="T119" fmla="*/ 70 h 1066"/>
                <a:gd name="T120" fmla="*/ 179 w 1000"/>
                <a:gd name="T121" fmla="*/ 62 h 1066"/>
                <a:gd name="T122" fmla="*/ 179 w 1000"/>
                <a:gd name="T123" fmla="*/ 54 h 1066"/>
                <a:gd name="T124" fmla="*/ 179 w 1000"/>
                <a:gd name="T125" fmla="*/ 31 h 106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" h="1066">
                  <a:moveTo>
                    <a:pt x="792" y="137"/>
                  </a:moveTo>
                  <a:lnTo>
                    <a:pt x="758" y="69"/>
                  </a:lnTo>
                  <a:lnTo>
                    <a:pt x="758" y="34"/>
                  </a:lnTo>
                  <a:lnTo>
                    <a:pt x="722" y="0"/>
                  </a:lnTo>
                  <a:lnTo>
                    <a:pt x="655" y="34"/>
                  </a:lnTo>
                  <a:lnTo>
                    <a:pt x="551" y="34"/>
                  </a:lnTo>
                  <a:lnTo>
                    <a:pt x="516" y="34"/>
                  </a:lnTo>
                  <a:lnTo>
                    <a:pt x="448" y="34"/>
                  </a:lnTo>
                  <a:lnTo>
                    <a:pt x="413" y="69"/>
                  </a:lnTo>
                  <a:lnTo>
                    <a:pt x="413" y="103"/>
                  </a:lnTo>
                  <a:lnTo>
                    <a:pt x="378" y="137"/>
                  </a:lnTo>
                  <a:lnTo>
                    <a:pt x="275" y="103"/>
                  </a:lnTo>
                  <a:lnTo>
                    <a:pt x="207" y="137"/>
                  </a:lnTo>
                  <a:lnTo>
                    <a:pt x="138" y="103"/>
                  </a:lnTo>
                  <a:lnTo>
                    <a:pt x="69" y="137"/>
                  </a:lnTo>
                  <a:lnTo>
                    <a:pt x="34" y="103"/>
                  </a:lnTo>
                  <a:lnTo>
                    <a:pt x="0" y="344"/>
                  </a:lnTo>
                  <a:lnTo>
                    <a:pt x="34" y="378"/>
                  </a:lnTo>
                  <a:lnTo>
                    <a:pt x="34" y="413"/>
                  </a:lnTo>
                  <a:lnTo>
                    <a:pt x="34" y="446"/>
                  </a:lnTo>
                  <a:lnTo>
                    <a:pt x="69" y="516"/>
                  </a:lnTo>
                  <a:lnTo>
                    <a:pt x="69" y="618"/>
                  </a:lnTo>
                  <a:lnTo>
                    <a:pt x="69" y="653"/>
                  </a:lnTo>
                  <a:lnTo>
                    <a:pt x="69" y="757"/>
                  </a:lnTo>
                  <a:lnTo>
                    <a:pt x="104" y="824"/>
                  </a:lnTo>
                  <a:lnTo>
                    <a:pt x="104" y="928"/>
                  </a:lnTo>
                  <a:lnTo>
                    <a:pt x="104" y="961"/>
                  </a:lnTo>
                  <a:lnTo>
                    <a:pt x="104" y="1031"/>
                  </a:lnTo>
                  <a:lnTo>
                    <a:pt x="104" y="1065"/>
                  </a:lnTo>
                  <a:lnTo>
                    <a:pt x="172" y="1065"/>
                  </a:lnTo>
                  <a:lnTo>
                    <a:pt x="310" y="1065"/>
                  </a:lnTo>
                  <a:lnTo>
                    <a:pt x="344" y="1031"/>
                  </a:lnTo>
                  <a:lnTo>
                    <a:pt x="413" y="1031"/>
                  </a:lnTo>
                  <a:lnTo>
                    <a:pt x="516" y="996"/>
                  </a:lnTo>
                  <a:lnTo>
                    <a:pt x="551" y="996"/>
                  </a:lnTo>
                  <a:lnTo>
                    <a:pt x="619" y="996"/>
                  </a:lnTo>
                  <a:lnTo>
                    <a:pt x="722" y="961"/>
                  </a:lnTo>
                  <a:lnTo>
                    <a:pt x="758" y="961"/>
                  </a:lnTo>
                  <a:lnTo>
                    <a:pt x="792" y="961"/>
                  </a:lnTo>
                  <a:lnTo>
                    <a:pt x="860" y="961"/>
                  </a:lnTo>
                  <a:lnTo>
                    <a:pt x="895" y="928"/>
                  </a:lnTo>
                  <a:lnTo>
                    <a:pt x="929" y="928"/>
                  </a:lnTo>
                  <a:lnTo>
                    <a:pt x="963" y="894"/>
                  </a:lnTo>
                  <a:lnTo>
                    <a:pt x="999" y="859"/>
                  </a:lnTo>
                  <a:lnTo>
                    <a:pt x="963" y="859"/>
                  </a:lnTo>
                  <a:lnTo>
                    <a:pt x="963" y="824"/>
                  </a:lnTo>
                  <a:lnTo>
                    <a:pt x="929" y="757"/>
                  </a:lnTo>
                  <a:lnTo>
                    <a:pt x="895" y="721"/>
                  </a:lnTo>
                  <a:lnTo>
                    <a:pt x="895" y="653"/>
                  </a:lnTo>
                  <a:lnTo>
                    <a:pt x="860" y="584"/>
                  </a:lnTo>
                  <a:lnTo>
                    <a:pt x="826" y="516"/>
                  </a:lnTo>
                  <a:lnTo>
                    <a:pt x="792" y="446"/>
                  </a:lnTo>
                  <a:lnTo>
                    <a:pt x="758" y="446"/>
                  </a:lnTo>
                  <a:lnTo>
                    <a:pt x="758" y="378"/>
                  </a:lnTo>
                  <a:lnTo>
                    <a:pt x="688" y="309"/>
                  </a:lnTo>
                  <a:lnTo>
                    <a:pt x="655" y="241"/>
                  </a:lnTo>
                  <a:lnTo>
                    <a:pt x="619" y="172"/>
                  </a:lnTo>
                  <a:lnTo>
                    <a:pt x="619" y="137"/>
                  </a:lnTo>
                  <a:lnTo>
                    <a:pt x="655" y="172"/>
                  </a:lnTo>
                  <a:lnTo>
                    <a:pt x="792" y="309"/>
                  </a:lnTo>
                  <a:lnTo>
                    <a:pt x="792" y="274"/>
                  </a:lnTo>
                  <a:lnTo>
                    <a:pt x="792" y="241"/>
                  </a:lnTo>
                  <a:lnTo>
                    <a:pt x="792" y="13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41" name="Freeform 258"/>
            <p:cNvSpPr>
              <a:spLocks noChangeArrowheads="1"/>
            </p:cNvSpPr>
            <p:nvPr/>
          </p:nvSpPr>
          <p:spPr bwMode="auto">
            <a:xfrm>
              <a:off x="3056" y="2693"/>
              <a:ext cx="226" cy="241"/>
            </a:xfrm>
            <a:custGeom>
              <a:avLst/>
              <a:gdLst>
                <a:gd name="T0" fmla="*/ 179 w 1000"/>
                <a:gd name="T1" fmla="*/ 31 h 1066"/>
                <a:gd name="T2" fmla="*/ 171 w 1000"/>
                <a:gd name="T3" fmla="*/ 16 h 1066"/>
                <a:gd name="T4" fmla="*/ 171 w 1000"/>
                <a:gd name="T5" fmla="*/ 8 h 1066"/>
                <a:gd name="T6" fmla="*/ 163 w 1000"/>
                <a:gd name="T7" fmla="*/ 0 h 1066"/>
                <a:gd name="T8" fmla="*/ 148 w 1000"/>
                <a:gd name="T9" fmla="*/ 8 h 1066"/>
                <a:gd name="T10" fmla="*/ 125 w 1000"/>
                <a:gd name="T11" fmla="*/ 8 h 1066"/>
                <a:gd name="T12" fmla="*/ 117 w 1000"/>
                <a:gd name="T13" fmla="*/ 8 h 1066"/>
                <a:gd name="T14" fmla="*/ 101 w 1000"/>
                <a:gd name="T15" fmla="*/ 8 h 1066"/>
                <a:gd name="T16" fmla="*/ 93 w 1000"/>
                <a:gd name="T17" fmla="*/ 16 h 1066"/>
                <a:gd name="T18" fmla="*/ 93 w 1000"/>
                <a:gd name="T19" fmla="*/ 23 h 1066"/>
                <a:gd name="T20" fmla="*/ 85 w 1000"/>
                <a:gd name="T21" fmla="*/ 31 h 1066"/>
                <a:gd name="T22" fmla="*/ 62 w 1000"/>
                <a:gd name="T23" fmla="*/ 23 h 1066"/>
                <a:gd name="T24" fmla="*/ 47 w 1000"/>
                <a:gd name="T25" fmla="*/ 31 h 1066"/>
                <a:gd name="T26" fmla="*/ 31 w 1000"/>
                <a:gd name="T27" fmla="*/ 23 h 1066"/>
                <a:gd name="T28" fmla="*/ 16 w 1000"/>
                <a:gd name="T29" fmla="*/ 31 h 1066"/>
                <a:gd name="T30" fmla="*/ 8 w 1000"/>
                <a:gd name="T31" fmla="*/ 23 h 1066"/>
                <a:gd name="T32" fmla="*/ 0 w 1000"/>
                <a:gd name="T33" fmla="*/ 78 h 1066"/>
                <a:gd name="T34" fmla="*/ 8 w 1000"/>
                <a:gd name="T35" fmla="*/ 85 h 1066"/>
                <a:gd name="T36" fmla="*/ 8 w 1000"/>
                <a:gd name="T37" fmla="*/ 93 h 1066"/>
                <a:gd name="T38" fmla="*/ 8 w 1000"/>
                <a:gd name="T39" fmla="*/ 101 h 1066"/>
                <a:gd name="T40" fmla="*/ 16 w 1000"/>
                <a:gd name="T41" fmla="*/ 117 h 1066"/>
                <a:gd name="T42" fmla="*/ 16 w 1000"/>
                <a:gd name="T43" fmla="*/ 140 h 1066"/>
                <a:gd name="T44" fmla="*/ 16 w 1000"/>
                <a:gd name="T45" fmla="*/ 148 h 1066"/>
                <a:gd name="T46" fmla="*/ 16 w 1000"/>
                <a:gd name="T47" fmla="*/ 171 h 1066"/>
                <a:gd name="T48" fmla="*/ 24 w 1000"/>
                <a:gd name="T49" fmla="*/ 186 h 1066"/>
                <a:gd name="T50" fmla="*/ 24 w 1000"/>
                <a:gd name="T51" fmla="*/ 210 h 1066"/>
                <a:gd name="T52" fmla="*/ 24 w 1000"/>
                <a:gd name="T53" fmla="*/ 217 h 1066"/>
                <a:gd name="T54" fmla="*/ 24 w 1000"/>
                <a:gd name="T55" fmla="*/ 233 h 1066"/>
                <a:gd name="T56" fmla="*/ 24 w 1000"/>
                <a:gd name="T57" fmla="*/ 241 h 1066"/>
                <a:gd name="T58" fmla="*/ 39 w 1000"/>
                <a:gd name="T59" fmla="*/ 241 h 1066"/>
                <a:gd name="T60" fmla="*/ 70 w 1000"/>
                <a:gd name="T61" fmla="*/ 241 h 1066"/>
                <a:gd name="T62" fmla="*/ 78 w 1000"/>
                <a:gd name="T63" fmla="*/ 233 h 1066"/>
                <a:gd name="T64" fmla="*/ 93 w 1000"/>
                <a:gd name="T65" fmla="*/ 233 h 1066"/>
                <a:gd name="T66" fmla="*/ 117 w 1000"/>
                <a:gd name="T67" fmla="*/ 225 h 1066"/>
                <a:gd name="T68" fmla="*/ 125 w 1000"/>
                <a:gd name="T69" fmla="*/ 225 h 1066"/>
                <a:gd name="T70" fmla="*/ 140 w 1000"/>
                <a:gd name="T71" fmla="*/ 225 h 1066"/>
                <a:gd name="T72" fmla="*/ 163 w 1000"/>
                <a:gd name="T73" fmla="*/ 217 h 1066"/>
                <a:gd name="T74" fmla="*/ 171 w 1000"/>
                <a:gd name="T75" fmla="*/ 217 h 1066"/>
                <a:gd name="T76" fmla="*/ 179 w 1000"/>
                <a:gd name="T77" fmla="*/ 217 h 1066"/>
                <a:gd name="T78" fmla="*/ 194 w 1000"/>
                <a:gd name="T79" fmla="*/ 217 h 1066"/>
                <a:gd name="T80" fmla="*/ 202 w 1000"/>
                <a:gd name="T81" fmla="*/ 210 h 1066"/>
                <a:gd name="T82" fmla="*/ 210 w 1000"/>
                <a:gd name="T83" fmla="*/ 210 h 1066"/>
                <a:gd name="T84" fmla="*/ 218 w 1000"/>
                <a:gd name="T85" fmla="*/ 202 h 1066"/>
                <a:gd name="T86" fmla="*/ 226 w 1000"/>
                <a:gd name="T87" fmla="*/ 194 h 1066"/>
                <a:gd name="T88" fmla="*/ 218 w 1000"/>
                <a:gd name="T89" fmla="*/ 194 h 1066"/>
                <a:gd name="T90" fmla="*/ 218 w 1000"/>
                <a:gd name="T91" fmla="*/ 186 h 1066"/>
                <a:gd name="T92" fmla="*/ 210 w 1000"/>
                <a:gd name="T93" fmla="*/ 171 h 1066"/>
                <a:gd name="T94" fmla="*/ 202 w 1000"/>
                <a:gd name="T95" fmla="*/ 163 h 1066"/>
                <a:gd name="T96" fmla="*/ 202 w 1000"/>
                <a:gd name="T97" fmla="*/ 148 h 1066"/>
                <a:gd name="T98" fmla="*/ 194 w 1000"/>
                <a:gd name="T99" fmla="*/ 132 h 1066"/>
                <a:gd name="T100" fmla="*/ 187 w 1000"/>
                <a:gd name="T101" fmla="*/ 117 h 1066"/>
                <a:gd name="T102" fmla="*/ 179 w 1000"/>
                <a:gd name="T103" fmla="*/ 101 h 1066"/>
                <a:gd name="T104" fmla="*/ 171 w 1000"/>
                <a:gd name="T105" fmla="*/ 101 h 1066"/>
                <a:gd name="T106" fmla="*/ 171 w 1000"/>
                <a:gd name="T107" fmla="*/ 85 h 1066"/>
                <a:gd name="T108" fmla="*/ 155 w 1000"/>
                <a:gd name="T109" fmla="*/ 70 h 1066"/>
                <a:gd name="T110" fmla="*/ 148 w 1000"/>
                <a:gd name="T111" fmla="*/ 54 h 1066"/>
                <a:gd name="T112" fmla="*/ 140 w 1000"/>
                <a:gd name="T113" fmla="*/ 39 h 1066"/>
                <a:gd name="T114" fmla="*/ 140 w 1000"/>
                <a:gd name="T115" fmla="*/ 31 h 1066"/>
                <a:gd name="T116" fmla="*/ 148 w 1000"/>
                <a:gd name="T117" fmla="*/ 39 h 1066"/>
                <a:gd name="T118" fmla="*/ 179 w 1000"/>
                <a:gd name="T119" fmla="*/ 70 h 1066"/>
                <a:gd name="T120" fmla="*/ 179 w 1000"/>
                <a:gd name="T121" fmla="*/ 62 h 1066"/>
                <a:gd name="T122" fmla="*/ 179 w 1000"/>
                <a:gd name="T123" fmla="*/ 54 h 1066"/>
                <a:gd name="T124" fmla="*/ 179 w 1000"/>
                <a:gd name="T125" fmla="*/ 31 h 106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" h="1066">
                  <a:moveTo>
                    <a:pt x="792" y="137"/>
                  </a:moveTo>
                  <a:lnTo>
                    <a:pt x="758" y="69"/>
                  </a:lnTo>
                  <a:lnTo>
                    <a:pt x="758" y="34"/>
                  </a:lnTo>
                  <a:lnTo>
                    <a:pt x="722" y="0"/>
                  </a:lnTo>
                  <a:lnTo>
                    <a:pt x="655" y="34"/>
                  </a:lnTo>
                  <a:lnTo>
                    <a:pt x="551" y="34"/>
                  </a:lnTo>
                  <a:lnTo>
                    <a:pt x="516" y="34"/>
                  </a:lnTo>
                  <a:lnTo>
                    <a:pt x="448" y="34"/>
                  </a:lnTo>
                  <a:lnTo>
                    <a:pt x="413" y="69"/>
                  </a:lnTo>
                  <a:lnTo>
                    <a:pt x="413" y="103"/>
                  </a:lnTo>
                  <a:lnTo>
                    <a:pt x="378" y="137"/>
                  </a:lnTo>
                  <a:lnTo>
                    <a:pt x="275" y="103"/>
                  </a:lnTo>
                  <a:lnTo>
                    <a:pt x="207" y="137"/>
                  </a:lnTo>
                  <a:lnTo>
                    <a:pt x="138" y="103"/>
                  </a:lnTo>
                  <a:lnTo>
                    <a:pt x="69" y="137"/>
                  </a:lnTo>
                  <a:lnTo>
                    <a:pt x="34" y="103"/>
                  </a:lnTo>
                  <a:lnTo>
                    <a:pt x="0" y="344"/>
                  </a:lnTo>
                  <a:lnTo>
                    <a:pt x="34" y="378"/>
                  </a:lnTo>
                  <a:lnTo>
                    <a:pt x="34" y="413"/>
                  </a:lnTo>
                  <a:lnTo>
                    <a:pt x="34" y="446"/>
                  </a:lnTo>
                  <a:lnTo>
                    <a:pt x="69" y="516"/>
                  </a:lnTo>
                  <a:lnTo>
                    <a:pt x="69" y="618"/>
                  </a:lnTo>
                  <a:lnTo>
                    <a:pt x="69" y="653"/>
                  </a:lnTo>
                  <a:lnTo>
                    <a:pt x="69" y="757"/>
                  </a:lnTo>
                  <a:lnTo>
                    <a:pt x="104" y="824"/>
                  </a:lnTo>
                  <a:lnTo>
                    <a:pt x="104" y="928"/>
                  </a:lnTo>
                  <a:lnTo>
                    <a:pt x="104" y="961"/>
                  </a:lnTo>
                  <a:lnTo>
                    <a:pt x="104" y="1031"/>
                  </a:lnTo>
                  <a:lnTo>
                    <a:pt x="104" y="1065"/>
                  </a:lnTo>
                  <a:lnTo>
                    <a:pt x="172" y="1065"/>
                  </a:lnTo>
                  <a:lnTo>
                    <a:pt x="310" y="1065"/>
                  </a:lnTo>
                  <a:lnTo>
                    <a:pt x="344" y="1031"/>
                  </a:lnTo>
                  <a:lnTo>
                    <a:pt x="413" y="1031"/>
                  </a:lnTo>
                  <a:lnTo>
                    <a:pt x="516" y="996"/>
                  </a:lnTo>
                  <a:lnTo>
                    <a:pt x="551" y="996"/>
                  </a:lnTo>
                  <a:lnTo>
                    <a:pt x="619" y="996"/>
                  </a:lnTo>
                  <a:lnTo>
                    <a:pt x="722" y="961"/>
                  </a:lnTo>
                  <a:lnTo>
                    <a:pt x="758" y="961"/>
                  </a:lnTo>
                  <a:lnTo>
                    <a:pt x="792" y="961"/>
                  </a:lnTo>
                  <a:lnTo>
                    <a:pt x="860" y="961"/>
                  </a:lnTo>
                  <a:lnTo>
                    <a:pt x="895" y="928"/>
                  </a:lnTo>
                  <a:lnTo>
                    <a:pt x="929" y="928"/>
                  </a:lnTo>
                  <a:lnTo>
                    <a:pt x="963" y="894"/>
                  </a:lnTo>
                  <a:lnTo>
                    <a:pt x="999" y="859"/>
                  </a:lnTo>
                  <a:lnTo>
                    <a:pt x="963" y="859"/>
                  </a:lnTo>
                  <a:lnTo>
                    <a:pt x="963" y="824"/>
                  </a:lnTo>
                  <a:lnTo>
                    <a:pt x="929" y="757"/>
                  </a:lnTo>
                  <a:lnTo>
                    <a:pt x="895" y="721"/>
                  </a:lnTo>
                  <a:lnTo>
                    <a:pt x="895" y="653"/>
                  </a:lnTo>
                  <a:lnTo>
                    <a:pt x="860" y="584"/>
                  </a:lnTo>
                  <a:lnTo>
                    <a:pt x="826" y="516"/>
                  </a:lnTo>
                  <a:lnTo>
                    <a:pt x="792" y="446"/>
                  </a:lnTo>
                  <a:lnTo>
                    <a:pt x="758" y="446"/>
                  </a:lnTo>
                  <a:lnTo>
                    <a:pt x="758" y="378"/>
                  </a:lnTo>
                  <a:lnTo>
                    <a:pt x="688" y="309"/>
                  </a:lnTo>
                  <a:lnTo>
                    <a:pt x="655" y="241"/>
                  </a:lnTo>
                  <a:lnTo>
                    <a:pt x="619" y="172"/>
                  </a:lnTo>
                  <a:lnTo>
                    <a:pt x="619" y="137"/>
                  </a:lnTo>
                  <a:lnTo>
                    <a:pt x="655" y="172"/>
                  </a:lnTo>
                  <a:lnTo>
                    <a:pt x="792" y="309"/>
                  </a:lnTo>
                  <a:lnTo>
                    <a:pt x="792" y="274"/>
                  </a:lnTo>
                  <a:lnTo>
                    <a:pt x="792" y="241"/>
                  </a:lnTo>
                  <a:lnTo>
                    <a:pt x="792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42" name="Freeform 259"/>
            <p:cNvSpPr>
              <a:spLocks noChangeArrowheads="1"/>
            </p:cNvSpPr>
            <p:nvPr/>
          </p:nvSpPr>
          <p:spPr bwMode="auto">
            <a:xfrm>
              <a:off x="2728" y="2599"/>
              <a:ext cx="85" cy="155"/>
            </a:xfrm>
            <a:custGeom>
              <a:avLst/>
              <a:gdLst>
                <a:gd name="T0" fmla="*/ 46 w 379"/>
                <a:gd name="T1" fmla="*/ 155 h 688"/>
                <a:gd name="T2" fmla="*/ 61 w 379"/>
                <a:gd name="T3" fmla="*/ 147 h 688"/>
                <a:gd name="T4" fmla="*/ 69 w 379"/>
                <a:gd name="T5" fmla="*/ 124 h 688"/>
                <a:gd name="T6" fmla="*/ 77 w 379"/>
                <a:gd name="T7" fmla="*/ 116 h 688"/>
                <a:gd name="T8" fmla="*/ 77 w 379"/>
                <a:gd name="T9" fmla="*/ 108 h 688"/>
                <a:gd name="T10" fmla="*/ 85 w 379"/>
                <a:gd name="T11" fmla="*/ 101 h 688"/>
                <a:gd name="T12" fmla="*/ 77 w 379"/>
                <a:gd name="T13" fmla="*/ 101 h 688"/>
                <a:gd name="T14" fmla="*/ 69 w 379"/>
                <a:gd name="T15" fmla="*/ 93 h 688"/>
                <a:gd name="T16" fmla="*/ 61 w 379"/>
                <a:gd name="T17" fmla="*/ 85 h 688"/>
                <a:gd name="T18" fmla="*/ 61 w 379"/>
                <a:gd name="T19" fmla="*/ 77 h 688"/>
                <a:gd name="T20" fmla="*/ 61 w 379"/>
                <a:gd name="T21" fmla="*/ 70 h 688"/>
                <a:gd name="T22" fmla="*/ 69 w 379"/>
                <a:gd name="T23" fmla="*/ 62 h 688"/>
                <a:gd name="T24" fmla="*/ 77 w 379"/>
                <a:gd name="T25" fmla="*/ 46 h 688"/>
                <a:gd name="T26" fmla="*/ 77 w 379"/>
                <a:gd name="T27" fmla="*/ 31 h 688"/>
                <a:gd name="T28" fmla="*/ 77 w 379"/>
                <a:gd name="T29" fmla="*/ 23 h 688"/>
                <a:gd name="T30" fmla="*/ 85 w 379"/>
                <a:gd name="T31" fmla="*/ 16 h 688"/>
                <a:gd name="T32" fmla="*/ 85 w 379"/>
                <a:gd name="T33" fmla="*/ 8 h 688"/>
                <a:gd name="T34" fmla="*/ 77 w 379"/>
                <a:gd name="T35" fmla="*/ 8 h 688"/>
                <a:gd name="T36" fmla="*/ 69 w 379"/>
                <a:gd name="T37" fmla="*/ 8 h 688"/>
                <a:gd name="T38" fmla="*/ 61 w 379"/>
                <a:gd name="T39" fmla="*/ 8 h 688"/>
                <a:gd name="T40" fmla="*/ 54 w 379"/>
                <a:gd name="T41" fmla="*/ 8 h 688"/>
                <a:gd name="T42" fmla="*/ 54 w 379"/>
                <a:gd name="T43" fmla="*/ 0 h 688"/>
                <a:gd name="T44" fmla="*/ 46 w 379"/>
                <a:gd name="T45" fmla="*/ 0 h 688"/>
                <a:gd name="T46" fmla="*/ 31 w 379"/>
                <a:gd name="T47" fmla="*/ 0 h 688"/>
                <a:gd name="T48" fmla="*/ 15 w 379"/>
                <a:gd name="T49" fmla="*/ 8 h 688"/>
                <a:gd name="T50" fmla="*/ 23 w 379"/>
                <a:gd name="T51" fmla="*/ 46 h 688"/>
                <a:gd name="T52" fmla="*/ 15 w 379"/>
                <a:gd name="T53" fmla="*/ 54 h 688"/>
                <a:gd name="T54" fmla="*/ 8 w 379"/>
                <a:gd name="T55" fmla="*/ 54 h 688"/>
                <a:gd name="T56" fmla="*/ 0 w 379"/>
                <a:gd name="T57" fmla="*/ 62 h 688"/>
                <a:gd name="T58" fmla="*/ 0 w 379"/>
                <a:gd name="T59" fmla="*/ 70 h 688"/>
                <a:gd name="T60" fmla="*/ 0 w 379"/>
                <a:gd name="T61" fmla="*/ 77 h 688"/>
                <a:gd name="T62" fmla="*/ 0 w 379"/>
                <a:gd name="T63" fmla="*/ 85 h 688"/>
                <a:gd name="T64" fmla="*/ 8 w 379"/>
                <a:gd name="T65" fmla="*/ 93 h 688"/>
                <a:gd name="T66" fmla="*/ 15 w 379"/>
                <a:gd name="T67" fmla="*/ 101 h 688"/>
                <a:gd name="T68" fmla="*/ 31 w 379"/>
                <a:gd name="T69" fmla="*/ 101 h 688"/>
                <a:gd name="T70" fmla="*/ 31 w 379"/>
                <a:gd name="T71" fmla="*/ 108 h 688"/>
                <a:gd name="T72" fmla="*/ 39 w 379"/>
                <a:gd name="T73" fmla="*/ 116 h 688"/>
                <a:gd name="T74" fmla="*/ 39 w 379"/>
                <a:gd name="T75" fmla="*/ 124 h 688"/>
                <a:gd name="T76" fmla="*/ 46 w 379"/>
                <a:gd name="T77" fmla="*/ 147 h 688"/>
                <a:gd name="T78" fmla="*/ 46 w 379"/>
                <a:gd name="T79" fmla="*/ 155 h 6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79" h="688">
                  <a:moveTo>
                    <a:pt x="206" y="687"/>
                  </a:moveTo>
                  <a:lnTo>
                    <a:pt x="274" y="654"/>
                  </a:lnTo>
                  <a:lnTo>
                    <a:pt x="309" y="550"/>
                  </a:lnTo>
                  <a:lnTo>
                    <a:pt x="344" y="516"/>
                  </a:lnTo>
                  <a:lnTo>
                    <a:pt x="344" y="481"/>
                  </a:lnTo>
                  <a:lnTo>
                    <a:pt x="378" y="447"/>
                  </a:lnTo>
                  <a:lnTo>
                    <a:pt x="344" y="447"/>
                  </a:lnTo>
                  <a:lnTo>
                    <a:pt x="309" y="413"/>
                  </a:lnTo>
                  <a:lnTo>
                    <a:pt x="274" y="378"/>
                  </a:lnTo>
                  <a:lnTo>
                    <a:pt x="274" y="343"/>
                  </a:lnTo>
                  <a:lnTo>
                    <a:pt x="274" y="310"/>
                  </a:lnTo>
                  <a:lnTo>
                    <a:pt x="309" y="275"/>
                  </a:lnTo>
                  <a:lnTo>
                    <a:pt x="344" y="206"/>
                  </a:lnTo>
                  <a:lnTo>
                    <a:pt x="344" y="138"/>
                  </a:lnTo>
                  <a:lnTo>
                    <a:pt x="344" y="104"/>
                  </a:lnTo>
                  <a:lnTo>
                    <a:pt x="378" y="69"/>
                  </a:lnTo>
                  <a:lnTo>
                    <a:pt x="378" y="34"/>
                  </a:lnTo>
                  <a:lnTo>
                    <a:pt x="344" y="34"/>
                  </a:lnTo>
                  <a:lnTo>
                    <a:pt x="309" y="34"/>
                  </a:lnTo>
                  <a:lnTo>
                    <a:pt x="274" y="34"/>
                  </a:lnTo>
                  <a:lnTo>
                    <a:pt x="240" y="34"/>
                  </a:lnTo>
                  <a:lnTo>
                    <a:pt x="240" y="0"/>
                  </a:lnTo>
                  <a:lnTo>
                    <a:pt x="206" y="0"/>
                  </a:lnTo>
                  <a:lnTo>
                    <a:pt x="137" y="0"/>
                  </a:lnTo>
                  <a:lnTo>
                    <a:pt x="68" y="34"/>
                  </a:lnTo>
                  <a:lnTo>
                    <a:pt x="102" y="206"/>
                  </a:lnTo>
                  <a:lnTo>
                    <a:pt x="68" y="241"/>
                  </a:lnTo>
                  <a:lnTo>
                    <a:pt x="34" y="241"/>
                  </a:lnTo>
                  <a:lnTo>
                    <a:pt x="0" y="275"/>
                  </a:lnTo>
                  <a:lnTo>
                    <a:pt x="0" y="310"/>
                  </a:lnTo>
                  <a:lnTo>
                    <a:pt x="0" y="343"/>
                  </a:lnTo>
                  <a:lnTo>
                    <a:pt x="0" y="378"/>
                  </a:lnTo>
                  <a:lnTo>
                    <a:pt x="34" y="413"/>
                  </a:lnTo>
                  <a:lnTo>
                    <a:pt x="68" y="447"/>
                  </a:lnTo>
                  <a:lnTo>
                    <a:pt x="137" y="447"/>
                  </a:lnTo>
                  <a:lnTo>
                    <a:pt x="137" y="481"/>
                  </a:lnTo>
                  <a:lnTo>
                    <a:pt x="172" y="516"/>
                  </a:lnTo>
                  <a:lnTo>
                    <a:pt x="172" y="550"/>
                  </a:lnTo>
                  <a:lnTo>
                    <a:pt x="206" y="654"/>
                  </a:lnTo>
                  <a:lnTo>
                    <a:pt x="206" y="68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43" name="Freeform 260"/>
            <p:cNvSpPr>
              <a:spLocks noChangeArrowheads="1"/>
            </p:cNvSpPr>
            <p:nvPr/>
          </p:nvSpPr>
          <p:spPr bwMode="auto">
            <a:xfrm>
              <a:off x="2728" y="2599"/>
              <a:ext cx="85" cy="155"/>
            </a:xfrm>
            <a:custGeom>
              <a:avLst/>
              <a:gdLst>
                <a:gd name="T0" fmla="*/ 46 w 379"/>
                <a:gd name="T1" fmla="*/ 155 h 688"/>
                <a:gd name="T2" fmla="*/ 61 w 379"/>
                <a:gd name="T3" fmla="*/ 147 h 688"/>
                <a:gd name="T4" fmla="*/ 69 w 379"/>
                <a:gd name="T5" fmla="*/ 124 h 688"/>
                <a:gd name="T6" fmla="*/ 77 w 379"/>
                <a:gd name="T7" fmla="*/ 116 h 688"/>
                <a:gd name="T8" fmla="*/ 77 w 379"/>
                <a:gd name="T9" fmla="*/ 108 h 688"/>
                <a:gd name="T10" fmla="*/ 85 w 379"/>
                <a:gd name="T11" fmla="*/ 101 h 688"/>
                <a:gd name="T12" fmla="*/ 77 w 379"/>
                <a:gd name="T13" fmla="*/ 101 h 688"/>
                <a:gd name="T14" fmla="*/ 69 w 379"/>
                <a:gd name="T15" fmla="*/ 93 h 688"/>
                <a:gd name="T16" fmla="*/ 61 w 379"/>
                <a:gd name="T17" fmla="*/ 85 h 688"/>
                <a:gd name="T18" fmla="*/ 61 w 379"/>
                <a:gd name="T19" fmla="*/ 77 h 688"/>
                <a:gd name="T20" fmla="*/ 61 w 379"/>
                <a:gd name="T21" fmla="*/ 70 h 688"/>
                <a:gd name="T22" fmla="*/ 69 w 379"/>
                <a:gd name="T23" fmla="*/ 62 h 688"/>
                <a:gd name="T24" fmla="*/ 77 w 379"/>
                <a:gd name="T25" fmla="*/ 46 h 688"/>
                <a:gd name="T26" fmla="*/ 77 w 379"/>
                <a:gd name="T27" fmla="*/ 31 h 688"/>
                <a:gd name="T28" fmla="*/ 77 w 379"/>
                <a:gd name="T29" fmla="*/ 23 h 688"/>
                <a:gd name="T30" fmla="*/ 85 w 379"/>
                <a:gd name="T31" fmla="*/ 16 h 688"/>
                <a:gd name="T32" fmla="*/ 85 w 379"/>
                <a:gd name="T33" fmla="*/ 8 h 688"/>
                <a:gd name="T34" fmla="*/ 77 w 379"/>
                <a:gd name="T35" fmla="*/ 8 h 688"/>
                <a:gd name="T36" fmla="*/ 69 w 379"/>
                <a:gd name="T37" fmla="*/ 8 h 688"/>
                <a:gd name="T38" fmla="*/ 61 w 379"/>
                <a:gd name="T39" fmla="*/ 8 h 688"/>
                <a:gd name="T40" fmla="*/ 54 w 379"/>
                <a:gd name="T41" fmla="*/ 8 h 688"/>
                <a:gd name="T42" fmla="*/ 54 w 379"/>
                <a:gd name="T43" fmla="*/ 0 h 688"/>
                <a:gd name="T44" fmla="*/ 46 w 379"/>
                <a:gd name="T45" fmla="*/ 0 h 688"/>
                <a:gd name="T46" fmla="*/ 31 w 379"/>
                <a:gd name="T47" fmla="*/ 0 h 688"/>
                <a:gd name="T48" fmla="*/ 15 w 379"/>
                <a:gd name="T49" fmla="*/ 8 h 688"/>
                <a:gd name="T50" fmla="*/ 23 w 379"/>
                <a:gd name="T51" fmla="*/ 46 h 688"/>
                <a:gd name="T52" fmla="*/ 15 w 379"/>
                <a:gd name="T53" fmla="*/ 54 h 688"/>
                <a:gd name="T54" fmla="*/ 8 w 379"/>
                <a:gd name="T55" fmla="*/ 54 h 688"/>
                <a:gd name="T56" fmla="*/ 0 w 379"/>
                <a:gd name="T57" fmla="*/ 62 h 688"/>
                <a:gd name="T58" fmla="*/ 0 w 379"/>
                <a:gd name="T59" fmla="*/ 70 h 688"/>
                <a:gd name="T60" fmla="*/ 0 w 379"/>
                <a:gd name="T61" fmla="*/ 77 h 688"/>
                <a:gd name="T62" fmla="*/ 0 w 379"/>
                <a:gd name="T63" fmla="*/ 85 h 688"/>
                <a:gd name="T64" fmla="*/ 8 w 379"/>
                <a:gd name="T65" fmla="*/ 93 h 688"/>
                <a:gd name="T66" fmla="*/ 15 w 379"/>
                <a:gd name="T67" fmla="*/ 101 h 688"/>
                <a:gd name="T68" fmla="*/ 31 w 379"/>
                <a:gd name="T69" fmla="*/ 101 h 688"/>
                <a:gd name="T70" fmla="*/ 31 w 379"/>
                <a:gd name="T71" fmla="*/ 108 h 688"/>
                <a:gd name="T72" fmla="*/ 39 w 379"/>
                <a:gd name="T73" fmla="*/ 116 h 688"/>
                <a:gd name="T74" fmla="*/ 39 w 379"/>
                <a:gd name="T75" fmla="*/ 124 h 688"/>
                <a:gd name="T76" fmla="*/ 46 w 379"/>
                <a:gd name="T77" fmla="*/ 147 h 688"/>
                <a:gd name="T78" fmla="*/ 46 w 379"/>
                <a:gd name="T79" fmla="*/ 155 h 6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79" h="688">
                  <a:moveTo>
                    <a:pt x="206" y="687"/>
                  </a:moveTo>
                  <a:lnTo>
                    <a:pt x="274" y="654"/>
                  </a:lnTo>
                  <a:lnTo>
                    <a:pt x="309" y="550"/>
                  </a:lnTo>
                  <a:lnTo>
                    <a:pt x="344" y="516"/>
                  </a:lnTo>
                  <a:lnTo>
                    <a:pt x="344" y="481"/>
                  </a:lnTo>
                  <a:lnTo>
                    <a:pt x="378" y="447"/>
                  </a:lnTo>
                  <a:lnTo>
                    <a:pt x="344" y="447"/>
                  </a:lnTo>
                  <a:lnTo>
                    <a:pt x="309" y="413"/>
                  </a:lnTo>
                  <a:lnTo>
                    <a:pt x="274" y="378"/>
                  </a:lnTo>
                  <a:lnTo>
                    <a:pt x="274" y="343"/>
                  </a:lnTo>
                  <a:lnTo>
                    <a:pt x="274" y="310"/>
                  </a:lnTo>
                  <a:lnTo>
                    <a:pt x="309" y="275"/>
                  </a:lnTo>
                  <a:lnTo>
                    <a:pt x="344" y="206"/>
                  </a:lnTo>
                  <a:lnTo>
                    <a:pt x="344" y="138"/>
                  </a:lnTo>
                  <a:lnTo>
                    <a:pt x="344" y="104"/>
                  </a:lnTo>
                  <a:lnTo>
                    <a:pt x="378" y="69"/>
                  </a:lnTo>
                  <a:lnTo>
                    <a:pt x="378" y="34"/>
                  </a:lnTo>
                  <a:lnTo>
                    <a:pt x="344" y="34"/>
                  </a:lnTo>
                  <a:lnTo>
                    <a:pt x="309" y="34"/>
                  </a:lnTo>
                  <a:lnTo>
                    <a:pt x="274" y="34"/>
                  </a:lnTo>
                  <a:lnTo>
                    <a:pt x="240" y="34"/>
                  </a:lnTo>
                  <a:lnTo>
                    <a:pt x="240" y="0"/>
                  </a:lnTo>
                  <a:lnTo>
                    <a:pt x="206" y="0"/>
                  </a:lnTo>
                  <a:lnTo>
                    <a:pt x="137" y="0"/>
                  </a:lnTo>
                  <a:lnTo>
                    <a:pt x="68" y="34"/>
                  </a:lnTo>
                  <a:lnTo>
                    <a:pt x="102" y="206"/>
                  </a:lnTo>
                  <a:lnTo>
                    <a:pt x="68" y="241"/>
                  </a:lnTo>
                  <a:lnTo>
                    <a:pt x="34" y="241"/>
                  </a:lnTo>
                  <a:lnTo>
                    <a:pt x="0" y="275"/>
                  </a:lnTo>
                  <a:lnTo>
                    <a:pt x="0" y="310"/>
                  </a:lnTo>
                  <a:lnTo>
                    <a:pt x="0" y="343"/>
                  </a:lnTo>
                  <a:lnTo>
                    <a:pt x="0" y="378"/>
                  </a:lnTo>
                  <a:lnTo>
                    <a:pt x="34" y="413"/>
                  </a:lnTo>
                  <a:lnTo>
                    <a:pt x="68" y="447"/>
                  </a:lnTo>
                  <a:lnTo>
                    <a:pt x="137" y="447"/>
                  </a:lnTo>
                  <a:lnTo>
                    <a:pt x="137" y="481"/>
                  </a:lnTo>
                  <a:lnTo>
                    <a:pt x="172" y="516"/>
                  </a:lnTo>
                  <a:lnTo>
                    <a:pt x="172" y="550"/>
                  </a:lnTo>
                  <a:lnTo>
                    <a:pt x="206" y="654"/>
                  </a:lnTo>
                  <a:lnTo>
                    <a:pt x="206" y="68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44" name="Freeform 261"/>
            <p:cNvSpPr>
              <a:spLocks noChangeArrowheads="1"/>
            </p:cNvSpPr>
            <p:nvPr/>
          </p:nvSpPr>
          <p:spPr bwMode="auto">
            <a:xfrm>
              <a:off x="2760" y="2701"/>
              <a:ext cx="319" cy="280"/>
            </a:xfrm>
            <a:custGeom>
              <a:avLst/>
              <a:gdLst>
                <a:gd name="T0" fmla="*/ 8 w 1412"/>
                <a:gd name="T1" fmla="*/ 62 h 1238"/>
                <a:gd name="T2" fmla="*/ 0 w 1412"/>
                <a:gd name="T3" fmla="*/ 70 h 1238"/>
                <a:gd name="T4" fmla="*/ 0 w 1412"/>
                <a:gd name="T5" fmla="*/ 93 h 1238"/>
                <a:gd name="T6" fmla="*/ 8 w 1412"/>
                <a:gd name="T7" fmla="*/ 101 h 1238"/>
                <a:gd name="T8" fmla="*/ 8 w 1412"/>
                <a:gd name="T9" fmla="*/ 117 h 1238"/>
                <a:gd name="T10" fmla="*/ 0 w 1412"/>
                <a:gd name="T11" fmla="*/ 132 h 1238"/>
                <a:gd name="T12" fmla="*/ 0 w 1412"/>
                <a:gd name="T13" fmla="*/ 148 h 1238"/>
                <a:gd name="T14" fmla="*/ 8 w 1412"/>
                <a:gd name="T15" fmla="*/ 171 h 1238"/>
                <a:gd name="T16" fmla="*/ 16 w 1412"/>
                <a:gd name="T17" fmla="*/ 186 h 1238"/>
                <a:gd name="T18" fmla="*/ 31 w 1412"/>
                <a:gd name="T19" fmla="*/ 195 h 1238"/>
                <a:gd name="T20" fmla="*/ 47 w 1412"/>
                <a:gd name="T21" fmla="*/ 202 h 1238"/>
                <a:gd name="T22" fmla="*/ 62 w 1412"/>
                <a:gd name="T23" fmla="*/ 210 h 1238"/>
                <a:gd name="T24" fmla="*/ 78 w 1412"/>
                <a:gd name="T25" fmla="*/ 225 h 1238"/>
                <a:gd name="T26" fmla="*/ 94 w 1412"/>
                <a:gd name="T27" fmla="*/ 225 h 1238"/>
                <a:gd name="T28" fmla="*/ 117 w 1412"/>
                <a:gd name="T29" fmla="*/ 217 h 1238"/>
                <a:gd name="T30" fmla="*/ 132 w 1412"/>
                <a:gd name="T31" fmla="*/ 210 h 1238"/>
                <a:gd name="T32" fmla="*/ 140 w 1412"/>
                <a:gd name="T33" fmla="*/ 210 h 1238"/>
                <a:gd name="T34" fmla="*/ 155 w 1412"/>
                <a:gd name="T35" fmla="*/ 217 h 1238"/>
                <a:gd name="T36" fmla="*/ 171 w 1412"/>
                <a:gd name="T37" fmla="*/ 217 h 1238"/>
                <a:gd name="T38" fmla="*/ 186 w 1412"/>
                <a:gd name="T39" fmla="*/ 225 h 1238"/>
                <a:gd name="T40" fmla="*/ 194 w 1412"/>
                <a:gd name="T41" fmla="*/ 233 h 1238"/>
                <a:gd name="T42" fmla="*/ 210 w 1412"/>
                <a:gd name="T43" fmla="*/ 241 h 1238"/>
                <a:gd name="T44" fmla="*/ 218 w 1412"/>
                <a:gd name="T45" fmla="*/ 249 h 1238"/>
                <a:gd name="T46" fmla="*/ 233 w 1412"/>
                <a:gd name="T47" fmla="*/ 249 h 1238"/>
                <a:gd name="T48" fmla="*/ 249 w 1412"/>
                <a:gd name="T49" fmla="*/ 256 h 1238"/>
                <a:gd name="T50" fmla="*/ 264 w 1412"/>
                <a:gd name="T51" fmla="*/ 264 h 1238"/>
                <a:gd name="T52" fmla="*/ 280 w 1412"/>
                <a:gd name="T53" fmla="*/ 272 h 1238"/>
                <a:gd name="T54" fmla="*/ 295 w 1412"/>
                <a:gd name="T55" fmla="*/ 280 h 1238"/>
                <a:gd name="T56" fmla="*/ 311 w 1412"/>
                <a:gd name="T57" fmla="*/ 272 h 1238"/>
                <a:gd name="T58" fmla="*/ 319 w 1412"/>
                <a:gd name="T59" fmla="*/ 264 h 1238"/>
                <a:gd name="T60" fmla="*/ 319 w 1412"/>
                <a:gd name="T61" fmla="*/ 233 h 1238"/>
                <a:gd name="T62" fmla="*/ 319 w 1412"/>
                <a:gd name="T63" fmla="*/ 210 h 1238"/>
                <a:gd name="T64" fmla="*/ 319 w 1412"/>
                <a:gd name="T65" fmla="*/ 179 h 1238"/>
                <a:gd name="T66" fmla="*/ 311 w 1412"/>
                <a:gd name="T67" fmla="*/ 140 h 1238"/>
                <a:gd name="T68" fmla="*/ 311 w 1412"/>
                <a:gd name="T69" fmla="*/ 109 h 1238"/>
                <a:gd name="T70" fmla="*/ 303 w 1412"/>
                <a:gd name="T71" fmla="*/ 85 h 1238"/>
                <a:gd name="T72" fmla="*/ 295 w 1412"/>
                <a:gd name="T73" fmla="*/ 70 h 1238"/>
                <a:gd name="T74" fmla="*/ 288 w 1412"/>
                <a:gd name="T75" fmla="*/ 16 h 1238"/>
                <a:gd name="T76" fmla="*/ 272 w 1412"/>
                <a:gd name="T77" fmla="*/ 8 h 1238"/>
                <a:gd name="T78" fmla="*/ 256 w 1412"/>
                <a:gd name="T79" fmla="*/ 8 h 1238"/>
                <a:gd name="T80" fmla="*/ 233 w 1412"/>
                <a:gd name="T81" fmla="*/ 23 h 1238"/>
                <a:gd name="T82" fmla="*/ 218 w 1412"/>
                <a:gd name="T83" fmla="*/ 23 h 1238"/>
                <a:gd name="T84" fmla="*/ 218 w 1412"/>
                <a:gd name="T85" fmla="*/ 39 h 1238"/>
                <a:gd name="T86" fmla="*/ 202 w 1412"/>
                <a:gd name="T87" fmla="*/ 39 h 1238"/>
                <a:gd name="T88" fmla="*/ 171 w 1412"/>
                <a:gd name="T89" fmla="*/ 39 h 1238"/>
                <a:gd name="T90" fmla="*/ 132 w 1412"/>
                <a:gd name="T91" fmla="*/ 31 h 1238"/>
                <a:gd name="T92" fmla="*/ 124 w 1412"/>
                <a:gd name="T93" fmla="*/ 16 h 1238"/>
                <a:gd name="T94" fmla="*/ 101 w 1412"/>
                <a:gd name="T95" fmla="*/ 8 h 1238"/>
                <a:gd name="T96" fmla="*/ 62 w 1412"/>
                <a:gd name="T97" fmla="*/ 0 h 1238"/>
                <a:gd name="T98" fmla="*/ 47 w 1412"/>
                <a:gd name="T99" fmla="*/ 8 h 1238"/>
                <a:gd name="T100" fmla="*/ 39 w 1412"/>
                <a:gd name="T101" fmla="*/ 23 h 1238"/>
                <a:gd name="T102" fmla="*/ 16 w 1412"/>
                <a:gd name="T103" fmla="*/ 54 h 12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12" h="1238">
                  <a:moveTo>
                    <a:pt x="69" y="240"/>
                  </a:moveTo>
                  <a:lnTo>
                    <a:pt x="34" y="274"/>
                  </a:lnTo>
                  <a:lnTo>
                    <a:pt x="34" y="310"/>
                  </a:lnTo>
                  <a:lnTo>
                    <a:pt x="0" y="310"/>
                  </a:lnTo>
                  <a:lnTo>
                    <a:pt x="0" y="344"/>
                  </a:lnTo>
                  <a:lnTo>
                    <a:pt x="0" y="412"/>
                  </a:lnTo>
                  <a:lnTo>
                    <a:pt x="34" y="412"/>
                  </a:lnTo>
                  <a:lnTo>
                    <a:pt x="34" y="447"/>
                  </a:lnTo>
                  <a:lnTo>
                    <a:pt x="34" y="481"/>
                  </a:lnTo>
                  <a:lnTo>
                    <a:pt x="34" y="516"/>
                  </a:lnTo>
                  <a:lnTo>
                    <a:pt x="34" y="584"/>
                  </a:lnTo>
                  <a:lnTo>
                    <a:pt x="0" y="584"/>
                  </a:lnTo>
                  <a:lnTo>
                    <a:pt x="0" y="618"/>
                  </a:lnTo>
                  <a:lnTo>
                    <a:pt x="0" y="653"/>
                  </a:lnTo>
                  <a:lnTo>
                    <a:pt x="34" y="722"/>
                  </a:lnTo>
                  <a:lnTo>
                    <a:pt x="34" y="756"/>
                  </a:lnTo>
                  <a:lnTo>
                    <a:pt x="34" y="790"/>
                  </a:lnTo>
                  <a:lnTo>
                    <a:pt x="69" y="824"/>
                  </a:lnTo>
                  <a:lnTo>
                    <a:pt x="103" y="860"/>
                  </a:lnTo>
                  <a:lnTo>
                    <a:pt x="137" y="860"/>
                  </a:lnTo>
                  <a:lnTo>
                    <a:pt x="172" y="894"/>
                  </a:lnTo>
                  <a:lnTo>
                    <a:pt x="207" y="894"/>
                  </a:lnTo>
                  <a:lnTo>
                    <a:pt x="241" y="927"/>
                  </a:lnTo>
                  <a:lnTo>
                    <a:pt x="274" y="927"/>
                  </a:lnTo>
                  <a:lnTo>
                    <a:pt x="310" y="961"/>
                  </a:lnTo>
                  <a:lnTo>
                    <a:pt x="344" y="997"/>
                  </a:lnTo>
                  <a:lnTo>
                    <a:pt x="378" y="997"/>
                  </a:lnTo>
                  <a:lnTo>
                    <a:pt x="414" y="997"/>
                  </a:lnTo>
                  <a:lnTo>
                    <a:pt x="481" y="961"/>
                  </a:lnTo>
                  <a:lnTo>
                    <a:pt x="516" y="961"/>
                  </a:lnTo>
                  <a:lnTo>
                    <a:pt x="551" y="927"/>
                  </a:lnTo>
                  <a:lnTo>
                    <a:pt x="585" y="927"/>
                  </a:lnTo>
                  <a:lnTo>
                    <a:pt x="585" y="894"/>
                  </a:lnTo>
                  <a:lnTo>
                    <a:pt x="618" y="927"/>
                  </a:lnTo>
                  <a:lnTo>
                    <a:pt x="654" y="927"/>
                  </a:lnTo>
                  <a:lnTo>
                    <a:pt x="688" y="961"/>
                  </a:lnTo>
                  <a:lnTo>
                    <a:pt x="722" y="961"/>
                  </a:lnTo>
                  <a:lnTo>
                    <a:pt x="758" y="961"/>
                  </a:lnTo>
                  <a:lnTo>
                    <a:pt x="791" y="997"/>
                  </a:lnTo>
                  <a:lnTo>
                    <a:pt x="825" y="997"/>
                  </a:lnTo>
                  <a:lnTo>
                    <a:pt x="825" y="1031"/>
                  </a:lnTo>
                  <a:lnTo>
                    <a:pt x="860" y="1031"/>
                  </a:lnTo>
                  <a:lnTo>
                    <a:pt x="895" y="1031"/>
                  </a:lnTo>
                  <a:lnTo>
                    <a:pt x="929" y="1065"/>
                  </a:lnTo>
                  <a:lnTo>
                    <a:pt x="963" y="1065"/>
                  </a:lnTo>
                  <a:lnTo>
                    <a:pt x="963" y="1099"/>
                  </a:lnTo>
                  <a:lnTo>
                    <a:pt x="998" y="1099"/>
                  </a:lnTo>
                  <a:lnTo>
                    <a:pt x="1032" y="1099"/>
                  </a:lnTo>
                  <a:lnTo>
                    <a:pt x="1066" y="1134"/>
                  </a:lnTo>
                  <a:lnTo>
                    <a:pt x="1102" y="1134"/>
                  </a:lnTo>
                  <a:lnTo>
                    <a:pt x="1135" y="1168"/>
                  </a:lnTo>
                  <a:lnTo>
                    <a:pt x="1169" y="1168"/>
                  </a:lnTo>
                  <a:lnTo>
                    <a:pt x="1204" y="1203"/>
                  </a:lnTo>
                  <a:lnTo>
                    <a:pt x="1239" y="1203"/>
                  </a:lnTo>
                  <a:lnTo>
                    <a:pt x="1273" y="1237"/>
                  </a:lnTo>
                  <a:lnTo>
                    <a:pt x="1307" y="1237"/>
                  </a:lnTo>
                  <a:lnTo>
                    <a:pt x="1342" y="1237"/>
                  </a:lnTo>
                  <a:lnTo>
                    <a:pt x="1376" y="1203"/>
                  </a:lnTo>
                  <a:lnTo>
                    <a:pt x="1411" y="1203"/>
                  </a:lnTo>
                  <a:lnTo>
                    <a:pt x="1411" y="1168"/>
                  </a:lnTo>
                  <a:lnTo>
                    <a:pt x="1411" y="1099"/>
                  </a:lnTo>
                  <a:lnTo>
                    <a:pt x="1411" y="1031"/>
                  </a:lnTo>
                  <a:lnTo>
                    <a:pt x="1411" y="997"/>
                  </a:lnTo>
                  <a:lnTo>
                    <a:pt x="1411" y="927"/>
                  </a:lnTo>
                  <a:lnTo>
                    <a:pt x="1411" y="894"/>
                  </a:lnTo>
                  <a:lnTo>
                    <a:pt x="1411" y="790"/>
                  </a:lnTo>
                  <a:lnTo>
                    <a:pt x="1376" y="722"/>
                  </a:lnTo>
                  <a:lnTo>
                    <a:pt x="1376" y="618"/>
                  </a:lnTo>
                  <a:lnTo>
                    <a:pt x="1376" y="584"/>
                  </a:lnTo>
                  <a:lnTo>
                    <a:pt x="1376" y="481"/>
                  </a:lnTo>
                  <a:lnTo>
                    <a:pt x="1342" y="412"/>
                  </a:lnTo>
                  <a:lnTo>
                    <a:pt x="1342" y="378"/>
                  </a:lnTo>
                  <a:lnTo>
                    <a:pt x="1342" y="344"/>
                  </a:lnTo>
                  <a:lnTo>
                    <a:pt x="1307" y="310"/>
                  </a:lnTo>
                  <a:lnTo>
                    <a:pt x="1342" y="69"/>
                  </a:lnTo>
                  <a:lnTo>
                    <a:pt x="1273" y="69"/>
                  </a:lnTo>
                  <a:lnTo>
                    <a:pt x="1204" y="69"/>
                  </a:lnTo>
                  <a:lnTo>
                    <a:pt x="1204" y="34"/>
                  </a:lnTo>
                  <a:lnTo>
                    <a:pt x="1169" y="34"/>
                  </a:lnTo>
                  <a:lnTo>
                    <a:pt x="1135" y="34"/>
                  </a:lnTo>
                  <a:lnTo>
                    <a:pt x="1066" y="69"/>
                  </a:lnTo>
                  <a:lnTo>
                    <a:pt x="1032" y="103"/>
                  </a:lnTo>
                  <a:lnTo>
                    <a:pt x="998" y="103"/>
                  </a:lnTo>
                  <a:lnTo>
                    <a:pt x="963" y="103"/>
                  </a:lnTo>
                  <a:lnTo>
                    <a:pt x="963" y="137"/>
                  </a:lnTo>
                  <a:lnTo>
                    <a:pt x="963" y="172"/>
                  </a:lnTo>
                  <a:lnTo>
                    <a:pt x="929" y="172"/>
                  </a:lnTo>
                  <a:lnTo>
                    <a:pt x="895" y="172"/>
                  </a:lnTo>
                  <a:lnTo>
                    <a:pt x="791" y="172"/>
                  </a:lnTo>
                  <a:lnTo>
                    <a:pt x="758" y="172"/>
                  </a:lnTo>
                  <a:lnTo>
                    <a:pt x="688" y="172"/>
                  </a:lnTo>
                  <a:lnTo>
                    <a:pt x="585" y="137"/>
                  </a:lnTo>
                  <a:lnTo>
                    <a:pt x="551" y="103"/>
                  </a:lnTo>
                  <a:lnTo>
                    <a:pt x="551" y="69"/>
                  </a:lnTo>
                  <a:lnTo>
                    <a:pt x="516" y="34"/>
                  </a:lnTo>
                  <a:lnTo>
                    <a:pt x="447" y="34"/>
                  </a:lnTo>
                  <a:lnTo>
                    <a:pt x="310" y="0"/>
                  </a:lnTo>
                  <a:lnTo>
                    <a:pt x="274" y="0"/>
                  </a:lnTo>
                  <a:lnTo>
                    <a:pt x="241" y="0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172" y="103"/>
                  </a:lnTo>
                  <a:lnTo>
                    <a:pt x="137" y="207"/>
                  </a:lnTo>
                  <a:lnTo>
                    <a:pt x="69" y="24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45" name="Freeform 262"/>
            <p:cNvSpPr>
              <a:spLocks noChangeArrowheads="1"/>
            </p:cNvSpPr>
            <p:nvPr/>
          </p:nvSpPr>
          <p:spPr bwMode="auto">
            <a:xfrm>
              <a:off x="2760" y="2701"/>
              <a:ext cx="319" cy="280"/>
            </a:xfrm>
            <a:custGeom>
              <a:avLst/>
              <a:gdLst>
                <a:gd name="T0" fmla="*/ 8 w 1412"/>
                <a:gd name="T1" fmla="*/ 62 h 1238"/>
                <a:gd name="T2" fmla="*/ 0 w 1412"/>
                <a:gd name="T3" fmla="*/ 70 h 1238"/>
                <a:gd name="T4" fmla="*/ 0 w 1412"/>
                <a:gd name="T5" fmla="*/ 93 h 1238"/>
                <a:gd name="T6" fmla="*/ 8 w 1412"/>
                <a:gd name="T7" fmla="*/ 101 h 1238"/>
                <a:gd name="T8" fmla="*/ 8 w 1412"/>
                <a:gd name="T9" fmla="*/ 117 h 1238"/>
                <a:gd name="T10" fmla="*/ 0 w 1412"/>
                <a:gd name="T11" fmla="*/ 132 h 1238"/>
                <a:gd name="T12" fmla="*/ 0 w 1412"/>
                <a:gd name="T13" fmla="*/ 148 h 1238"/>
                <a:gd name="T14" fmla="*/ 8 w 1412"/>
                <a:gd name="T15" fmla="*/ 171 h 1238"/>
                <a:gd name="T16" fmla="*/ 16 w 1412"/>
                <a:gd name="T17" fmla="*/ 186 h 1238"/>
                <a:gd name="T18" fmla="*/ 31 w 1412"/>
                <a:gd name="T19" fmla="*/ 195 h 1238"/>
                <a:gd name="T20" fmla="*/ 47 w 1412"/>
                <a:gd name="T21" fmla="*/ 202 h 1238"/>
                <a:gd name="T22" fmla="*/ 62 w 1412"/>
                <a:gd name="T23" fmla="*/ 210 h 1238"/>
                <a:gd name="T24" fmla="*/ 78 w 1412"/>
                <a:gd name="T25" fmla="*/ 225 h 1238"/>
                <a:gd name="T26" fmla="*/ 94 w 1412"/>
                <a:gd name="T27" fmla="*/ 225 h 1238"/>
                <a:gd name="T28" fmla="*/ 117 w 1412"/>
                <a:gd name="T29" fmla="*/ 217 h 1238"/>
                <a:gd name="T30" fmla="*/ 132 w 1412"/>
                <a:gd name="T31" fmla="*/ 210 h 1238"/>
                <a:gd name="T32" fmla="*/ 140 w 1412"/>
                <a:gd name="T33" fmla="*/ 210 h 1238"/>
                <a:gd name="T34" fmla="*/ 155 w 1412"/>
                <a:gd name="T35" fmla="*/ 217 h 1238"/>
                <a:gd name="T36" fmla="*/ 171 w 1412"/>
                <a:gd name="T37" fmla="*/ 217 h 1238"/>
                <a:gd name="T38" fmla="*/ 186 w 1412"/>
                <a:gd name="T39" fmla="*/ 225 h 1238"/>
                <a:gd name="T40" fmla="*/ 194 w 1412"/>
                <a:gd name="T41" fmla="*/ 233 h 1238"/>
                <a:gd name="T42" fmla="*/ 210 w 1412"/>
                <a:gd name="T43" fmla="*/ 241 h 1238"/>
                <a:gd name="T44" fmla="*/ 218 w 1412"/>
                <a:gd name="T45" fmla="*/ 249 h 1238"/>
                <a:gd name="T46" fmla="*/ 233 w 1412"/>
                <a:gd name="T47" fmla="*/ 249 h 1238"/>
                <a:gd name="T48" fmla="*/ 249 w 1412"/>
                <a:gd name="T49" fmla="*/ 256 h 1238"/>
                <a:gd name="T50" fmla="*/ 264 w 1412"/>
                <a:gd name="T51" fmla="*/ 264 h 1238"/>
                <a:gd name="T52" fmla="*/ 280 w 1412"/>
                <a:gd name="T53" fmla="*/ 272 h 1238"/>
                <a:gd name="T54" fmla="*/ 295 w 1412"/>
                <a:gd name="T55" fmla="*/ 280 h 1238"/>
                <a:gd name="T56" fmla="*/ 311 w 1412"/>
                <a:gd name="T57" fmla="*/ 272 h 1238"/>
                <a:gd name="T58" fmla="*/ 319 w 1412"/>
                <a:gd name="T59" fmla="*/ 264 h 1238"/>
                <a:gd name="T60" fmla="*/ 319 w 1412"/>
                <a:gd name="T61" fmla="*/ 233 h 1238"/>
                <a:gd name="T62" fmla="*/ 319 w 1412"/>
                <a:gd name="T63" fmla="*/ 210 h 1238"/>
                <a:gd name="T64" fmla="*/ 319 w 1412"/>
                <a:gd name="T65" fmla="*/ 179 h 1238"/>
                <a:gd name="T66" fmla="*/ 311 w 1412"/>
                <a:gd name="T67" fmla="*/ 140 h 1238"/>
                <a:gd name="T68" fmla="*/ 311 w 1412"/>
                <a:gd name="T69" fmla="*/ 109 h 1238"/>
                <a:gd name="T70" fmla="*/ 303 w 1412"/>
                <a:gd name="T71" fmla="*/ 85 h 1238"/>
                <a:gd name="T72" fmla="*/ 295 w 1412"/>
                <a:gd name="T73" fmla="*/ 70 h 1238"/>
                <a:gd name="T74" fmla="*/ 288 w 1412"/>
                <a:gd name="T75" fmla="*/ 16 h 1238"/>
                <a:gd name="T76" fmla="*/ 272 w 1412"/>
                <a:gd name="T77" fmla="*/ 8 h 1238"/>
                <a:gd name="T78" fmla="*/ 256 w 1412"/>
                <a:gd name="T79" fmla="*/ 8 h 1238"/>
                <a:gd name="T80" fmla="*/ 233 w 1412"/>
                <a:gd name="T81" fmla="*/ 23 h 1238"/>
                <a:gd name="T82" fmla="*/ 218 w 1412"/>
                <a:gd name="T83" fmla="*/ 23 h 1238"/>
                <a:gd name="T84" fmla="*/ 218 w 1412"/>
                <a:gd name="T85" fmla="*/ 39 h 1238"/>
                <a:gd name="T86" fmla="*/ 202 w 1412"/>
                <a:gd name="T87" fmla="*/ 39 h 1238"/>
                <a:gd name="T88" fmla="*/ 171 w 1412"/>
                <a:gd name="T89" fmla="*/ 39 h 1238"/>
                <a:gd name="T90" fmla="*/ 132 w 1412"/>
                <a:gd name="T91" fmla="*/ 31 h 1238"/>
                <a:gd name="T92" fmla="*/ 124 w 1412"/>
                <a:gd name="T93" fmla="*/ 16 h 1238"/>
                <a:gd name="T94" fmla="*/ 101 w 1412"/>
                <a:gd name="T95" fmla="*/ 8 h 1238"/>
                <a:gd name="T96" fmla="*/ 62 w 1412"/>
                <a:gd name="T97" fmla="*/ 0 h 1238"/>
                <a:gd name="T98" fmla="*/ 47 w 1412"/>
                <a:gd name="T99" fmla="*/ 8 h 1238"/>
                <a:gd name="T100" fmla="*/ 39 w 1412"/>
                <a:gd name="T101" fmla="*/ 23 h 1238"/>
                <a:gd name="T102" fmla="*/ 16 w 1412"/>
                <a:gd name="T103" fmla="*/ 54 h 12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12" h="1238">
                  <a:moveTo>
                    <a:pt x="69" y="240"/>
                  </a:moveTo>
                  <a:lnTo>
                    <a:pt x="34" y="274"/>
                  </a:lnTo>
                  <a:lnTo>
                    <a:pt x="34" y="310"/>
                  </a:lnTo>
                  <a:lnTo>
                    <a:pt x="0" y="310"/>
                  </a:lnTo>
                  <a:lnTo>
                    <a:pt x="0" y="344"/>
                  </a:lnTo>
                  <a:lnTo>
                    <a:pt x="0" y="412"/>
                  </a:lnTo>
                  <a:lnTo>
                    <a:pt x="34" y="412"/>
                  </a:lnTo>
                  <a:lnTo>
                    <a:pt x="34" y="447"/>
                  </a:lnTo>
                  <a:lnTo>
                    <a:pt x="34" y="481"/>
                  </a:lnTo>
                  <a:lnTo>
                    <a:pt x="34" y="516"/>
                  </a:lnTo>
                  <a:lnTo>
                    <a:pt x="34" y="584"/>
                  </a:lnTo>
                  <a:lnTo>
                    <a:pt x="0" y="584"/>
                  </a:lnTo>
                  <a:lnTo>
                    <a:pt x="0" y="618"/>
                  </a:lnTo>
                  <a:lnTo>
                    <a:pt x="0" y="653"/>
                  </a:lnTo>
                  <a:lnTo>
                    <a:pt x="34" y="722"/>
                  </a:lnTo>
                  <a:lnTo>
                    <a:pt x="34" y="756"/>
                  </a:lnTo>
                  <a:lnTo>
                    <a:pt x="34" y="790"/>
                  </a:lnTo>
                  <a:lnTo>
                    <a:pt x="69" y="824"/>
                  </a:lnTo>
                  <a:lnTo>
                    <a:pt x="103" y="860"/>
                  </a:lnTo>
                  <a:lnTo>
                    <a:pt x="137" y="860"/>
                  </a:lnTo>
                  <a:lnTo>
                    <a:pt x="172" y="894"/>
                  </a:lnTo>
                  <a:lnTo>
                    <a:pt x="207" y="894"/>
                  </a:lnTo>
                  <a:lnTo>
                    <a:pt x="241" y="927"/>
                  </a:lnTo>
                  <a:lnTo>
                    <a:pt x="274" y="927"/>
                  </a:lnTo>
                  <a:lnTo>
                    <a:pt x="310" y="961"/>
                  </a:lnTo>
                  <a:lnTo>
                    <a:pt x="344" y="997"/>
                  </a:lnTo>
                  <a:lnTo>
                    <a:pt x="378" y="997"/>
                  </a:lnTo>
                  <a:lnTo>
                    <a:pt x="414" y="997"/>
                  </a:lnTo>
                  <a:lnTo>
                    <a:pt x="481" y="961"/>
                  </a:lnTo>
                  <a:lnTo>
                    <a:pt x="516" y="961"/>
                  </a:lnTo>
                  <a:lnTo>
                    <a:pt x="551" y="927"/>
                  </a:lnTo>
                  <a:lnTo>
                    <a:pt x="585" y="927"/>
                  </a:lnTo>
                  <a:lnTo>
                    <a:pt x="585" y="894"/>
                  </a:lnTo>
                  <a:lnTo>
                    <a:pt x="618" y="927"/>
                  </a:lnTo>
                  <a:lnTo>
                    <a:pt x="654" y="927"/>
                  </a:lnTo>
                  <a:lnTo>
                    <a:pt x="688" y="961"/>
                  </a:lnTo>
                  <a:lnTo>
                    <a:pt x="722" y="961"/>
                  </a:lnTo>
                  <a:lnTo>
                    <a:pt x="758" y="961"/>
                  </a:lnTo>
                  <a:lnTo>
                    <a:pt x="791" y="997"/>
                  </a:lnTo>
                  <a:lnTo>
                    <a:pt x="825" y="997"/>
                  </a:lnTo>
                  <a:lnTo>
                    <a:pt x="825" y="1031"/>
                  </a:lnTo>
                  <a:lnTo>
                    <a:pt x="860" y="1031"/>
                  </a:lnTo>
                  <a:lnTo>
                    <a:pt x="895" y="1031"/>
                  </a:lnTo>
                  <a:lnTo>
                    <a:pt x="929" y="1065"/>
                  </a:lnTo>
                  <a:lnTo>
                    <a:pt x="963" y="1065"/>
                  </a:lnTo>
                  <a:lnTo>
                    <a:pt x="963" y="1099"/>
                  </a:lnTo>
                  <a:lnTo>
                    <a:pt x="998" y="1099"/>
                  </a:lnTo>
                  <a:lnTo>
                    <a:pt x="1032" y="1099"/>
                  </a:lnTo>
                  <a:lnTo>
                    <a:pt x="1066" y="1134"/>
                  </a:lnTo>
                  <a:lnTo>
                    <a:pt x="1102" y="1134"/>
                  </a:lnTo>
                  <a:lnTo>
                    <a:pt x="1135" y="1168"/>
                  </a:lnTo>
                  <a:lnTo>
                    <a:pt x="1169" y="1168"/>
                  </a:lnTo>
                  <a:lnTo>
                    <a:pt x="1204" y="1203"/>
                  </a:lnTo>
                  <a:lnTo>
                    <a:pt x="1239" y="1203"/>
                  </a:lnTo>
                  <a:lnTo>
                    <a:pt x="1273" y="1237"/>
                  </a:lnTo>
                  <a:lnTo>
                    <a:pt x="1307" y="1237"/>
                  </a:lnTo>
                  <a:lnTo>
                    <a:pt x="1342" y="1237"/>
                  </a:lnTo>
                  <a:lnTo>
                    <a:pt x="1376" y="1203"/>
                  </a:lnTo>
                  <a:lnTo>
                    <a:pt x="1411" y="1203"/>
                  </a:lnTo>
                  <a:lnTo>
                    <a:pt x="1411" y="1168"/>
                  </a:lnTo>
                  <a:lnTo>
                    <a:pt x="1411" y="1099"/>
                  </a:lnTo>
                  <a:lnTo>
                    <a:pt x="1411" y="1031"/>
                  </a:lnTo>
                  <a:lnTo>
                    <a:pt x="1411" y="997"/>
                  </a:lnTo>
                  <a:lnTo>
                    <a:pt x="1411" y="927"/>
                  </a:lnTo>
                  <a:lnTo>
                    <a:pt x="1411" y="894"/>
                  </a:lnTo>
                  <a:lnTo>
                    <a:pt x="1411" y="790"/>
                  </a:lnTo>
                  <a:lnTo>
                    <a:pt x="1376" y="722"/>
                  </a:lnTo>
                  <a:lnTo>
                    <a:pt x="1376" y="618"/>
                  </a:lnTo>
                  <a:lnTo>
                    <a:pt x="1376" y="584"/>
                  </a:lnTo>
                  <a:lnTo>
                    <a:pt x="1376" y="481"/>
                  </a:lnTo>
                  <a:lnTo>
                    <a:pt x="1342" y="412"/>
                  </a:lnTo>
                  <a:lnTo>
                    <a:pt x="1342" y="378"/>
                  </a:lnTo>
                  <a:lnTo>
                    <a:pt x="1342" y="344"/>
                  </a:lnTo>
                  <a:lnTo>
                    <a:pt x="1307" y="310"/>
                  </a:lnTo>
                  <a:lnTo>
                    <a:pt x="1342" y="69"/>
                  </a:lnTo>
                  <a:lnTo>
                    <a:pt x="1273" y="69"/>
                  </a:lnTo>
                  <a:lnTo>
                    <a:pt x="1204" y="69"/>
                  </a:lnTo>
                  <a:lnTo>
                    <a:pt x="1204" y="34"/>
                  </a:lnTo>
                  <a:lnTo>
                    <a:pt x="1169" y="34"/>
                  </a:lnTo>
                  <a:lnTo>
                    <a:pt x="1135" y="34"/>
                  </a:lnTo>
                  <a:lnTo>
                    <a:pt x="1066" y="69"/>
                  </a:lnTo>
                  <a:lnTo>
                    <a:pt x="1032" y="103"/>
                  </a:lnTo>
                  <a:lnTo>
                    <a:pt x="998" y="103"/>
                  </a:lnTo>
                  <a:lnTo>
                    <a:pt x="963" y="103"/>
                  </a:lnTo>
                  <a:lnTo>
                    <a:pt x="963" y="137"/>
                  </a:lnTo>
                  <a:lnTo>
                    <a:pt x="963" y="172"/>
                  </a:lnTo>
                  <a:lnTo>
                    <a:pt x="929" y="172"/>
                  </a:lnTo>
                  <a:lnTo>
                    <a:pt x="895" y="172"/>
                  </a:lnTo>
                  <a:lnTo>
                    <a:pt x="791" y="172"/>
                  </a:lnTo>
                  <a:lnTo>
                    <a:pt x="758" y="172"/>
                  </a:lnTo>
                  <a:lnTo>
                    <a:pt x="688" y="172"/>
                  </a:lnTo>
                  <a:lnTo>
                    <a:pt x="585" y="137"/>
                  </a:lnTo>
                  <a:lnTo>
                    <a:pt x="551" y="103"/>
                  </a:lnTo>
                  <a:lnTo>
                    <a:pt x="551" y="69"/>
                  </a:lnTo>
                  <a:lnTo>
                    <a:pt x="516" y="34"/>
                  </a:lnTo>
                  <a:lnTo>
                    <a:pt x="447" y="34"/>
                  </a:lnTo>
                  <a:lnTo>
                    <a:pt x="310" y="0"/>
                  </a:lnTo>
                  <a:lnTo>
                    <a:pt x="274" y="0"/>
                  </a:lnTo>
                  <a:lnTo>
                    <a:pt x="241" y="0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172" y="103"/>
                  </a:lnTo>
                  <a:lnTo>
                    <a:pt x="137" y="207"/>
                  </a:lnTo>
                  <a:lnTo>
                    <a:pt x="69" y="24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46" name="Freeform 263"/>
            <p:cNvSpPr>
              <a:spLocks noChangeArrowheads="1"/>
            </p:cNvSpPr>
            <p:nvPr/>
          </p:nvSpPr>
          <p:spPr bwMode="auto">
            <a:xfrm>
              <a:off x="2432" y="2592"/>
              <a:ext cx="374" cy="396"/>
            </a:xfrm>
            <a:custGeom>
              <a:avLst/>
              <a:gdLst>
                <a:gd name="T0" fmla="*/ 0 w 1653"/>
                <a:gd name="T1" fmla="*/ 171 h 1752"/>
                <a:gd name="T2" fmla="*/ 62 w 1653"/>
                <a:gd name="T3" fmla="*/ 233 h 1752"/>
                <a:gd name="T4" fmla="*/ 140 w 1653"/>
                <a:gd name="T5" fmla="*/ 318 h 1752"/>
                <a:gd name="T6" fmla="*/ 156 w 1653"/>
                <a:gd name="T7" fmla="*/ 326 h 1752"/>
                <a:gd name="T8" fmla="*/ 163 w 1653"/>
                <a:gd name="T9" fmla="*/ 342 h 1752"/>
                <a:gd name="T10" fmla="*/ 172 w 1653"/>
                <a:gd name="T11" fmla="*/ 349 h 1752"/>
                <a:gd name="T12" fmla="*/ 187 w 1653"/>
                <a:gd name="T13" fmla="*/ 357 h 1752"/>
                <a:gd name="T14" fmla="*/ 195 w 1653"/>
                <a:gd name="T15" fmla="*/ 365 h 1752"/>
                <a:gd name="T16" fmla="*/ 202 w 1653"/>
                <a:gd name="T17" fmla="*/ 372 h 1752"/>
                <a:gd name="T18" fmla="*/ 210 w 1653"/>
                <a:gd name="T19" fmla="*/ 380 h 1752"/>
                <a:gd name="T20" fmla="*/ 210 w 1653"/>
                <a:gd name="T21" fmla="*/ 396 h 1752"/>
                <a:gd name="T22" fmla="*/ 226 w 1653"/>
                <a:gd name="T23" fmla="*/ 396 h 1752"/>
                <a:gd name="T24" fmla="*/ 241 w 1653"/>
                <a:gd name="T25" fmla="*/ 396 h 1752"/>
                <a:gd name="T26" fmla="*/ 257 w 1653"/>
                <a:gd name="T27" fmla="*/ 388 h 1752"/>
                <a:gd name="T28" fmla="*/ 272 w 1653"/>
                <a:gd name="T29" fmla="*/ 380 h 1752"/>
                <a:gd name="T30" fmla="*/ 280 w 1653"/>
                <a:gd name="T31" fmla="*/ 372 h 1752"/>
                <a:gd name="T32" fmla="*/ 288 w 1653"/>
                <a:gd name="T33" fmla="*/ 365 h 1752"/>
                <a:gd name="T34" fmla="*/ 304 w 1653"/>
                <a:gd name="T35" fmla="*/ 357 h 1752"/>
                <a:gd name="T36" fmla="*/ 319 w 1653"/>
                <a:gd name="T37" fmla="*/ 349 h 1752"/>
                <a:gd name="T38" fmla="*/ 327 w 1653"/>
                <a:gd name="T39" fmla="*/ 342 h 1752"/>
                <a:gd name="T40" fmla="*/ 335 w 1653"/>
                <a:gd name="T41" fmla="*/ 334 h 1752"/>
                <a:gd name="T42" fmla="*/ 350 w 1653"/>
                <a:gd name="T43" fmla="*/ 334 h 1752"/>
                <a:gd name="T44" fmla="*/ 358 w 1653"/>
                <a:gd name="T45" fmla="*/ 326 h 1752"/>
                <a:gd name="T46" fmla="*/ 374 w 1653"/>
                <a:gd name="T47" fmla="*/ 318 h 1752"/>
                <a:gd name="T48" fmla="*/ 366 w 1653"/>
                <a:gd name="T49" fmla="*/ 311 h 1752"/>
                <a:gd name="T50" fmla="*/ 350 w 1653"/>
                <a:gd name="T51" fmla="*/ 303 h 1752"/>
                <a:gd name="T52" fmla="*/ 335 w 1653"/>
                <a:gd name="T53" fmla="*/ 287 h 1752"/>
                <a:gd name="T54" fmla="*/ 335 w 1653"/>
                <a:gd name="T55" fmla="*/ 272 h 1752"/>
                <a:gd name="T56" fmla="*/ 327 w 1653"/>
                <a:gd name="T57" fmla="*/ 248 h 1752"/>
                <a:gd name="T58" fmla="*/ 335 w 1653"/>
                <a:gd name="T59" fmla="*/ 240 h 1752"/>
                <a:gd name="T60" fmla="*/ 335 w 1653"/>
                <a:gd name="T61" fmla="*/ 217 h 1752"/>
                <a:gd name="T62" fmla="*/ 335 w 1653"/>
                <a:gd name="T63" fmla="*/ 202 h 1752"/>
                <a:gd name="T64" fmla="*/ 327 w 1653"/>
                <a:gd name="T65" fmla="*/ 186 h 1752"/>
                <a:gd name="T66" fmla="*/ 335 w 1653"/>
                <a:gd name="T67" fmla="*/ 179 h 1752"/>
                <a:gd name="T68" fmla="*/ 343 w 1653"/>
                <a:gd name="T69" fmla="*/ 163 h 1752"/>
                <a:gd name="T70" fmla="*/ 335 w 1653"/>
                <a:gd name="T71" fmla="*/ 132 h 1752"/>
                <a:gd name="T72" fmla="*/ 327 w 1653"/>
                <a:gd name="T73" fmla="*/ 116 h 1752"/>
                <a:gd name="T74" fmla="*/ 311 w 1653"/>
                <a:gd name="T75" fmla="*/ 108 h 1752"/>
                <a:gd name="T76" fmla="*/ 296 w 1653"/>
                <a:gd name="T77" fmla="*/ 93 h 1752"/>
                <a:gd name="T78" fmla="*/ 296 w 1653"/>
                <a:gd name="T79" fmla="*/ 78 h 1752"/>
                <a:gd name="T80" fmla="*/ 304 w 1653"/>
                <a:gd name="T81" fmla="*/ 62 h 1752"/>
                <a:gd name="T82" fmla="*/ 319 w 1653"/>
                <a:gd name="T83" fmla="*/ 54 h 1752"/>
                <a:gd name="T84" fmla="*/ 288 w 1653"/>
                <a:gd name="T85" fmla="*/ 15 h 1752"/>
                <a:gd name="T86" fmla="*/ 272 w 1653"/>
                <a:gd name="T87" fmla="*/ 15 h 1752"/>
                <a:gd name="T88" fmla="*/ 257 w 1653"/>
                <a:gd name="T89" fmla="*/ 7 h 1752"/>
                <a:gd name="T90" fmla="*/ 241 w 1653"/>
                <a:gd name="T91" fmla="*/ 0 h 1752"/>
                <a:gd name="T92" fmla="*/ 226 w 1653"/>
                <a:gd name="T93" fmla="*/ 7 h 1752"/>
                <a:gd name="T94" fmla="*/ 195 w 1653"/>
                <a:gd name="T95" fmla="*/ 15 h 1752"/>
                <a:gd name="T96" fmla="*/ 179 w 1653"/>
                <a:gd name="T97" fmla="*/ 15 h 1752"/>
                <a:gd name="T98" fmla="*/ 172 w 1653"/>
                <a:gd name="T99" fmla="*/ 31 h 1752"/>
                <a:gd name="T100" fmla="*/ 172 w 1653"/>
                <a:gd name="T101" fmla="*/ 62 h 1752"/>
                <a:gd name="T102" fmla="*/ 172 w 1653"/>
                <a:gd name="T103" fmla="*/ 85 h 1752"/>
                <a:gd name="T104" fmla="*/ 187 w 1653"/>
                <a:gd name="T105" fmla="*/ 93 h 1752"/>
                <a:gd name="T106" fmla="*/ 156 w 1653"/>
                <a:gd name="T107" fmla="*/ 101 h 1752"/>
                <a:gd name="T108" fmla="*/ 140 w 1653"/>
                <a:gd name="T109" fmla="*/ 108 h 1752"/>
                <a:gd name="T110" fmla="*/ 132 w 1653"/>
                <a:gd name="T111" fmla="*/ 124 h 1752"/>
                <a:gd name="T112" fmla="*/ 117 w 1653"/>
                <a:gd name="T113" fmla="*/ 132 h 1752"/>
                <a:gd name="T114" fmla="*/ 101 w 1653"/>
                <a:gd name="T115" fmla="*/ 139 h 1752"/>
                <a:gd name="T116" fmla="*/ 86 w 1653"/>
                <a:gd name="T117" fmla="*/ 139 h 1752"/>
                <a:gd name="T118" fmla="*/ 55 w 1653"/>
                <a:gd name="T119" fmla="*/ 139 h 1752"/>
                <a:gd name="T120" fmla="*/ 31 w 1653"/>
                <a:gd name="T121" fmla="*/ 139 h 1752"/>
                <a:gd name="T122" fmla="*/ 16 w 1653"/>
                <a:gd name="T123" fmla="*/ 155 h 1752"/>
                <a:gd name="T124" fmla="*/ 0 w 1653"/>
                <a:gd name="T125" fmla="*/ 163 h 17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53" h="1752">
                  <a:moveTo>
                    <a:pt x="0" y="720"/>
                  </a:moveTo>
                  <a:lnTo>
                    <a:pt x="0" y="755"/>
                  </a:lnTo>
                  <a:lnTo>
                    <a:pt x="0" y="790"/>
                  </a:lnTo>
                  <a:lnTo>
                    <a:pt x="275" y="1030"/>
                  </a:lnTo>
                  <a:lnTo>
                    <a:pt x="619" y="1374"/>
                  </a:lnTo>
                  <a:lnTo>
                    <a:pt x="619" y="1407"/>
                  </a:lnTo>
                  <a:lnTo>
                    <a:pt x="655" y="1407"/>
                  </a:lnTo>
                  <a:lnTo>
                    <a:pt x="688" y="1442"/>
                  </a:lnTo>
                  <a:lnTo>
                    <a:pt x="722" y="1477"/>
                  </a:lnTo>
                  <a:lnTo>
                    <a:pt x="722" y="1511"/>
                  </a:lnTo>
                  <a:lnTo>
                    <a:pt x="722" y="1546"/>
                  </a:lnTo>
                  <a:lnTo>
                    <a:pt x="758" y="1546"/>
                  </a:lnTo>
                  <a:lnTo>
                    <a:pt x="792" y="1579"/>
                  </a:lnTo>
                  <a:lnTo>
                    <a:pt x="826" y="1579"/>
                  </a:lnTo>
                  <a:lnTo>
                    <a:pt x="826" y="1614"/>
                  </a:lnTo>
                  <a:lnTo>
                    <a:pt x="860" y="1614"/>
                  </a:lnTo>
                  <a:lnTo>
                    <a:pt x="860" y="1648"/>
                  </a:lnTo>
                  <a:lnTo>
                    <a:pt x="895" y="1648"/>
                  </a:lnTo>
                  <a:lnTo>
                    <a:pt x="895" y="1683"/>
                  </a:lnTo>
                  <a:lnTo>
                    <a:pt x="929" y="1683"/>
                  </a:lnTo>
                  <a:lnTo>
                    <a:pt x="929" y="1717"/>
                  </a:lnTo>
                  <a:lnTo>
                    <a:pt x="929" y="1751"/>
                  </a:lnTo>
                  <a:lnTo>
                    <a:pt x="963" y="1751"/>
                  </a:lnTo>
                  <a:lnTo>
                    <a:pt x="999" y="1751"/>
                  </a:lnTo>
                  <a:lnTo>
                    <a:pt x="1032" y="1751"/>
                  </a:lnTo>
                  <a:lnTo>
                    <a:pt x="1066" y="1751"/>
                  </a:lnTo>
                  <a:lnTo>
                    <a:pt x="1102" y="1751"/>
                  </a:lnTo>
                  <a:lnTo>
                    <a:pt x="1136" y="1717"/>
                  </a:lnTo>
                  <a:lnTo>
                    <a:pt x="1170" y="1683"/>
                  </a:lnTo>
                  <a:lnTo>
                    <a:pt x="1204" y="1683"/>
                  </a:lnTo>
                  <a:lnTo>
                    <a:pt x="1204" y="1648"/>
                  </a:lnTo>
                  <a:lnTo>
                    <a:pt x="1239" y="1648"/>
                  </a:lnTo>
                  <a:lnTo>
                    <a:pt x="1239" y="1614"/>
                  </a:lnTo>
                  <a:lnTo>
                    <a:pt x="1273" y="1614"/>
                  </a:lnTo>
                  <a:lnTo>
                    <a:pt x="1308" y="1614"/>
                  </a:lnTo>
                  <a:lnTo>
                    <a:pt x="1343" y="1579"/>
                  </a:lnTo>
                  <a:lnTo>
                    <a:pt x="1376" y="1546"/>
                  </a:lnTo>
                  <a:lnTo>
                    <a:pt x="1410" y="1546"/>
                  </a:lnTo>
                  <a:lnTo>
                    <a:pt x="1410" y="1511"/>
                  </a:lnTo>
                  <a:lnTo>
                    <a:pt x="1446" y="1511"/>
                  </a:lnTo>
                  <a:lnTo>
                    <a:pt x="1480" y="1511"/>
                  </a:lnTo>
                  <a:lnTo>
                    <a:pt x="1480" y="1477"/>
                  </a:lnTo>
                  <a:lnTo>
                    <a:pt x="1514" y="1477"/>
                  </a:lnTo>
                  <a:lnTo>
                    <a:pt x="1548" y="1477"/>
                  </a:lnTo>
                  <a:lnTo>
                    <a:pt x="1548" y="1442"/>
                  </a:lnTo>
                  <a:lnTo>
                    <a:pt x="1583" y="1442"/>
                  </a:lnTo>
                  <a:lnTo>
                    <a:pt x="1617" y="1407"/>
                  </a:lnTo>
                  <a:lnTo>
                    <a:pt x="1652" y="1407"/>
                  </a:lnTo>
                  <a:lnTo>
                    <a:pt x="1652" y="1374"/>
                  </a:lnTo>
                  <a:lnTo>
                    <a:pt x="1617" y="1374"/>
                  </a:lnTo>
                  <a:lnTo>
                    <a:pt x="1583" y="1340"/>
                  </a:lnTo>
                  <a:lnTo>
                    <a:pt x="1548" y="1340"/>
                  </a:lnTo>
                  <a:lnTo>
                    <a:pt x="1514" y="1304"/>
                  </a:lnTo>
                  <a:lnTo>
                    <a:pt x="1480" y="1270"/>
                  </a:lnTo>
                  <a:lnTo>
                    <a:pt x="1480" y="1236"/>
                  </a:lnTo>
                  <a:lnTo>
                    <a:pt x="1480" y="1203"/>
                  </a:lnTo>
                  <a:lnTo>
                    <a:pt x="1446" y="1133"/>
                  </a:lnTo>
                  <a:lnTo>
                    <a:pt x="1446" y="1099"/>
                  </a:lnTo>
                  <a:lnTo>
                    <a:pt x="1446" y="1064"/>
                  </a:lnTo>
                  <a:lnTo>
                    <a:pt x="1480" y="1064"/>
                  </a:lnTo>
                  <a:lnTo>
                    <a:pt x="1480" y="996"/>
                  </a:lnTo>
                  <a:lnTo>
                    <a:pt x="1480" y="961"/>
                  </a:lnTo>
                  <a:lnTo>
                    <a:pt x="1480" y="927"/>
                  </a:lnTo>
                  <a:lnTo>
                    <a:pt x="1480" y="892"/>
                  </a:lnTo>
                  <a:lnTo>
                    <a:pt x="1446" y="892"/>
                  </a:lnTo>
                  <a:lnTo>
                    <a:pt x="1446" y="824"/>
                  </a:lnTo>
                  <a:lnTo>
                    <a:pt x="1446" y="790"/>
                  </a:lnTo>
                  <a:lnTo>
                    <a:pt x="1480" y="790"/>
                  </a:lnTo>
                  <a:lnTo>
                    <a:pt x="1480" y="755"/>
                  </a:lnTo>
                  <a:lnTo>
                    <a:pt x="1514" y="720"/>
                  </a:lnTo>
                  <a:lnTo>
                    <a:pt x="1514" y="687"/>
                  </a:lnTo>
                  <a:lnTo>
                    <a:pt x="1480" y="583"/>
                  </a:lnTo>
                  <a:lnTo>
                    <a:pt x="1480" y="549"/>
                  </a:lnTo>
                  <a:lnTo>
                    <a:pt x="1446" y="515"/>
                  </a:lnTo>
                  <a:lnTo>
                    <a:pt x="1446" y="480"/>
                  </a:lnTo>
                  <a:lnTo>
                    <a:pt x="1376" y="480"/>
                  </a:lnTo>
                  <a:lnTo>
                    <a:pt x="1343" y="446"/>
                  </a:lnTo>
                  <a:lnTo>
                    <a:pt x="1308" y="412"/>
                  </a:lnTo>
                  <a:lnTo>
                    <a:pt x="1308" y="376"/>
                  </a:lnTo>
                  <a:lnTo>
                    <a:pt x="1308" y="343"/>
                  </a:lnTo>
                  <a:lnTo>
                    <a:pt x="1308" y="309"/>
                  </a:lnTo>
                  <a:lnTo>
                    <a:pt x="1343" y="274"/>
                  </a:lnTo>
                  <a:lnTo>
                    <a:pt x="1376" y="274"/>
                  </a:lnTo>
                  <a:lnTo>
                    <a:pt x="1410" y="239"/>
                  </a:lnTo>
                  <a:lnTo>
                    <a:pt x="1376" y="68"/>
                  </a:lnTo>
                  <a:lnTo>
                    <a:pt x="1273" y="68"/>
                  </a:lnTo>
                  <a:lnTo>
                    <a:pt x="1239" y="68"/>
                  </a:lnTo>
                  <a:lnTo>
                    <a:pt x="1204" y="68"/>
                  </a:lnTo>
                  <a:lnTo>
                    <a:pt x="1170" y="68"/>
                  </a:lnTo>
                  <a:lnTo>
                    <a:pt x="1136" y="33"/>
                  </a:lnTo>
                  <a:lnTo>
                    <a:pt x="1102" y="33"/>
                  </a:lnTo>
                  <a:lnTo>
                    <a:pt x="1066" y="0"/>
                  </a:lnTo>
                  <a:lnTo>
                    <a:pt x="1032" y="33"/>
                  </a:lnTo>
                  <a:lnTo>
                    <a:pt x="999" y="33"/>
                  </a:lnTo>
                  <a:lnTo>
                    <a:pt x="963" y="33"/>
                  </a:lnTo>
                  <a:lnTo>
                    <a:pt x="860" y="68"/>
                  </a:lnTo>
                  <a:lnTo>
                    <a:pt x="826" y="68"/>
                  </a:lnTo>
                  <a:lnTo>
                    <a:pt x="792" y="68"/>
                  </a:lnTo>
                  <a:lnTo>
                    <a:pt x="758" y="102"/>
                  </a:lnTo>
                  <a:lnTo>
                    <a:pt x="758" y="137"/>
                  </a:lnTo>
                  <a:lnTo>
                    <a:pt x="758" y="172"/>
                  </a:lnTo>
                  <a:lnTo>
                    <a:pt x="758" y="274"/>
                  </a:lnTo>
                  <a:lnTo>
                    <a:pt x="758" y="343"/>
                  </a:lnTo>
                  <a:lnTo>
                    <a:pt x="758" y="376"/>
                  </a:lnTo>
                  <a:lnTo>
                    <a:pt x="792" y="376"/>
                  </a:lnTo>
                  <a:lnTo>
                    <a:pt x="826" y="412"/>
                  </a:lnTo>
                  <a:lnTo>
                    <a:pt x="792" y="446"/>
                  </a:lnTo>
                  <a:lnTo>
                    <a:pt x="688" y="446"/>
                  </a:lnTo>
                  <a:lnTo>
                    <a:pt x="655" y="446"/>
                  </a:lnTo>
                  <a:lnTo>
                    <a:pt x="619" y="480"/>
                  </a:lnTo>
                  <a:lnTo>
                    <a:pt x="619" y="515"/>
                  </a:lnTo>
                  <a:lnTo>
                    <a:pt x="585" y="549"/>
                  </a:lnTo>
                  <a:lnTo>
                    <a:pt x="551" y="549"/>
                  </a:lnTo>
                  <a:lnTo>
                    <a:pt x="516" y="583"/>
                  </a:lnTo>
                  <a:lnTo>
                    <a:pt x="482" y="617"/>
                  </a:lnTo>
                  <a:lnTo>
                    <a:pt x="448" y="617"/>
                  </a:lnTo>
                  <a:lnTo>
                    <a:pt x="413" y="617"/>
                  </a:lnTo>
                  <a:lnTo>
                    <a:pt x="378" y="617"/>
                  </a:lnTo>
                  <a:lnTo>
                    <a:pt x="378" y="583"/>
                  </a:lnTo>
                  <a:lnTo>
                    <a:pt x="241" y="617"/>
                  </a:lnTo>
                  <a:lnTo>
                    <a:pt x="172" y="617"/>
                  </a:lnTo>
                  <a:lnTo>
                    <a:pt x="138" y="617"/>
                  </a:lnTo>
                  <a:lnTo>
                    <a:pt x="104" y="652"/>
                  </a:lnTo>
                  <a:lnTo>
                    <a:pt x="69" y="687"/>
                  </a:lnTo>
                  <a:lnTo>
                    <a:pt x="34" y="720"/>
                  </a:lnTo>
                  <a:lnTo>
                    <a:pt x="0" y="72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47" name="Freeform 264"/>
            <p:cNvSpPr>
              <a:spLocks noChangeArrowheads="1"/>
            </p:cNvSpPr>
            <p:nvPr/>
          </p:nvSpPr>
          <p:spPr bwMode="auto">
            <a:xfrm>
              <a:off x="2432" y="2592"/>
              <a:ext cx="374" cy="396"/>
            </a:xfrm>
            <a:custGeom>
              <a:avLst/>
              <a:gdLst>
                <a:gd name="T0" fmla="*/ 0 w 1653"/>
                <a:gd name="T1" fmla="*/ 171 h 1752"/>
                <a:gd name="T2" fmla="*/ 62 w 1653"/>
                <a:gd name="T3" fmla="*/ 233 h 1752"/>
                <a:gd name="T4" fmla="*/ 140 w 1653"/>
                <a:gd name="T5" fmla="*/ 318 h 1752"/>
                <a:gd name="T6" fmla="*/ 156 w 1653"/>
                <a:gd name="T7" fmla="*/ 326 h 1752"/>
                <a:gd name="T8" fmla="*/ 163 w 1653"/>
                <a:gd name="T9" fmla="*/ 342 h 1752"/>
                <a:gd name="T10" fmla="*/ 172 w 1653"/>
                <a:gd name="T11" fmla="*/ 349 h 1752"/>
                <a:gd name="T12" fmla="*/ 187 w 1653"/>
                <a:gd name="T13" fmla="*/ 357 h 1752"/>
                <a:gd name="T14" fmla="*/ 195 w 1653"/>
                <a:gd name="T15" fmla="*/ 365 h 1752"/>
                <a:gd name="T16" fmla="*/ 202 w 1653"/>
                <a:gd name="T17" fmla="*/ 372 h 1752"/>
                <a:gd name="T18" fmla="*/ 210 w 1653"/>
                <a:gd name="T19" fmla="*/ 380 h 1752"/>
                <a:gd name="T20" fmla="*/ 210 w 1653"/>
                <a:gd name="T21" fmla="*/ 396 h 1752"/>
                <a:gd name="T22" fmla="*/ 226 w 1653"/>
                <a:gd name="T23" fmla="*/ 396 h 1752"/>
                <a:gd name="T24" fmla="*/ 241 w 1653"/>
                <a:gd name="T25" fmla="*/ 396 h 1752"/>
                <a:gd name="T26" fmla="*/ 257 w 1653"/>
                <a:gd name="T27" fmla="*/ 388 h 1752"/>
                <a:gd name="T28" fmla="*/ 272 w 1653"/>
                <a:gd name="T29" fmla="*/ 380 h 1752"/>
                <a:gd name="T30" fmla="*/ 280 w 1653"/>
                <a:gd name="T31" fmla="*/ 372 h 1752"/>
                <a:gd name="T32" fmla="*/ 288 w 1653"/>
                <a:gd name="T33" fmla="*/ 365 h 1752"/>
                <a:gd name="T34" fmla="*/ 304 w 1653"/>
                <a:gd name="T35" fmla="*/ 357 h 1752"/>
                <a:gd name="T36" fmla="*/ 319 w 1653"/>
                <a:gd name="T37" fmla="*/ 349 h 1752"/>
                <a:gd name="T38" fmla="*/ 327 w 1653"/>
                <a:gd name="T39" fmla="*/ 342 h 1752"/>
                <a:gd name="T40" fmla="*/ 335 w 1653"/>
                <a:gd name="T41" fmla="*/ 334 h 1752"/>
                <a:gd name="T42" fmla="*/ 350 w 1653"/>
                <a:gd name="T43" fmla="*/ 334 h 1752"/>
                <a:gd name="T44" fmla="*/ 358 w 1653"/>
                <a:gd name="T45" fmla="*/ 326 h 1752"/>
                <a:gd name="T46" fmla="*/ 374 w 1653"/>
                <a:gd name="T47" fmla="*/ 318 h 1752"/>
                <a:gd name="T48" fmla="*/ 366 w 1653"/>
                <a:gd name="T49" fmla="*/ 311 h 1752"/>
                <a:gd name="T50" fmla="*/ 350 w 1653"/>
                <a:gd name="T51" fmla="*/ 303 h 1752"/>
                <a:gd name="T52" fmla="*/ 335 w 1653"/>
                <a:gd name="T53" fmla="*/ 287 h 1752"/>
                <a:gd name="T54" fmla="*/ 335 w 1653"/>
                <a:gd name="T55" fmla="*/ 272 h 1752"/>
                <a:gd name="T56" fmla="*/ 327 w 1653"/>
                <a:gd name="T57" fmla="*/ 248 h 1752"/>
                <a:gd name="T58" fmla="*/ 335 w 1653"/>
                <a:gd name="T59" fmla="*/ 240 h 1752"/>
                <a:gd name="T60" fmla="*/ 335 w 1653"/>
                <a:gd name="T61" fmla="*/ 217 h 1752"/>
                <a:gd name="T62" fmla="*/ 335 w 1653"/>
                <a:gd name="T63" fmla="*/ 202 h 1752"/>
                <a:gd name="T64" fmla="*/ 327 w 1653"/>
                <a:gd name="T65" fmla="*/ 186 h 1752"/>
                <a:gd name="T66" fmla="*/ 335 w 1653"/>
                <a:gd name="T67" fmla="*/ 179 h 1752"/>
                <a:gd name="T68" fmla="*/ 343 w 1653"/>
                <a:gd name="T69" fmla="*/ 163 h 1752"/>
                <a:gd name="T70" fmla="*/ 335 w 1653"/>
                <a:gd name="T71" fmla="*/ 132 h 1752"/>
                <a:gd name="T72" fmla="*/ 327 w 1653"/>
                <a:gd name="T73" fmla="*/ 116 h 1752"/>
                <a:gd name="T74" fmla="*/ 311 w 1653"/>
                <a:gd name="T75" fmla="*/ 108 h 1752"/>
                <a:gd name="T76" fmla="*/ 296 w 1653"/>
                <a:gd name="T77" fmla="*/ 93 h 1752"/>
                <a:gd name="T78" fmla="*/ 296 w 1653"/>
                <a:gd name="T79" fmla="*/ 78 h 1752"/>
                <a:gd name="T80" fmla="*/ 304 w 1653"/>
                <a:gd name="T81" fmla="*/ 62 h 1752"/>
                <a:gd name="T82" fmla="*/ 319 w 1653"/>
                <a:gd name="T83" fmla="*/ 54 h 1752"/>
                <a:gd name="T84" fmla="*/ 288 w 1653"/>
                <a:gd name="T85" fmla="*/ 15 h 1752"/>
                <a:gd name="T86" fmla="*/ 272 w 1653"/>
                <a:gd name="T87" fmla="*/ 15 h 1752"/>
                <a:gd name="T88" fmla="*/ 257 w 1653"/>
                <a:gd name="T89" fmla="*/ 7 h 1752"/>
                <a:gd name="T90" fmla="*/ 241 w 1653"/>
                <a:gd name="T91" fmla="*/ 0 h 1752"/>
                <a:gd name="T92" fmla="*/ 226 w 1653"/>
                <a:gd name="T93" fmla="*/ 7 h 1752"/>
                <a:gd name="T94" fmla="*/ 195 w 1653"/>
                <a:gd name="T95" fmla="*/ 15 h 1752"/>
                <a:gd name="T96" fmla="*/ 179 w 1653"/>
                <a:gd name="T97" fmla="*/ 15 h 1752"/>
                <a:gd name="T98" fmla="*/ 172 w 1653"/>
                <a:gd name="T99" fmla="*/ 31 h 1752"/>
                <a:gd name="T100" fmla="*/ 172 w 1653"/>
                <a:gd name="T101" fmla="*/ 62 h 1752"/>
                <a:gd name="T102" fmla="*/ 172 w 1653"/>
                <a:gd name="T103" fmla="*/ 85 h 1752"/>
                <a:gd name="T104" fmla="*/ 187 w 1653"/>
                <a:gd name="T105" fmla="*/ 93 h 1752"/>
                <a:gd name="T106" fmla="*/ 156 w 1653"/>
                <a:gd name="T107" fmla="*/ 101 h 1752"/>
                <a:gd name="T108" fmla="*/ 140 w 1653"/>
                <a:gd name="T109" fmla="*/ 108 h 1752"/>
                <a:gd name="T110" fmla="*/ 132 w 1653"/>
                <a:gd name="T111" fmla="*/ 124 h 1752"/>
                <a:gd name="T112" fmla="*/ 117 w 1653"/>
                <a:gd name="T113" fmla="*/ 132 h 1752"/>
                <a:gd name="T114" fmla="*/ 101 w 1653"/>
                <a:gd name="T115" fmla="*/ 139 h 1752"/>
                <a:gd name="T116" fmla="*/ 86 w 1653"/>
                <a:gd name="T117" fmla="*/ 139 h 1752"/>
                <a:gd name="T118" fmla="*/ 55 w 1653"/>
                <a:gd name="T119" fmla="*/ 139 h 1752"/>
                <a:gd name="T120" fmla="*/ 31 w 1653"/>
                <a:gd name="T121" fmla="*/ 139 h 1752"/>
                <a:gd name="T122" fmla="*/ 16 w 1653"/>
                <a:gd name="T123" fmla="*/ 155 h 1752"/>
                <a:gd name="T124" fmla="*/ 0 w 1653"/>
                <a:gd name="T125" fmla="*/ 163 h 17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53" h="1752">
                  <a:moveTo>
                    <a:pt x="0" y="720"/>
                  </a:moveTo>
                  <a:lnTo>
                    <a:pt x="0" y="755"/>
                  </a:lnTo>
                  <a:lnTo>
                    <a:pt x="0" y="790"/>
                  </a:lnTo>
                  <a:lnTo>
                    <a:pt x="275" y="1030"/>
                  </a:lnTo>
                  <a:lnTo>
                    <a:pt x="619" y="1374"/>
                  </a:lnTo>
                  <a:lnTo>
                    <a:pt x="619" y="1407"/>
                  </a:lnTo>
                  <a:lnTo>
                    <a:pt x="655" y="1407"/>
                  </a:lnTo>
                  <a:lnTo>
                    <a:pt x="688" y="1442"/>
                  </a:lnTo>
                  <a:lnTo>
                    <a:pt x="722" y="1477"/>
                  </a:lnTo>
                  <a:lnTo>
                    <a:pt x="722" y="1511"/>
                  </a:lnTo>
                  <a:lnTo>
                    <a:pt x="722" y="1546"/>
                  </a:lnTo>
                  <a:lnTo>
                    <a:pt x="758" y="1546"/>
                  </a:lnTo>
                  <a:lnTo>
                    <a:pt x="792" y="1579"/>
                  </a:lnTo>
                  <a:lnTo>
                    <a:pt x="826" y="1579"/>
                  </a:lnTo>
                  <a:lnTo>
                    <a:pt x="826" y="1614"/>
                  </a:lnTo>
                  <a:lnTo>
                    <a:pt x="860" y="1614"/>
                  </a:lnTo>
                  <a:lnTo>
                    <a:pt x="860" y="1648"/>
                  </a:lnTo>
                  <a:lnTo>
                    <a:pt x="895" y="1648"/>
                  </a:lnTo>
                  <a:lnTo>
                    <a:pt x="895" y="1683"/>
                  </a:lnTo>
                  <a:lnTo>
                    <a:pt x="929" y="1683"/>
                  </a:lnTo>
                  <a:lnTo>
                    <a:pt x="929" y="1717"/>
                  </a:lnTo>
                  <a:lnTo>
                    <a:pt x="929" y="1751"/>
                  </a:lnTo>
                  <a:lnTo>
                    <a:pt x="963" y="1751"/>
                  </a:lnTo>
                  <a:lnTo>
                    <a:pt x="999" y="1751"/>
                  </a:lnTo>
                  <a:lnTo>
                    <a:pt x="1032" y="1751"/>
                  </a:lnTo>
                  <a:lnTo>
                    <a:pt x="1066" y="1751"/>
                  </a:lnTo>
                  <a:lnTo>
                    <a:pt x="1102" y="1751"/>
                  </a:lnTo>
                  <a:lnTo>
                    <a:pt x="1136" y="1717"/>
                  </a:lnTo>
                  <a:lnTo>
                    <a:pt x="1170" y="1683"/>
                  </a:lnTo>
                  <a:lnTo>
                    <a:pt x="1204" y="1683"/>
                  </a:lnTo>
                  <a:lnTo>
                    <a:pt x="1204" y="1648"/>
                  </a:lnTo>
                  <a:lnTo>
                    <a:pt x="1239" y="1648"/>
                  </a:lnTo>
                  <a:lnTo>
                    <a:pt x="1239" y="1614"/>
                  </a:lnTo>
                  <a:lnTo>
                    <a:pt x="1273" y="1614"/>
                  </a:lnTo>
                  <a:lnTo>
                    <a:pt x="1308" y="1614"/>
                  </a:lnTo>
                  <a:lnTo>
                    <a:pt x="1343" y="1579"/>
                  </a:lnTo>
                  <a:lnTo>
                    <a:pt x="1376" y="1546"/>
                  </a:lnTo>
                  <a:lnTo>
                    <a:pt x="1410" y="1546"/>
                  </a:lnTo>
                  <a:lnTo>
                    <a:pt x="1410" y="1511"/>
                  </a:lnTo>
                  <a:lnTo>
                    <a:pt x="1446" y="1511"/>
                  </a:lnTo>
                  <a:lnTo>
                    <a:pt x="1480" y="1511"/>
                  </a:lnTo>
                  <a:lnTo>
                    <a:pt x="1480" y="1477"/>
                  </a:lnTo>
                  <a:lnTo>
                    <a:pt x="1514" y="1477"/>
                  </a:lnTo>
                  <a:lnTo>
                    <a:pt x="1548" y="1477"/>
                  </a:lnTo>
                  <a:lnTo>
                    <a:pt x="1548" y="1442"/>
                  </a:lnTo>
                  <a:lnTo>
                    <a:pt x="1583" y="1442"/>
                  </a:lnTo>
                  <a:lnTo>
                    <a:pt x="1617" y="1407"/>
                  </a:lnTo>
                  <a:lnTo>
                    <a:pt x="1652" y="1407"/>
                  </a:lnTo>
                  <a:lnTo>
                    <a:pt x="1652" y="1374"/>
                  </a:lnTo>
                  <a:lnTo>
                    <a:pt x="1617" y="1374"/>
                  </a:lnTo>
                  <a:lnTo>
                    <a:pt x="1583" y="1340"/>
                  </a:lnTo>
                  <a:lnTo>
                    <a:pt x="1548" y="1340"/>
                  </a:lnTo>
                  <a:lnTo>
                    <a:pt x="1514" y="1304"/>
                  </a:lnTo>
                  <a:lnTo>
                    <a:pt x="1480" y="1270"/>
                  </a:lnTo>
                  <a:lnTo>
                    <a:pt x="1480" y="1236"/>
                  </a:lnTo>
                  <a:lnTo>
                    <a:pt x="1480" y="1203"/>
                  </a:lnTo>
                  <a:lnTo>
                    <a:pt x="1446" y="1133"/>
                  </a:lnTo>
                  <a:lnTo>
                    <a:pt x="1446" y="1099"/>
                  </a:lnTo>
                  <a:lnTo>
                    <a:pt x="1446" y="1064"/>
                  </a:lnTo>
                  <a:lnTo>
                    <a:pt x="1480" y="1064"/>
                  </a:lnTo>
                  <a:lnTo>
                    <a:pt x="1480" y="996"/>
                  </a:lnTo>
                  <a:lnTo>
                    <a:pt x="1480" y="961"/>
                  </a:lnTo>
                  <a:lnTo>
                    <a:pt x="1480" y="927"/>
                  </a:lnTo>
                  <a:lnTo>
                    <a:pt x="1480" y="892"/>
                  </a:lnTo>
                  <a:lnTo>
                    <a:pt x="1446" y="892"/>
                  </a:lnTo>
                  <a:lnTo>
                    <a:pt x="1446" y="824"/>
                  </a:lnTo>
                  <a:lnTo>
                    <a:pt x="1446" y="790"/>
                  </a:lnTo>
                  <a:lnTo>
                    <a:pt x="1480" y="790"/>
                  </a:lnTo>
                  <a:lnTo>
                    <a:pt x="1480" y="755"/>
                  </a:lnTo>
                  <a:lnTo>
                    <a:pt x="1514" y="720"/>
                  </a:lnTo>
                  <a:lnTo>
                    <a:pt x="1514" y="687"/>
                  </a:lnTo>
                  <a:lnTo>
                    <a:pt x="1480" y="583"/>
                  </a:lnTo>
                  <a:lnTo>
                    <a:pt x="1480" y="549"/>
                  </a:lnTo>
                  <a:lnTo>
                    <a:pt x="1446" y="515"/>
                  </a:lnTo>
                  <a:lnTo>
                    <a:pt x="1446" y="480"/>
                  </a:lnTo>
                  <a:lnTo>
                    <a:pt x="1376" y="480"/>
                  </a:lnTo>
                  <a:lnTo>
                    <a:pt x="1343" y="446"/>
                  </a:lnTo>
                  <a:lnTo>
                    <a:pt x="1308" y="412"/>
                  </a:lnTo>
                  <a:lnTo>
                    <a:pt x="1308" y="376"/>
                  </a:lnTo>
                  <a:lnTo>
                    <a:pt x="1308" y="343"/>
                  </a:lnTo>
                  <a:lnTo>
                    <a:pt x="1308" y="309"/>
                  </a:lnTo>
                  <a:lnTo>
                    <a:pt x="1343" y="274"/>
                  </a:lnTo>
                  <a:lnTo>
                    <a:pt x="1376" y="274"/>
                  </a:lnTo>
                  <a:lnTo>
                    <a:pt x="1410" y="239"/>
                  </a:lnTo>
                  <a:lnTo>
                    <a:pt x="1376" y="68"/>
                  </a:lnTo>
                  <a:lnTo>
                    <a:pt x="1273" y="68"/>
                  </a:lnTo>
                  <a:lnTo>
                    <a:pt x="1239" y="68"/>
                  </a:lnTo>
                  <a:lnTo>
                    <a:pt x="1204" y="68"/>
                  </a:lnTo>
                  <a:lnTo>
                    <a:pt x="1170" y="68"/>
                  </a:lnTo>
                  <a:lnTo>
                    <a:pt x="1136" y="33"/>
                  </a:lnTo>
                  <a:lnTo>
                    <a:pt x="1102" y="33"/>
                  </a:lnTo>
                  <a:lnTo>
                    <a:pt x="1066" y="0"/>
                  </a:lnTo>
                  <a:lnTo>
                    <a:pt x="1032" y="33"/>
                  </a:lnTo>
                  <a:lnTo>
                    <a:pt x="999" y="33"/>
                  </a:lnTo>
                  <a:lnTo>
                    <a:pt x="963" y="33"/>
                  </a:lnTo>
                  <a:lnTo>
                    <a:pt x="860" y="68"/>
                  </a:lnTo>
                  <a:lnTo>
                    <a:pt x="826" y="68"/>
                  </a:lnTo>
                  <a:lnTo>
                    <a:pt x="792" y="68"/>
                  </a:lnTo>
                  <a:lnTo>
                    <a:pt x="758" y="102"/>
                  </a:lnTo>
                  <a:lnTo>
                    <a:pt x="758" y="137"/>
                  </a:lnTo>
                  <a:lnTo>
                    <a:pt x="758" y="172"/>
                  </a:lnTo>
                  <a:lnTo>
                    <a:pt x="758" y="274"/>
                  </a:lnTo>
                  <a:lnTo>
                    <a:pt x="758" y="343"/>
                  </a:lnTo>
                  <a:lnTo>
                    <a:pt x="758" y="376"/>
                  </a:lnTo>
                  <a:lnTo>
                    <a:pt x="792" y="376"/>
                  </a:lnTo>
                  <a:lnTo>
                    <a:pt x="826" y="412"/>
                  </a:lnTo>
                  <a:lnTo>
                    <a:pt x="792" y="446"/>
                  </a:lnTo>
                  <a:lnTo>
                    <a:pt x="688" y="446"/>
                  </a:lnTo>
                  <a:lnTo>
                    <a:pt x="655" y="446"/>
                  </a:lnTo>
                  <a:lnTo>
                    <a:pt x="619" y="480"/>
                  </a:lnTo>
                  <a:lnTo>
                    <a:pt x="619" y="515"/>
                  </a:lnTo>
                  <a:lnTo>
                    <a:pt x="585" y="549"/>
                  </a:lnTo>
                  <a:lnTo>
                    <a:pt x="551" y="549"/>
                  </a:lnTo>
                  <a:lnTo>
                    <a:pt x="516" y="583"/>
                  </a:lnTo>
                  <a:lnTo>
                    <a:pt x="482" y="617"/>
                  </a:lnTo>
                  <a:lnTo>
                    <a:pt x="448" y="617"/>
                  </a:lnTo>
                  <a:lnTo>
                    <a:pt x="413" y="617"/>
                  </a:lnTo>
                  <a:lnTo>
                    <a:pt x="378" y="617"/>
                  </a:lnTo>
                  <a:lnTo>
                    <a:pt x="378" y="583"/>
                  </a:lnTo>
                  <a:lnTo>
                    <a:pt x="241" y="617"/>
                  </a:lnTo>
                  <a:lnTo>
                    <a:pt x="172" y="617"/>
                  </a:lnTo>
                  <a:lnTo>
                    <a:pt x="138" y="617"/>
                  </a:lnTo>
                  <a:lnTo>
                    <a:pt x="104" y="652"/>
                  </a:lnTo>
                  <a:lnTo>
                    <a:pt x="69" y="687"/>
                  </a:lnTo>
                  <a:lnTo>
                    <a:pt x="34" y="720"/>
                  </a:lnTo>
                  <a:lnTo>
                    <a:pt x="0" y="72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48" name="Freeform 265"/>
            <p:cNvSpPr>
              <a:spLocks noChangeArrowheads="1"/>
            </p:cNvSpPr>
            <p:nvPr/>
          </p:nvSpPr>
          <p:spPr bwMode="auto">
            <a:xfrm>
              <a:off x="2361" y="2576"/>
              <a:ext cx="257" cy="178"/>
            </a:xfrm>
            <a:custGeom>
              <a:avLst/>
              <a:gdLst>
                <a:gd name="T0" fmla="*/ 78 w 1137"/>
                <a:gd name="T1" fmla="*/ 178 h 791"/>
                <a:gd name="T2" fmla="*/ 94 w 1137"/>
                <a:gd name="T3" fmla="*/ 162 h 791"/>
                <a:gd name="T4" fmla="*/ 109 w 1137"/>
                <a:gd name="T5" fmla="*/ 155 h 791"/>
                <a:gd name="T6" fmla="*/ 156 w 1137"/>
                <a:gd name="T7" fmla="*/ 147 h 791"/>
                <a:gd name="T8" fmla="*/ 163 w 1137"/>
                <a:gd name="T9" fmla="*/ 155 h 791"/>
                <a:gd name="T10" fmla="*/ 179 w 1137"/>
                <a:gd name="T11" fmla="*/ 155 h 791"/>
                <a:gd name="T12" fmla="*/ 194 w 1137"/>
                <a:gd name="T13" fmla="*/ 139 h 791"/>
                <a:gd name="T14" fmla="*/ 210 w 1137"/>
                <a:gd name="T15" fmla="*/ 131 h 791"/>
                <a:gd name="T16" fmla="*/ 218 w 1137"/>
                <a:gd name="T17" fmla="*/ 116 h 791"/>
                <a:gd name="T18" fmla="*/ 249 w 1137"/>
                <a:gd name="T19" fmla="*/ 116 h 791"/>
                <a:gd name="T20" fmla="*/ 249 w 1137"/>
                <a:gd name="T21" fmla="*/ 100 h 791"/>
                <a:gd name="T22" fmla="*/ 241 w 1137"/>
                <a:gd name="T23" fmla="*/ 93 h 791"/>
                <a:gd name="T24" fmla="*/ 241 w 1137"/>
                <a:gd name="T25" fmla="*/ 54 h 791"/>
                <a:gd name="T26" fmla="*/ 241 w 1137"/>
                <a:gd name="T27" fmla="*/ 39 h 791"/>
                <a:gd name="T28" fmla="*/ 226 w 1137"/>
                <a:gd name="T29" fmla="*/ 39 h 791"/>
                <a:gd name="T30" fmla="*/ 202 w 1137"/>
                <a:gd name="T31" fmla="*/ 31 h 791"/>
                <a:gd name="T32" fmla="*/ 179 w 1137"/>
                <a:gd name="T33" fmla="*/ 23 h 791"/>
                <a:gd name="T34" fmla="*/ 171 w 1137"/>
                <a:gd name="T35" fmla="*/ 8 h 791"/>
                <a:gd name="T36" fmla="*/ 163 w 1137"/>
                <a:gd name="T37" fmla="*/ 8 h 791"/>
                <a:gd name="T38" fmla="*/ 156 w 1137"/>
                <a:gd name="T39" fmla="*/ 16 h 791"/>
                <a:gd name="T40" fmla="*/ 125 w 1137"/>
                <a:gd name="T41" fmla="*/ 39 h 791"/>
                <a:gd name="T42" fmla="*/ 101 w 1137"/>
                <a:gd name="T43" fmla="*/ 47 h 791"/>
                <a:gd name="T44" fmla="*/ 85 w 1137"/>
                <a:gd name="T45" fmla="*/ 54 h 791"/>
                <a:gd name="T46" fmla="*/ 78 w 1137"/>
                <a:gd name="T47" fmla="*/ 62 h 791"/>
                <a:gd name="T48" fmla="*/ 70 w 1137"/>
                <a:gd name="T49" fmla="*/ 77 h 791"/>
                <a:gd name="T50" fmla="*/ 70 w 1137"/>
                <a:gd name="T51" fmla="*/ 93 h 791"/>
                <a:gd name="T52" fmla="*/ 62 w 1137"/>
                <a:gd name="T53" fmla="*/ 116 h 791"/>
                <a:gd name="T54" fmla="*/ 39 w 1137"/>
                <a:gd name="T55" fmla="*/ 124 h 791"/>
                <a:gd name="T56" fmla="*/ 16 w 1137"/>
                <a:gd name="T57" fmla="*/ 131 h 791"/>
                <a:gd name="T58" fmla="*/ 0 w 1137"/>
                <a:gd name="T59" fmla="*/ 139 h 791"/>
                <a:gd name="T60" fmla="*/ 8 w 1137"/>
                <a:gd name="T61" fmla="*/ 147 h 791"/>
                <a:gd name="T62" fmla="*/ 16 w 1137"/>
                <a:gd name="T63" fmla="*/ 155 h 791"/>
                <a:gd name="T64" fmla="*/ 39 w 1137"/>
                <a:gd name="T65" fmla="*/ 162 h 791"/>
                <a:gd name="T66" fmla="*/ 54 w 1137"/>
                <a:gd name="T67" fmla="*/ 170 h 791"/>
                <a:gd name="T68" fmla="*/ 70 w 1137"/>
                <a:gd name="T69" fmla="*/ 178 h 7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37" h="791">
                  <a:moveTo>
                    <a:pt x="310" y="790"/>
                  </a:moveTo>
                  <a:lnTo>
                    <a:pt x="344" y="790"/>
                  </a:lnTo>
                  <a:lnTo>
                    <a:pt x="378" y="757"/>
                  </a:lnTo>
                  <a:lnTo>
                    <a:pt x="414" y="721"/>
                  </a:lnTo>
                  <a:lnTo>
                    <a:pt x="448" y="687"/>
                  </a:lnTo>
                  <a:lnTo>
                    <a:pt x="481" y="687"/>
                  </a:lnTo>
                  <a:lnTo>
                    <a:pt x="551" y="687"/>
                  </a:lnTo>
                  <a:lnTo>
                    <a:pt x="688" y="653"/>
                  </a:lnTo>
                  <a:lnTo>
                    <a:pt x="688" y="687"/>
                  </a:lnTo>
                  <a:lnTo>
                    <a:pt x="722" y="687"/>
                  </a:lnTo>
                  <a:lnTo>
                    <a:pt x="758" y="687"/>
                  </a:lnTo>
                  <a:lnTo>
                    <a:pt x="792" y="687"/>
                  </a:lnTo>
                  <a:lnTo>
                    <a:pt x="825" y="653"/>
                  </a:lnTo>
                  <a:lnTo>
                    <a:pt x="860" y="618"/>
                  </a:lnTo>
                  <a:lnTo>
                    <a:pt x="895" y="618"/>
                  </a:lnTo>
                  <a:lnTo>
                    <a:pt x="929" y="584"/>
                  </a:lnTo>
                  <a:lnTo>
                    <a:pt x="929" y="550"/>
                  </a:lnTo>
                  <a:lnTo>
                    <a:pt x="964" y="516"/>
                  </a:lnTo>
                  <a:lnTo>
                    <a:pt x="998" y="516"/>
                  </a:lnTo>
                  <a:lnTo>
                    <a:pt x="1102" y="516"/>
                  </a:lnTo>
                  <a:lnTo>
                    <a:pt x="1136" y="481"/>
                  </a:lnTo>
                  <a:lnTo>
                    <a:pt x="1102" y="446"/>
                  </a:lnTo>
                  <a:lnTo>
                    <a:pt x="1067" y="446"/>
                  </a:lnTo>
                  <a:lnTo>
                    <a:pt x="1067" y="413"/>
                  </a:lnTo>
                  <a:lnTo>
                    <a:pt x="1067" y="344"/>
                  </a:lnTo>
                  <a:lnTo>
                    <a:pt x="1067" y="241"/>
                  </a:lnTo>
                  <a:lnTo>
                    <a:pt x="1067" y="207"/>
                  </a:lnTo>
                  <a:lnTo>
                    <a:pt x="1067" y="172"/>
                  </a:lnTo>
                  <a:lnTo>
                    <a:pt x="1032" y="172"/>
                  </a:lnTo>
                  <a:lnTo>
                    <a:pt x="998" y="172"/>
                  </a:lnTo>
                  <a:lnTo>
                    <a:pt x="929" y="172"/>
                  </a:lnTo>
                  <a:lnTo>
                    <a:pt x="895" y="137"/>
                  </a:lnTo>
                  <a:lnTo>
                    <a:pt x="860" y="137"/>
                  </a:lnTo>
                  <a:lnTo>
                    <a:pt x="792" y="103"/>
                  </a:lnTo>
                  <a:lnTo>
                    <a:pt x="792" y="70"/>
                  </a:lnTo>
                  <a:lnTo>
                    <a:pt x="758" y="34"/>
                  </a:lnTo>
                  <a:lnTo>
                    <a:pt x="758" y="0"/>
                  </a:lnTo>
                  <a:lnTo>
                    <a:pt x="722" y="34"/>
                  </a:lnTo>
                  <a:lnTo>
                    <a:pt x="688" y="34"/>
                  </a:lnTo>
                  <a:lnTo>
                    <a:pt x="688" y="70"/>
                  </a:lnTo>
                  <a:lnTo>
                    <a:pt x="654" y="103"/>
                  </a:lnTo>
                  <a:lnTo>
                    <a:pt x="551" y="172"/>
                  </a:lnTo>
                  <a:lnTo>
                    <a:pt x="516" y="172"/>
                  </a:lnTo>
                  <a:lnTo>
                    <a:pt x="448" y="207"/>
                  </a:lnTo>
                  <a:lnTo>
                    <a:pt x="414" y="207"/>
                  </a:lnTo>
                  <a:lnTo>
                    <a:pt x="378" y="241"/>
                  </a:lnTo>
                  <a:lnTo>
                    <a:pt x="378" y="274"/>
                  </a:lnTo>
                  <a:lnTo>
                    <a:pt x="344" y="274"/>
                  </a:lnTo>
                  <a:lnTo>
                    <a:pt x="310" y="309"/>
                  </a:lnTo>
                  <a:lnTo>
                    <a:pt x="310" y="344"/>
                  </a:lnTo>
                  <a:lnTo>
                    <a:pt x="275" y="378"/>
                  </a:lnTo>
                  <a:lnTo>
                    <a:pt x="310" y="413"/>
                  </a:lnTo>
                  <a:lnTo>
                    <a:pt x="275" y="481"/>
                  </a:lnTo>
                  <a:lnTo>
                    <a:pt x="275" y="516"/>
                  </a:lnTo>
                  <a:lnTo>
                    <a:pt x="241" y="516"/>
                  </a:lnTo>
                  <a:lnTo>
                    <a:pt x="172" y="550"/>
                  </a:lnTo>
                  <a:lnTo>
                    <a:pt x="137" y="550"/>
                  </a:lnTo>
                  <a:lnTo>
                    <a:pt x="69" y="584"/>
                  </a:lnTo>
                  <a:lnTo>
                    <a:pt x="34" y="584"/>
                  </a:lnTo>
                  <a:lnTo>
                    <a:pt x="0" y="618"/>
                  </a:lnTo>
                  <a:lnTo>
                    <a:pt x="0" y="653"/>
                  </a:lnTo>
                  <a:lnTo>
                    <a:pt x="34" y="653"/>
                  </a:lnTo>
                  <a:lnTo>
                    <a:pt x="69" y="653"/>
                  </a:lnTo>
                  <a:lnTo>
                    <a:pt x="69" y="687"/>
                  </a:lnTo>
                  <a:lnTo>
                    <a:pt x="137" y="721"/>
                  </a:lnTo>
                  <a:lnTo>
                    <a:pt x="172" y="721"/>
                  </a:lnTo>
                  <a:lnTo>
                    <a:pt x="207" y="757"/>
                  </a:lnTo>
                  <a:lnTo>
                    <a:pt x="241" y="757"/>
                  </a:lnTo>
                  <a:lnTo>
                    <a:pt x="275" y="790"/>
                  </a:lnTo>
                  <a:lnTo>
                    <a:pt x="310" y="79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49" name="Freeform 266"/>
            <p:cNvSpPr>
              <a:spLocks noChangeArrowheads="1"/>
            </p:cNvSpPr>
            <p:nvPr/>
          </p:nvSpPr>
          <p:spPr bwMode="auto">
            <a:xfrm>
              <a:off x="2361" y="2576"/>
              <a:ext cx="257" cy="178"/>
            </a:xfrm>
            <a:custGeom>
              <a:avLst/>
              <a:gdLst>
                <a:gd name="T0" fmla="*/ 78 w 1137"/>
                <a:gd name="T1" fmla="*/ 178 h 791"/>
                <a:gd name="T2" fmla="*/ 94 w 1137"/>
                <a:gd name="T3" fmla="*/ 162 h 791"/>
                <a:gd name="T4" fmla="*/ 109 w 1137"/>
                <a:gd name="T5" fmla="*/ 155 h 791"/>
                <a:gd name="T6" fmla="*/ 156 w 1137"/>
                <a:gd name="T7" fmla="*/ 147 h 791"/>
                <a:gd name="T8" fmla="*/ 163 w 1137"/>
                <a:gd name="T9" fmla="*/ 155 h 791"/>
                <a:gd name="T10" fmla="*/ 179 w 1137"/>
                <a:gd name="T11" fmla="*/ 155 h 791"/>
                <a:gd name="T12" fmla="*/ 194 w 1137"/>
                <a:gd name="T13" fmla="*/ 139 h 791"/>
                <a:gd name="T14" fmla="*/ 210 w 1137"/>
                <a:gd name="T15" fmla="*/ 131 h 791"/>
                <a:gd name="T16" fmla="*/ 218 w 1137"/>
                <a:gd name="T17" fmla="*/ 116 h 791"/>
                <a:gd name="T18" fmla="*/ 249 w 1137"/>
                <a:gd name="T19" fmla="*/ 116 h 791"/>
                <a:gd name="T20" fmla="*/ 249 w 1137"/>
                <a:gd name="T21" fmla="*/ 100 h 791"/>
                <a:gd name="T22" fmla="*/ 241 w 1137"/>
                <a:gd name="T23" fmla="*/ 93 h 791"/>
                <a:gd name="T24" fmla="*/ 241 w 1137"/>
                <a:gd name="T25" fmla="*/ 54 h 791"/>
                <a:gd name="T26" fmla="*/ 241 w 1137"/>
                <a:gd name="T27" fmla="*/ 39 h 791"/>
                <a:gd name="T28" fmla="*/ 226 w 1137"/>
                <a:gd name="T29" fmla="*/ 39 h 791"/>
                <a:gd name="T30" fmla="*/ 202 w 1137"/>
                <a:gd name="T31" fmla="*/ 31 h 791"/>
                <a:gd name="T32" fmla="*/ 179 w 1137"/>
                <a:gd name="T33" fmla="*/ 23 h 791"/>
                <a:gd name="T34" fmla="*/ 171 w 1137"/>
                <a:gd name="T35" fmla="*/ 8 h 791"/>
                <a:gd name="T36" fmla="*/ 163 w 1137"/>
                <a:gd name="T37" fmla="*/ 8 h 791"/>
                <a:gd name="T38" fmla="*/ 156 w 1137"/>
                <a:gd name="T39" fmla="*/ 16 h 791"/>
                <a:gd name="T40" fmla="*/ 125 w 1137"/>
                <a:gd name="T41" fmla="*/ 39 h 791"/>
                <a:gd name="T42" fmla="*/ 101 w 1137"/>
                <a:gd name="T43" fmla="*/ 47 h 791"/>
                <a:gd name="T44" fmla="*/ 85 w 1137"/>
                <a:gd name="T45" fmla="*/ 54 h 791"/>
                <a:gd name="T46" fmla="*/ 78 w 1137"/>
                <a:gd name="T47" fmla="*/ 62 h 791"/>
                <a:gd name="T48" fmla="*/ 70 w 1137"/>
                <a:gd name="T49" fmla="*/ 77 h 791"/>
                <a:gd name="T50" fmla="*/ 70 w 1137"/>
                <a:gd name="T51" fmla="*/ 93 h 791"/>
                <a:gd name="T52" fmla="*/ 62 w 1137"/>
                <a:gd name="T53" fmla="*/ 116 h 791"/>
                <a:gd name="T54" fmla="*/ 39 w 1137"/>
                <a:gd name="T55" fmla="*/ 124 h 791"/>
                <a:gd name="T56" fmla="*/ 16 w 1137"/>
                <a:gd name="T57" fmla="*/ 131 h 791"/>
                <a:gd name="T58" fmla="*/ 0 w 1137"/>
                <a:gd name="T59" fmla="*/ 139 h 791"/>
                <a:gd name="T60" fmla="*/ 8 w 1137"/>
                <a:gd name="T61" fmla="*/ 147 h 791"/>
                <a:gd name="T62" fmla="*/ 16 w 1137"/>
                <a:gd name="T63" fmla="*/ 155 h 791"/>
                <a:gd name="T64" fmla="*/ 39 w 1137"/>
                <a:gd name="T65" fmla="*/ 162 h 791"/>
                <a:gd name="T66" fmla="*/ 54 w 1137"/>
                <a:gd name="T67" fmla="*/ 170 h 791"/>
                <a:gd name="T68" fmla="*/ 70 w 1137"/>
                <a:gd name="T69" fmla="*/ 178 h 7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37" h="791">
                  <a:moveTo>
                    <a:pt x="310" y="790"/>
                  </a:moveTo>
                  <a:lnTo>
                    <a:pt x="344" y="790"/>
                  </a:lnTo>
                  <a:lnTo>
                    <a:pt x="378" y="757"/>
                  </a:lnTo>
                  <a:lnTo>
                    <a:pt x="414" y="721"/>
                  </a:lnTo>
                  <a:lnTo>
                    <a:pt x="448" y="687"/>
                  </a:lnTo>
                  <a:lnTo>
                    <a:pt x="481" y="687"/>
                  </a:lnTo>
                  <a:lnTo>
                    <a:pt x="551" y="687"/>
                  </a:lnTo>
                  <a:lnTo>
                    <a:pt x="688" y="653"/>
                  </a:lnTo>
                  <a:lnTo>
                    <a:pt x="688" y="687"/>
                  </a:lnTo>
                  <a:lnTo>
                    <a:pt x="722" y="687"/>
                  </a:lnTo>
                  <a:lnTo>
                    <a:pt x="758" y="687"/>
                  </a:lnTo>
                  <a:lnTo>
                    <a:pt x="792" y="687"/>
                  </a:lnTo>
                  <a:lnTo>
                    <a:pt x="825" y="653"/>
                  </a:lnTo>
                  <a:lnTo>
                    <a:pt x="860" y="618"/>
                  </a:lnTo>
                  <a:lnTo>
                    <a:pt x="895" y="618"/>
                  </a:lnTo>
                  <a:lnTo>
                    <a:pt x="929" y="584"/>
                  </a:lnTo>
                  <a:lnTo>
                    <a:pt x="929" y="550"/>
                  </a:lnTo>
                  <a:lnTo>
                    <a:pt x="964" y="516"/>
                  </a:lnTo>
                  <a:lnTo>
                    <a:pt x="998" y="516"/>
                  </a:lnTo>
                  <a:lnTo>
                    <a:pt x="1102" y="516"/>
                  </a:lnTo>
                  <a:lnTo>
                    <a:pt x="1136" y="481"/>
                  </a:lnTo>
                  <a:lnTo>
                    <a:pt x="1102" y="446"/>
                  </a:lnTo>
                  <a:lnTo>
                    <a:pt x="1067" y="446"/>
                  </a:lnTo>
                  <a:lnTo>
                    <a:pt x="1067" y="413"/>
                  </a:lnTo>
                  <a:lnTo>
                    <a:pt x="1067" y="344"/>
                  </a:lnTo>
                  <a:lnTo>
                    <a:pt x="1067" y="241"/>
                  </a:lnTo>
                  <a:lnTo>
                    <a:pt x="1067" y="207"/>
                  </a:lnTo>
                  <a:lnTo>
                    <a:pt x="1067" y="172"/>
                  </a:lnTo>
                  <a:lnTo>
                    <a:pt x="1032" y="172"/>
                  </a:lnTo>
                  <a:lnTo>
                    <a:pt x="998" y="172"/>
                  </a:lnTo>
                  <a:lnTo>
                    <a:pt x="929" y="172"/>
                  </a:lnTo>
                  <a:lnTo>
                    <a:pt x="895" y="137"/>
                  </a:lnTo>
                  <a:lnTo>
                    <a:pt x="860" y="137"/>
                  </a:lnTo>
                  <a:lnTo>
                    <a:pt x="792" y="103"/>
                  </a:lnTo>
                  <a:lnTo>
                    <a:pt x="792" y="70"/>
                  </a:lnTo>
                  <a:lnTo>
                    <a:pt x="758" y="34"/>
                  </a:lnTo>
                  <a:lnTo>
                    <a:pt x="758" y="0"/>
                  </a:lnTo>
                  <a:lnTo>
                    <a:pt x="722" y="34"/>
                  </a:lnTo>
                  <a:lnTo>
                    <a:pt x="688" y="34"/>
                  </a:lnTo>
                  <a:lnTo>
                    <a:pt x="688" y="70"/>
                  </a:lnTo>
                  <a:lnTo>
                    <a:pt x="654" y="103"/>
                  </a:lnTo>
                  <a:lnTo>
                    <a:pt x="551" y="172"/>
                  </a:lnTo>
                  <a:lnTo>
                    <a:pt x="516" y="172"/>
                  </a:lnTo>
                  <a:lnTo>
                    <a:pt x="448" y="207"/>
                  </a:lnTo>
                  <a:lnTo>
                    <a:pt x="414" y="207"/>
                  </a:lnTo>
                  <a:lnTo>
                    <a:pt x="378" y="241"/>
                  </a:lnTo>
                  <a:lnTo>
                    <a:pt x="378" y="274"/>
                  </a:lnTo>
                  <a:lnTo>
                    <a:pt x="344" y="274"/>
                  </a:lnTo>
                  <a:lnTo>
                    <a:pt x="310" y="309"/>
                  </a:lnTo>
                  <a:lnTo>
                    <a:pt x="310" y="344"/>
                  </a:lnTo>
                  <a:lnTo>
                    <a:pt x="275" y="378"/>
                  </a:lnTo>
                  <a:lnTo>
                    <a:pt x="310" y="413"/>
                  </a:lnTo>
                  <a:lnTo>
                    <a:pt x="275" y="481"/>
                  </a:lnTo>
                  <a:lnTo>
                    <a:pt x="275" y="516"/>
                  </a:lnTo>
                  <a:lnTo>
                    <a:pt x="241" y="516"/>
                  </a:lnTo>
                  <a:lnTo>
                    <a:pt x="172" y="550"/>
                  </a:lnTo>
                  <a:lnTo>
                    <a:pt x="137" y="550"/>
                  </a:lnTo>
                  <a:lnTo>
                    <a:pt x="69" y="584"/>
                  </a:lnTo>
                  <a:lnTo>
                    <a:pt x="34" y="584"/>
                  </a:lnTo>
                  <a:lnTo>
                    <a:pt x="0" y="618"/>
                  </a:lnTo>
                  <a:lnTo>
                    <a:pt x="0" y="653"/>
                  </a:lnTo>
                  <a:lnTo>
                    <a:pt x="34" y="653"/>
                  </a:lnTo>
                  <a:lnTo>
                    <a:pt x="69" y="653"/>
                  </a:lnTo>
                  <a:lnTo>
                    <a:pt x="69" y="687"/>
                  </a:lnTo>
                  <a:lnTo>
                    <a:pt x="137" y="721"/>
                  </a:lnTo>
                  <a:lnTo>
                    <a:pt x="172" y="721"/>
                  </a:lnTo>
                  <a:lnTo>
                    <a:pt x="207" y="757"/>
                  </a:lnTo>
                  <a:lnTo>
                    <a:pt x="241" y="757"/>
                  </a:lnTo>
                  <a:lnTo>
                    <a:pt x="275" y="790"/>
                  </a:lnTo>
                  <a:lnTo>
                    <a:pt x="310" y="79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50" name="Freeform 267"/>
            <p:cNvSpPr>
              <a:spLocks noChangeArrowheads="1"/>
            </p:cNvSpPr>
            <p:nvPr/>
          </p:nvSpPr>
          <p:spPr bwMode="auto">
            <a:xfrm>
              <a:off x="2252" y="2716"/>
              <a:ext cx="179" cy="132"/>
            </a:xfrm>
            <a:custGeom>
              <a:avLst/>
              <a:gdLst>
                <a:gd name="T0" fmla="*/ 179 w 793"/>
                <a:gd name="T1" fmla="*/ 54 h 585"/>
                <a:gd name="T2" fmla="*/ 179 w 793"/>
                <a:gd name="T3" fmla="*/ 62 h 585"/>
                <a:gd name="T4" fmla="*/ 179 w 793"/>
                <a:gd name="T5" fmla="*/ 70 h 585"/>
                <a:gd name="T6" fmla="*/ 179 w 793"/>
                <a:gd name="T7" fmla="*/ 77 h 585"/>
                <a:gd name="T8" fmla="*/ 171 w 793"/>
                <a:gd name="T9" fmla="*/ 77 h 585"/>
                <a:gd name="T10" fmla="*/ 163 w 793"/>
                <a:gd name="T11" fmla="*/ 77 h 585"/>
                <a:gd name="T12" fmla="*/ 156 w 793"/>
                <a:gd name="T13" fmla="*/ 77 h 585"/>
                <a:gd name="T14" fmla="*/ 148 w 793"/>
                <a:gd name="T15" fmla="*/ 70 h 585"/>
                <a:gd name="T16" fmla="*/ 132 w 793"/>
                <a:gd name="T17" fmla="*/ 70 h 585"/>
                <a:gd name="T18" fmla="*/ 124 w 793"/>
                <a:gd name="T19" fmla="*/ 62 h 585"/>
                <a:gd name="T20" fmla="*/ 116 w 793"/>
                <a:gd name="T21" fmla="*/ 62 h 585"/>
                <a:gd name="T22" fmla="*/ 116 w 793"/>
                <a:gd name="T23" fmla="*/ 54 h 585"/>
                <a:gd name="T24" fmla="*/ 109 w 793"/>
                <a:gd name="T25" fmla="*/ 62 h 585"/>
                <a:gd name="T26" fmla="*/ 109 w 793"/>
                <a:gd name="T27" fmla="*/ 70 h 585"/>
                <a:gd name="T28" fmla="*/ 109 w 793"/>
                <a:gd name="T29" fmla="*/ 77 h 585"/>
                <a:gd name="T30" fmla="*/ 109 w 793"/>
                <a:gd name="T31" fmla="*/ 85 h 585"/>
                <a:gd name="T32" fmla="*/ 109 w 793"/>
                <a:gd name="T33" fmla="*/ 101 h 585"/>
                <a:gd name="T34" fmla="*/ 93 w 793"/>
                <a:gd name="T35" fmla="*/ 101 h 585"/>
                <a:gd name="T36" fmla="*/ 86 w 793"/>
                <a:gd name="T37" fmla="*/ 101 h 585"/>
                <a:gd name="T38" fmla="*/ 78 w 793"/>
                <a:gd name="T39" fmla="*/ 101 h 585"/>
                <a:gd name="T40" fmla="*/ 70 w 793"/>
                <a:gd name="T41" fmla="*/ 101 h 585"/>
                <a:gd name="T42" fmla="*/ 78 w 793"/>
                <a:gd name="T43" fmla="*/ 116 h 585"/>
                <a:gd name="T44" fmla="*/ 70 w 793"/>
                <a:gd name="T45" fmla="*/ 124 h 585"/>
                <a:gd name="T46" fmla="*/ 70 w 793"/>
                <a:gd name="T47" fmla="*/ 132 h 585"/>
                <a:gd name="T48" fmla="*/ 62 w 793"/>
                <a:gd name="T49" fmla="*/ 132 h 585"/>
                <a:gd name="T50" fmla="*/ 39 w 793"/>
                <a:gd name="T51" fmla="*/ 124 h 585"/>
                <a:gd name="T52" fmla="*/ 31 w 793"/>
                <a:gd name="T53" fmla="*/ 124 h 585"/>
                <a:gd name="T54" fmla="*/ 16 w 793"/>
                <a:gd name="T55" fmla="*/ 124 h 585"/>
                <a:gd name="T56" fmla="*/ 8 w 793"/>
                <a:gd name="T57" fmla="*/ 124 h 585"/>
                <a:gd name="T58" fmla="*/ 8 w 793"/>
                <a:gd name="T59" fmla="*/ 116 h 585"/>
                <a:gd name="T60" fmla="*/ 0 w 793"/>
                <a:gd name="T61" fmla="*/ 116 h 585"/>
                <a:gd name="T62" fmla="*/ 8 w 793"/>
                <a:gd name="T63" fmla="*/ 109 h 585"/>
                <a:gd name="T64" fmla="*/ 8 w 793"/>
                <a:gd name="T65" fmla="*/ 101 h 585"/>
                <a:gd name="T66" fmla="*/ 8 w 793"/>
                <a:gd name="T67" fmla="*/ 93 h 585"/>
                <a:gd name="T68" fmla="*/ 16 w 793"/>
                <a:gd name="T69" fmla="*/ 85 h 585"/>
                <a:gd name="T70" fmla="*/ 23 w 793"/>
                <a:gd name="T71" fmla="*/ 77 h 585"/>
                <a:gd name="T72" fmla="*/ 31 w 793"/>
                <a:gd name="T73" fmla="*/ 77 h 585"/>
                <a:gd name="T74" fmla="*/ 31 w 793"/>
                <a:gd name="T75" fmla="*/ 70 h 585"/>
                <a:gd name="T76" fmla="*/ 39 w 793"/>
                <a:gd name="T77" fmla="*/ 70 h 585"/>
                <a:gd name="T78" fmla="*/ 47 w 793"/>
                <a:gd name="T79" fmla="*/ 62 h 585"/>
                <a:gd name="T80" fmla="*/ 55 w 793"/>
                <a:gd name="T81" fmla="*/ 54 h 585"/>
                <a:gd name="T82" fmla="*/ 62 w 793"/>
                <a:gd name="T83" fmla="*/ 39 h 585"/>
                <a:gd name="T84" fmla="*/ 70 w 793"/>
                <a:gd name="T85" fmla="*/ 31 h 585"/>
                <a:gd name="T86" fmla="*/ 78 w 793"/>
                <a:gd name="T87" fmla="*/ 23 h 585"/>
                <a:gd name="T88" fmla="*/ 86 w 793"/>
                <a:gd name="T89" fmla="*/ 8 h 585"/>
                <a:gd name="T90" fmla="*/ 93 w 793"/>
                <a:gd name="T91" fmla="*/ 8 h 585"/>
                <a:gd name="T92" fmla="*/ 109 w 793"/>
                <a:gd name="T93" fmla="*/ 0 h 585"/>
                <a:gd name="T94" fmla="*/ 109 w 793"/>
                <a:gd name="T95" fmla="*/ 8 h 585"/>
                <a:gd name="T96" fmla="*/ 116 w 793"/>
                <a:gd name="T97" fmla="*/ 8 h 585"/>
                <a:gd name="T98" fmla="*/ 124 w 793"/>
                <a:gd name="T99" fmla="*/ 8 h 585"/>
                <a:gd name="T100" fmla="*/ 124 w 793"/>
                <a:gd name="T101" fmla="*/ 16 h 585"/>
                <a:gd name="T102" fmla="*/ 140 w 793"/>
                <a:gd name="T103" fmla="*/ 23 h 585"/>
                <a:gd name="T104" fmla="*/ 148 w 793"/>
                <a:gd name="T105" fmla="*/ 23 h 585"/>
                <a:gd name="T106" fmla="*/ 156 w 793"/>
                <a:gd name="T107" fmla="*/ 31 h 585"/>
                <a:gd name="T108" fmla="*/ 163 w 793"/>
                <a:gd name="T109" fmla="*/ 31 h 585"/>
                <a:gd name="T110" fmla="*/ 171 w 793"/>
                <a:gd name="T111" fmla="*/ 39 h 585"/>
                <a:gd name="T112" fmla="*/ 179 w 793"/>
                <a:gd name="T113" fmla="*/ 39 h 585"/>
                <a:gd name="T114" fmla="*/ 179 w 793"/>
                <a:gd name="T115" fmla="*/ 46 h 585"/>
                <a:gd name="T116" fmla="*/ 179 w 793"/>
                <a:gd name="T117" fmla="*/ 54 h 5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93" h="585">
                  <a:moveTo>
                    <a:pt x="792" y="241"/>
                  </a:moveTo>
                  <a:lnTo>
                    <a:pt x="792" y="275"/>
                  </a:lnTo>
                  <a:lnTo>
                    <a:pt x="792" y="310"/>
                  </a:lnTo>
                  <a:lnTo>
                    <a:pt x="792" y="343"/>
                  </a:lnTo>
                  <a:lnTo>
                    <a:pt x="758" y="343"/>
                  </a:lnTo>
                  <a:lnTo>
                    <a:pt x="723" y="343"/>
                  </a:lnTo>
                  <a:lnTo>
                    <a:pt x="689" y="343"/>
                  </a:lnTo>
                  <a:lnTo>
                    <a:pt x="654" y="310"/>
                  </a:lnTo>
                  <a:lnTo>
                    <a:pt x="586" y="310"/>
                  </a:lnTo>
                  <a:lnTo>
                    <a:pt x="551" y="275"/>
                  </a:lnTo>
                  <a:lnTo>
                    <a:pt x="516" y="275"/>
                  </a:lnTo>
                  <a:lnTo>
                    <a:pt x="516" y="241"/>
                  </a:lnTo>
                  <a:lnTo>
                    <a:pt x="482" y="275"/>
                  </a:lnTo>
                  <a:lnTo>
                    <a:pt x="482" y="310"/>
                  </a:lnTo>
                  <a:lnTo>
                    <a:pt x="482" y="343"/>
                  </a:lnTo>
                  <a:lnTo>
                    <a:pt x="482" y="378"/>
                  </a:lnTo>
                  <a:lnTo>
                    <a:pt x="482" y="447"/>
                  </a:lnTo>
                  <a:lnTo>
                    <a:pt x="414" y="447"/>
                  </a:lnTo>
                  <a:lnTo>
                    <a:pt x="379" y="447"/>
                  </a:lnTo>
                  <a:lnTo>
                    <a:pt x="345" y="447"/>
                  </a:lnTo>
                  <a:lnTo>
                    <a:pt x="310" y="447"/>
                  </a:lnTo>
                  <a:lnTo>
                    <a:pt x="345" y="516"/>
                  </a:lnTo>
                  <a:lnTo>
                    <a:pt x="310" y="550"/>
                  </a:lnTo>
                  <a:lnTo>
                    <a:pt x="310" y="584"/>
                  </a:lnTo>
                  <a:lnTo>
                    <a:pt x="275" y="584"/>
                  </a:lnTo>
                  <a:lnTo>
                    <a:pt x="172" y="550"/>
                  </a:lnTo>
                  <a:lnTo>
                    <a:pt x="138" y="550"/>
                  </a:lnTo>
                  <a:lnTo>
                    <a:pt x="70" y="550"/>
                  </a:lnTo>
                  <a:lnTo>
                    <a:pt x="35" y="550"/>
                  </a:lnTo>
                  <a:lnTo>
                    <a:pt x="35" y="516"/>
                  </a:lnTo>
                  <a:lnTo>
                    <a:pt x="0" y="516"/>
                  </a:lnTo>
                  <a:lnTo>
                    <a:pt x="35" y="481"/>
                  </a:lnTo>
                  <a:lnTo>
                    <a:pt x="35" y="447"/>
                  </a:lnTo>
                  <a:lnTo>
                    <a:pt x="35" y="413"/>
                  </a:lnTo>
                  <a:lnTo>
                    <a:pt x="70" y="378"/>
                  </a:lnTo>
                  <a:lnTo>
                    <a:pt x="103" y="343"/>
                  </a:lnTo>
                  <a:lnTo>
                    <a:pt x="138" y="343"/>
                  </a:lnTo>
                  <a:lnTo>
                    <a:pt x="138" y="310"/>
                  </a:lnTo>
                  <a:lnTo>
                    <a:pt x="172" y="310"/>
                  </a:lnTo>
                  <a:lnTo>
                    <a:pt x="207" y="275"/>
                  </a:lnTo>
                  <a:lnTo>
                    <a:pt x="242" y="241"/>
                  </a:lnTo>
                  <a:lnTo>
                    <a:pt x="275" y="172"/>
                  </a:lnTo>
                  <a:lnTo>
                    <a:pt x="310" y="138"/>
                  </a:lnTo>
                  <a:lnTo>
                    <a:pt x="345" y="103"/>
                  </a:lnTo>
                  <a:lnTo>
                    <a:pt x="379" y="34"/>
                  </a:lnTo>
                  <a:lnTo>
                    <a:pt x="414" y="34"/>
                  </a:lnTo>
                  <a:lnTo>
                    <a:pt x="482" y="0"/>
                  </a:lnTo>
                  <a:lnTo>
                    <a:pt x="482" y="34"/>
                  </a:lnTo>
                  <a:lnTo>
                    <a:pt x="516" y="34"/>
                  </a:lnTo>
                  <a:lnTo>
                    <a:pt x="551" y="34"/>
                  </a:lnTo>
                  <a:lnTo>
                    <a:pt x="551" y="69"/>
                  </a:lnTo>
                  <a:lnTo>
                    <a:pt x="619" y="103"/>
                  </a:lnTo>
                  <a:lnTo>
                    <a:pt x="654" y="103"/>
                  </a:lnTo>
                  <a:lnTo>
                    <a:pt x="689" y="138"/>
                  </a:lnTo>
                  <a:lnTo>
                    <a:pt x="723" y="138"/>
                  </a:lnTo>
                  <a:lnTo>
                    <a:pt x="758" y="172"/>
                  </a:lnTo>
                  <a:lnTo>
                    <a:pt x="792" y="172"/>
                  </a:lnTo>
                  <a:lnTo>
                    <a:pt x="792" y="206"/>
                  </a:lnTo>
                  <a:lnTo>
                    <a:pt x="792" y="241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51" name="Freeform 268"/>
            <p:cNvSpPr>
              <a:spLocks noChangeArrowheads="1"/>
            </p:cNvSpPr>
            <p:nvPr/>
          </p:nvSpPr>
          <p:spPr bwMode="auto">
            <a:xfrm>
              <a:off x="2252" y="2716"/>
              <a:ext cx="179" cy="132"/>
            </a:xfrm>
            <a:custGeom>
              <a:avLst/>
              <a:gdLst>
                <a:gd name="T0" fmla="*/ 179 w 793"/>
                <a:gd name="T1" fmla="*/ 54 h 585"/>
                <a:gd name="T2" fmla="*/ 179 w 793"/>
                <a:gd name="T3" fmla="*/ 62 h 585"/>
                <a:gd name="T4" fmla="*/ 179 w 793"/>
                <a:gd name="T5" fmla="*/ 70 h 585"/>
                <a:gd name="T6" fmla="*/ 179 w 793"/>
                <a:gd name="T7" fmla="*/ 77 h 585"/>
                <a:gd name="T8" fmla="*/ 171 w 793"/>
                <a:gd name="T9" fmla="*/ 77 h 585"/>
                <a:gd name="T10" fmla="*/ 163 w 793"/>
                <a:gd name="T11" fmla="*/ 77 h 585"/>
                <a:gd name="T12" fmla="*/ 156 w 793"/>
                <a:gd name="T13" fmla="*/ 77 h 585"/>
                <a:gd name="T14" fmla="*/ 148 w 793"/>
                <a:gd name="T15" fmla="*/ 70 h 585"/>
                <a:gd name="T16" fmla="*/ 132 w 793"/>
                <a:gd name="T17" fmla="*/ 70 h 585"/>
                <a:gd name="T18" fmla="*/ 124 w 793"/>
                <a:gd name="T19" fmla="*/ 62 h 585"/>
                <a:gd name="T20" fmla="*/ 116 w 793"/>
                <a:gd name="T21" fmla="*/ 62 h 585"/>
                <a:gd name="T22" fmla="*/ 116 w 793"/>
                <a:gd name="T23" fmla="*/ 54 h 585"/>
                <a:gd name="T24" fmla="*/ 109 w 793"/>
                <a:gd name="T25" fmla="*/ 62 h 585"/>
                <a:gd name="T26" fmla="*/ 109 w 793"/>
                <a:gd name="T27" fmla="*/ 70 h 585"/>
                <a:gd name="T28" fmla="*/ 109 w 793"/>
                <a:gd name="T29" fmla="*/ 77 h 585"/>
                <a:gd name="T30" fmla="*/ 109 w 793"/>
                <a:gd name="T31" fmla="*/ 85 h 585"/>
                <a:gd name="T32" fmla="*/ 109 w 793"/>
                <a:gd name="T33" fmla="*/ 101 h 585"/>
                <a:gd name="T34" fmla="*/ 93 w 793"/>
                <a:gd name="T35" fmla="*/ 101 h 585"/>
                <a:gd name="T36" fmla="*/ 86 w 793"/>
                <a:gd name="T37" fmla="*/ 101 h 585"/>
                <a:gd name="T38" fmla="*/ 78 w 793"/>
                <a:gd name="T39" fmla="*/ 101 h 585"/>
                <a:gd name="T40" fmla="*/ 70 w 793"/>
                <a:gd name="T41" fmla="*/ 101 h 585"/>
                <a:gd name="T42" fmla="*/ 78 w 793"/>
                <a:gd name="T43" fmla="*/ 116 h 585"/>
                <a:gd name="T44" fmla="*/ 70 w 793"/>
                <a:gd name="T45" fmla="*/ 124 h 585"/>
                <a:gd name="T46" fmla="*/ 70 w 793"/>
                <a:gd name="T47" fmla="*/ 132 h 585"/>
                <a:gd name="T48" fmla="*/ 62 w 793"/>
                <a:gd name="T49" fmla="*/ 132 h 585"/>
                <a:gd name="T50" fmla="*/ 39 w 793"/>
                <a:gd name="T51" fmla="*/ 124 h 585"/>
                <a:gd name="T52" fmla="*/ 31 w 793"/>
                <a:gd name="T53" fmla="*/ 124 h 585"/>
                <a:gd name="T54" fmla="*/ 16 w 793"/>
                <a:gd name="T55" fmla="*/ 124 h 585"/>
                <a:gd name="T56" fmla="*/ 8 w 793"/>
                <a:gd name="T57" fmla="*/ 124 h 585"/>
                <a:gd name="T58" fmla="*/ 8 w 793"/>
                <a:gd name="T59" fmla="*/ 116 h 585"/>
                <a:gd name="T60" fmla="*/ 0 w 793"/>
                <a:gd name="T61" fmla="*/ 116 h 585"/>
                <a:gd name="T62" fmla="*/ 8 w 793"/>
                <a:gd name="T63" fmla="*/ 109 h 585"/>
                <a:gd name="T64" fmla="*/ 8 w 793"/>
                <a:gd name="T65" fmla="*/ 101 h 585"/>
                <a:gd name="T66" fmla="*/ 8 w 793"/>
                <a:gd name="T67" fmla="*/ 93 h 585"/>
                <a:gd name="T68" fmla="*/ 16 w 793"/>
                <a:gd name="T69" fmla="*/ 85 h 585"/>
                <a:gd name="T70" fmla="*/ 23 w 793"/>
                <a:gd name="T71" fmla="*/ 77 h 585"/>
                <a:gd name="T72" fmla="*/ 31 w 793"/>
                <a:gd name="T73" fmla="*/ 77 h 585"/>
                <a:gd name="T74" fmla="*/ 31 w 793"/>
                <a:gd name="T75" fmla="*/ 70 h 585"/>
                <a:gd name="T76" fmla="*/ 39 w 793"/>
                <a:gd name="T77" fmla="*/ 70 h 585"/>
                <a:gd name="T78" fmla="*/ 47 w 793"/>
                <a:gd name="T79" fmla="*/ 62 h 585"/>
                <a:gd name="T80" fmla="*/ 55 w 793"/>
                <a:gd name="T81" fmla="*/ 54 h 585"/>
                <a:gd name="T82" fmla="*/ 62 w 793"/>
                <a:gd name="T83" fmla="*/ 39 h 585"/>
                <a:gd name="T84" fmla="*/ 70 w 793"/>
                <a:gd name="T85" fmla="*/ 31 h 585"/>
                <a:gd name="T86" fmla="*/ 78 w 793"/>
                <a:gd name="T87" fmla="*/ 23 h 585"/>
                <a:gd name="T88" fmla="*/ 86 w 793"/>
                <a:gd name="T89" fmla="*/ 8 h 585"/>
                <a:gd name="T90" fmla="*/ 93 w 793"/>
                <a:gd name="T91" fmla="*/ 8 h 585"/>
                <a:gd name="T92" fmla="*/ 109 w 793"/>
                <a:gd name="T93" fmla="*/ 0 h 585"/>
                <a:gd name="T94" fmla="*/ 109 w 793"/>
                <a:gd name="T95" fmla="*/ 8 h 585"/>
                <a:gd name="T96" fmla="*/ 116 w 793"/>
                <a:gd name="T97" fmla="*/ 8 h 585"/>
                <a:gd name="T98" fmla="*/ 124 w 793"/>
                <a:gd name="T99" fmla="*/ 8 h 585"/>
                <a:gd name="T100" fmla="*/ 124 w 793"/>
                <a:gd name="T101" fmla="*/ 16 h 585"/>
                <a:gd name="T102" fmla="*/ 140 w 793"/>
                <a:gd name="T103" fmla="*/ 23 h 585"/>
                <a:gd name="T104" fmla="*/ 148 w 793"/>
                <a:gd name="T105" fmla="*/ 23 h 585"/>
                <a:gd name="T106" fmla="*/ 156 w 793"/>
                <a:gd name="T107" fmla="*/ 31 h 585"/>
                <a:gd name="T108" fmla="*/ 163 w 793"/>
                <a:gd name="T109" fmla="*/ 31 h 585"/>
                <a:gd name="T110" fmla="*/ 171 w 793"/>
                <a:gd name="T111" fmla="*/ 39 h 585"/>
                <a:gd name="T112" fmla="*/ 179 w 793"/>
                <a:gd name="T113" fmla="*/ 39 h 585"/>
                <a:gd name="T114" fmla="*/ 179 w 793"/>
                <a:gd name="T115" fmla="*/ 46 h 585"/>
                <a:gd name="T116" fmla="*/ 179 w 793"/>
                <a:gd name="T117" fmla="*/ 54 h 5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93" h="585">
                  <a:moveTo>
                    <a:pt x="792" y="241"/>
                  </a:moveTo>
                  <a:lnTo>
                    <a:pt x="792" y="275"/>
                  </a:lnTo>
                  <a:lnTo>
                    <a:pt x="792" y="310"/>
                  </a:lnTo>
                  <a:lnTo>
                    <a:pt x="792" y="343"/>
                  </a:lnTo>
                  <a:lnTo>
                    <a:pt x="758" y="343"/>
                  </a:lnTo>
                  <a:lnTo>
                    <a:pt x="723" y="343"/>
                  </a:lnTo>
                  <a:lnTo>
                    <a:pt x="689" y="343"/>
                  </a:lnTo>
                  <a:lnTo>
                    <a:pt x="654" y="310"/>
                  </a:lnTo>
                  <a:lnTo>
                    <a:pt x="586" y="310"/>
                  </a:lnTo>
                  <a:lnTo>
                    <a:pt x="551" y="275"/>
                  </a:lnTo>
                  <a:lnTo>
                    <a:pt x="516" y="275"/>
                  </a:lnTo>
                  <a:lnTo>
                    <a:pt x="516" y="241"/>
                  </a:lnTo>
                  <a:lnTo>
                    <a:pt x="482" y="275"/>
                  </a:lnTo>
                  <a:lnTo>
                    <a:pt x="482" y="310"/>
                  </a:lnTo>
                  <a:lnTo>
                    <a:pt x="482" y="343"/>
                  </a:lnTo>
                  <a:lnTo>
                    <a:pt x="482" y="378"/>
                  </a:lnTo>
                  <a:lnTo>
                    <a:pt x="482" y="447"/>
                  </a:lnTo>
                  <a:lnTo>
                    <a:pt x="414" y="447"/>
                  </a:lnTo>
                  <a:lnTo>
                    <a:pt x="379" y="447"/>
                  </a:lnTo>
                  <a:lnTo>
                    <a:pt x="345" y="447"/>
                  </a:lnTo>
                  <a:lnTo>
                    <a:pt x="310" y="447"/>
                  </a:lnTo>
                  <a:lnTo>
                    <a:pt x="345" y="516"/>
                  </a:lnTo>
                  <a:lnTo>
                    <a:pt x="310" y="550"/>
                  </a:lnTo>
                  <a:lnTo>
                    <a:pt x="310" y="584"/>
                  </a:lnTo>
                  <a:lnTo>
                    <a:pt x="275" y="584"/>
                  </a:lnTo>
                  <a:lnTo>
                    <a:pt x="172" y="550"/>
                  </a:lnTo>
                  <a:lnTo>
                    <a:pt x="138" y="550"/>
                  </a:lnTo>
                  <a:lnTo>
                    <a:pt x="70" y="550"/>
                  </a:lnTo>
                  <a:lnTo>
                    <a:pt x="35" y="550"/>
                  </a:lnTo>
                  <a:lnTo>
                    <a:pt x="35" y="516"/>
                  </a:lnTo>
                  <a:lnTo>
                    <a:pt x="0" y="516"/>
                  </a:lnTo>
                  <a:lnTo>
                    <a:pt x="35" y="481"/>
                  </a:lnTo>
                  <a:lnTo>
                    <a:pt x="35" y="447"/>
                  </a:lnTo>
                  <a:lnTo>
                    <a:pt x="35" y="413"/>
                  </a:lnTo>
                  <a:lnTo>
                    <a:pt x="70" y="378"/>
                  </a:lnTo>
                  <a:lnTo>
                    <a:pt x="103" y="343"/>
                  </a:lnTo>
                  <a:lnTo>
                    <a:pt x="138" y="343"/>
                  </a:lnTo>
                  <a:lnTo>
                    <a:pt x="138" y="310"/>
                  </a:lnTo>
                  <a:lnTo>
                    <a:pt x="172" y="310"/>
                  </a:lnTo>
                  <a:lnTo>
                    <a:pt x="207" y="275"/>
                  </a:lnTo>
                  <a:lnTo>
                    <a:pt x="242" y="241"/>
                  </a:lnTo>
                  <a:lnTo>
                    <a:pt x="275" y="172"/>
                  </a:lnTo>
                  <a:lnTo>
                    <a:pt x="310" y="138"/>
                  </a:lnTo>
                  <a:lnTo>
                    <a:pt x="345" y="103"/>
                  </a:lnTo>
                  <a:lnTo>
                    <a:pt x="379" y="34"/>
                  </a:lnTo>
                  <a:lnTo>
                    <a:pt x="414" y="34"/>
                  </a:lnTo>
                  <a:lnTo>
                    <a:pt x="482" y="0"/>
                  </a:lnTo>
                  <a:lnTo>
                    <a:pt x="482" y="34"/>
                  </a:lnTo>
                  <a:lnTo>
                    <a:pt x="516" y="34"/>
                  </a:lnTo>
                  <a:lnTo>
                    <a:pt x="551" y="34"/>
                  </a:lnTo>
                  <a:lnTo>
                    <a:pt x="551" y="69"/>
                  </a:lnTo>
                  <a:lnTo>
                    <a:pt x="619" y="103"/>
                  </a:lnTo>
                  <a:lnTo>
                    <a:pt x="654" y="103"/>
                  </a:lnTo>
                  <a:lnTo>
                    <a:pt x="689" y="138"/>
                  </a:lnTo>
                  <a:lnTo>
                    <a:pt x="723" y="138"/>
                  </a:lnTo>
                  <a:lnTo>
                    <a:pt x="758" y="172"/>
                  </a:lnTo>
                  <a:lnTo>
                    <a:pt x="792" y="172"/>
                  </a:lnTo>
                  <a:lnTo>
                    <a:pt x="792" y="206"/>
                  </a:lnTo>
                  <a:lnTo>
                    <a:pt x="792" y="24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52" name="Freeform 269"/>
            <p:cNvSpPr>
              <a:spLocks noChangeArrowheads="1"/>
            </p:cNvSpPr>
            <p:nvPr/>
          </p:nvSpPr>
          <p:spPr bwMode="auto">
            <a:xfrm>
              <a:off x="2221" y="2771"/>
              <a:ext cx="272" cy="256"/>
            </a:xfrm>
            <a:custGeom>
              <a:avLst/>
              <a:gdLst>
                <a:gd name="T0" fmla="*/ 124 w 1205"/>
                <a:gd name="T1" fmla="*/ 233 h 1134"/>
                <a:gd name="T2" fmla="*/ 140 w 1205"/>
                <a:gd name="T3" fmla="*/ 248 h 1134"/>
                <a:gd name="T4" fmla="*/ 241 w 1205"/>
                <a:gd name="T5" fmla="*/ 70 h 1134"/>
                <a:gd name="T6" fmla="*/ 256 w 1205"/>
                <a:gd name="T7" fmla="*/ 70 h 1134"/>
                <a:gd name="T8" fmla="*/ 264 w 1205"/>
                <a:gd name="T9" fmla="*/ 62 h 1134"/>
                <a:gd name="T10" fmla="*/ 210 w 1205"/>
                <a:gd name="T11" fmla="*/ 0 h 1134"/>
                <a:gd name="T12" fmla="*/ 210 w 1205"/>
                <a:gd name="T13" fmla="*/ 16 h 1134"/>
                <a:gd name="T14" fmla="*/ 202 w 1205"/>
                <a:gd name="T15" fmla="*/ 23 h 1134"/>
                <a:gd name="T16" fmla="*/ 186 w 1205"/>
                <a:gd name="T17" fmla="*/ 23 h 1134"/>
                <a:gd name="T18" fmla="*/ 163 w 1205"/>
                <a:gd name="T19" fmla="*/ 16 h 1134"/>
                <a:gd name="T20" fmla="*/ 148 w 1205"/>
                <a:gd name="T21" fmla="*/ 8 h 1134"/>
                <a:gd name="T22" fmla="*/ 140 w 1205"/>
                <a:gd name="T23" fmla="*/ 8 h 1134"/>
                <a:gd name="T24" fmla="*/ 140 w 1205"/>
                <a:gd name="T25" fmla="*/ 23 h 1134"/>
                <a:gd name="T26" fmla="*/ 140 w 1205"/>
                <a:gd name="T27" fmla="*/ 47 h 1134"/>
                <a:gd name="T28" fmla="*/ 116 w 1205"/>
                <a:gd name="T29" fmla="*/ 47 h 1134"/>
                <a:gd name="T30" fmla="*/ 101 w 1205"/>
                <a:gd name="T31" fmla="*/ 47 h 1134"/>
                <a:gd name="T32" fmla="*/ 101 w 1205"/>
                <a:gd name="T33" fmla="*/ 70 h 1134"/>
                <a:gd name="T34" fmla="*/ 93 w 1205"/>
                <a:gd name="T35" fmla="*/ 77 h 1134"/>
                <a:gd name="T36" fmla="*/ 62 w 1205"/>
                <a:gd name="T37" fmla="*/ 70 h 1134"/>
                <a:gd name="T38" fmla="*/ 39 w 1205"/>
                <a:gd name="T39" fmla="*/ 85 h 1134"/>
                <a:gd name="T40" fmla="*/ 31 w 1205"/>
                <a:gd name="T41" fmla="*/ 101 h 1134"/>
                <a:gd name="T42" fmla="*/ 23 w 1205"/>
                <a:gd name="T43" fmla="*/ 132 h 1134"/>
                <a:gd name="T44" fmla="*/ 8 w 1205"/>
                <a:gd name="T45" fmla="*/ 163 h 1134"/>
                <a:gd name="T46" fmla="*/ 8 w 1205"/>
                <a:gd name="T47" fmla="*/ 178 h 1134"/>
                <a:gd name="T48" fmla="*/ 23 w 1205"/>
                <a:gd name="T49" fmla="*/ 178 h 1134"/>
                <a:gd name="T50" fmla="*/ 39 w 1205"/>
                <a:gd name="T51" fmla="*/ 178 h 1134"/>
                <a:gd name="T52" fmla="*/ 54 w 1205"/>
                <a:gd name="T53" fmla="*/ 178 h 1134"/>
                <a:gd name="T54" fmla="*/ 62 w 1205"/>
                <a:gd name="T55" fmla="*/ 194 h 1134"/>
                <a:gd name="T56" fmla="*/ 70 w 1205"/>
                <a:gd name="T57" fmla="*/ 202 h 1134"/>
                <a:gd name="T58" fmla="*/ 78 w 1205"/>
                <a:gd name="T59" fmla="*/ 209 h 1134"/>
                <a:gd name="T60" fmla="*/ 93 w 1205"/>
                <a:gd name="T61" fmla="*/ 217 h 1134"/>
                <a:gd name="T62" fmla="*/ 109 w 1205"/>
                <a:gd name="T63" fmla="*/ 240 h 11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5" h="1134">
                  <a:moveTo>
                    <a:pt x="482" y="1064"/>
                  </a:moveTo>
                  <a:lnTo>
                    <a:pt x="551" y="1030"/>
                  </a:lnTo>
                  <a:lnTo>
                    <a:pt x="585" y="1064"/>
                  </a:lnTo>
                  <a:lnTo>
                    <a:pt x="619" y="1100"/>
                  </a:lnTo>
                  <a:lnTo>
                    <a:pt x="998" y="1133"/>
                  </a:lnTo>
                  <a:lnTo>
                    <a:pt x="1067" y="309"/>
                  </a:lnTo>
                  <a:lnTo>
                    <a:pt x="1101" y="309"/>
                  </a:lnTo>
                  <a:lnTo>
                    <a:pt x="1136" y="309"/>
                  </a:lnTo>
                  <a:lnTo>
                    <a:pt x="1136" y="274"/>
                  </a:lnTo>
                  <a:lnTo>
                    <a:pt x="1170" y="274"/>
                  </a:lnTo>
                  <a:lnTo>
                    <a:pt x="1204" y="240"/>
                  </a:lnTo>
                  <a:lnTo>
                    <a:pt x="929" y="0"/>
                  </a:lnTo>
                  <a:lnTo>
                    <a:pt x="929" y="34"/>
                  </a:lnTo>
                  <a:lnTo>
                    <a:pt x="929" y="69"/>
                  </a:lnTo>
                  <a:lnTo>
                    <a:pt x="929" y="102"/>
                  </a:lnTo>
                  <a:lnTo>
                    <a:pt x="895" y="102"/>
                  </a:lnTo>
                  <a:lnTo>
                    <a:pt x="860" y="102"/>
                  </a:lnTo>
                  <a:lnTo>
                    <a:pt x="826" y="102"/>
                  </a:lnTo>
                  <a:lnTo>
                    <a:pt x="791" y="69"/>
                  </a:lnTo>
                  <a:lnTo>
                    <a:pt x="723" y="69"/>
                  </a:lnTo>
                  <a:lnTo>
                    <a:pt x="688" y="34"/>
                  </a:lnTo>
                  <a:lnTo>
                    <a:pt x="654" y="34"/>
                  </a:lnTo>
                  <a:lnTo>
                    <a:pt x="654" y="0"/>
                  </a:lnTo>
                  <a:lnTo>
                    <a:pt x="619" y="34"/>
                  </a:lnTo>
                  <a:lnTo>
                    <a:pt x="619" y="69"/>
                  </a:lnTo>
                  <a:lnTo>
                    <a:pt x="619" y="102"/>
                  </a:lnTo>
                  <a:lnTo>
                    <a:pt x="619" y="137"/>
                  </a:lnTo>
                  <a:lnTo>
                    <a:pt x="619" y="206"/>
                  </a:lnTo>
                  <a:lnTo>
                    <a:pt x="551" y="206"/>
                  </a:lnTo>
                  <a:lnTo>
                    <a:pt x="516" y="206"/>
                  </a:lnTo>
                  <a:lnTo>
                    <a:pt x="482" y="206"/>
                  </a:lnTo>
                  <a:lnTo>
                    <a:pt x="447" y="206"/>
                  </a:lnTo>
                  <a:lnTo>
                    <a:pt x="482" y="274"/>
                  </a:lnTo>
                  <a:lnTo>
                    <a:pt x="447" y="309"/>
                  </a:lnTo>
                  <a:lnTo>
                    <a:pt x="447" y="343"/>
                  </a:lnTo>
                  <a:lnTo>
                    <a:pt x="413" y="343"/>
                  </a:lnTo>
                  <a:lnTo>
                    <a:pt x="310" y="309"/>
                  </a:lnTo>
                  <a:lnTo>
                    <a:pt x="275" y="309"/>
                  </a:lnTo>
                  <a:lnTo>
                    <a:pt x="207" y="309"/>
                  </a:lnTo>
                  <a:lnTo>
                    <a:pt x="172" y="377"/>
                  </a:lnTo>
                  <a:lnTo>
                    <a:pt x="172" y="446"/>
                  </a:lnTo>
                  <a:lnTo>
                    <a:pt x="137" y="446"/>
                  </a:lnTo>
                  <a:lnTo>
                    <a:pt x="103" y="550"/>
                  </a:lnTo>
                  <a:lnTo>
                    <a:pt x="103" y="584"/>
                  </a:lnTo>
                  <a:lnTo>
                    <a:pt x="69" y="617"/>
                  </a:lnTo>
                  <a:lnTo>
                    <a:pt x="35" y="721"/>
                  </a:lnTo>
                  <a:lnTo>
                    <a:pt x="0" y="789"/>
                  </a:lnTo>
                  <a:lnTo>
                    <a:pt x="35" y="789"/>
                  </a:lnTo>
                  <a:lnTo>
                    <a:pt x="69" y="789"/>
                  </a:lnTo>
                  <a:lnTo>
                    <a:pt x="103" y="789"/>
                  </a:lnTo>
                  <a:lnTo>
                    <a:pt x="137" y="789"/>
                  </a:lnTo>
                  <a:lnTo>
                    <a:pt x="172" y="789"/>
                  </a:lnTo>
                  <a:lnTo>
                    <a:pt x="207" y="789"/>
                  </a:lnTo>
                  <a:lnTo>
                    <a:pt x="240" y="789"/>
                  </a:lnTo>
                  <a:lnTo>
                    <a:pt x="275" y="824"/>
                  </a:lnTo>
                  <a:lnTo>
                    <a:pt x="275" y="859"/>
                  </a:lnTo>
                  <a:lnTo>
                    <a:pt x="310" y="859"/>
                  </a:lnTo>
                  <a:lnTo>
                    <a:pt x="310" y="893"/>
                  </a:lnTo>
                  <a:lnTo>
                    <a:pt x="344" y="893"/>
                  </a:lnTo>
                  <a:lnTo>
                    <a:pt x="344" y="927"/>
                  </a:lnTo>
                  <a:lnTo>
                    <a:pt x="379" y="961"/>
                  </a:lnTo>
                  <a:lnTo>
                    <a:pt x="413" y="961"/>
                  </a:lnTo>
                  <a:lnTo>
                    <a:pt x="447" y="1030"/>
                  </a:lnTo>
                  <a:lnTo>
                    <a:pt x="482" y="106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53" name="Freeform 270"/>
            <p:cNvSpPr>
              <a:spLocks noChangeArrowheads="1"/>
            </p:cNvSpPr>
            <p:nvPr/>
          </p:nvSpPr>
          <p:spPr bwMode="auto">
            <a:xfrm>
              <a:off x="2221" y="2771"/>
              <a:ext cx="272" cy="256"/>
            </a:xfrm>
            <a:custGeom>
              <a:avLst/>
              <a:gdLst>
                <a:gd name="T0" fmla="*/ 124 w 1205"/>
                <a:gd name="T1" fmla="*/ 233 h 1134"/>
                <a:gd name="T2" fmla="*/ 140 w 1205"/>
                <a:gd name="T3" fmla="*/ 248 h 1134"/>
                <a:gd name="T4" fmla="*/ 241 w 1205"/>
                <a:gd name="T5" fmla="*/ 70 h 1134"/>
                <a:gd name="T6" fmla="*/ 256 w 1205"/>
                <a:gd name="T7" fmla="*/ 70 h 1134"/>
                <a:gd name="T8" fmla="*/ 264 w 1205"/>
                <a:gd name="T9" fmla="*/ 62 h 1134"/>
                <a:gd name="T10" fmla="*/ 210 w 1205"/>
                <a:gd name="T11" fmla="*/ 0 h 1134"/>
                <a:gd name="T12" fmla="*/ 210 w 1205"/>
                <a:gd name="T13" fmla="*/ 16 h 1134"/>
                <a:gd name="T14" fmla="*/ 202 w 1205"/>
                <a:gd name="T15" fmla="*/ 23 h 1134"/>
                <a:gd name="T16" fmla="*/ 186 w 1205"/>
                <a:gd name="T17" fmla="*/ 23 h 1134"/>
                <a:gd name="T18" fmla="*/ 163 w 1205"/>
                <a:gd name="T19" fmla="*/ 16 h 1134"/>
                <a:gd name="T20" fmla="*/ 148 w 1205"/>
                <a:gd name="T21" fmla="*/ 8 h 1134"/>
                <a:gd name="T22" fmla="*/ 140 w 1205"/>
                <a:gd name="T23" fmla="*/ 8 h 1134"/>
                <a:gd name="T24" fmla="*/ 140 w 1205"/>
                <a:gd name="T25" fmla="*/ 23 h 1134"/>
                <a:gd name="T26" fmla="*/ 140 w 1205"/>
                <a:gd name="T27" fmla="*/ 47 h 1134"/>
                <a:gd name="T28" fmla="*/ 116 w 1205"/>
                <a:gd name="T29" fmla="*/ 47 h 1134"/>
                <a:gd name="T30" fmla="*/ 101 w 1205"/>
                <a:gd name="T31" fmla="*/ 47 h 1134"/>
                <a:gd name="T32" fmla="*/ 101 w 1205"/>
                <a:gd name="T33" fmla="*/ 70 h 1134"/>
                <a:gd name="T34" fmla="*/ 93 w 1205"/>
                <a:gd name="T35" fmla="*/ 77 h 1134"/>
                <a:gd name="T36" fmla="*/ 62 w 1205"/>
                <a:gd name="T37" fmla="*/ 70 h 1134"/>
                <a:gd name="T38" fmla="*/ 39 w 1205"/>
                <a:gd name="T39" fmla="*/ 85 h 1134"/>
                <a:gd name="T40" fmla="*/ 31 w 1205"/>
                <a:gd name="T41" fmla="*/ 101 h 1134"/>
                <a:gd name="T42" fmla="*/ 23 w 1205"/>
                <a:gd name="T43" fmla="*/ 132 h 1134"/>
                <a:gd name="T44" fmla="*/ 8 w 1205"/>
                <a:gd name="T45" fmla="*/ 163 h 1134"/>
                <a:gd name="T46" fmla="*/ 8 w 1205"/>
                <a:gd name="T47" fmla="*/ 178 h 1134"/>
                <a:gd name="T48" fmla="*/ 23 w 1205"/>
                <a:gd name="T49" fmla="*/ 178 h 1134"/>
                <a:gd name="T50" fmla="*/ 39 w 1205"/>
                <a:gd name="T51" fmla="*/ 178 h 1134"/>
                <a:gd name="T52" fmla="*/ 54 w 1205"/>
                <a:gd name="T53" fmla="*/ 178 h 1134"/>
                <a:gd name="T54" fmla="*/ 62 w 1205"/>
                <a:gd name="T55" fmla="*/ 194 h 1134"/>
                <a:gd name="T56" fmla="*/ 70 w 1205"/>
                <a:gd name="T57" fmla="*/ 202 h 1134"/>
                <a:gd name="T58" fmla="*/ 78 w 1205"/>
                <a:gd name="T59" fmla="*/ 209 h 1134"/>
                <a:gd name="T60" fmla="*/ 93 w 1205"/>
                <a:gd name="T61" fmla="*/ 217 h 1134"/>
                <a:gd name="T62" fmla="*/ 109 w 1205"/>
                <a:gd name="T63" fmla="*/ 240 h 11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5" h="1134">
                  <a:moveTo>
                    <a:pt x="482" y="1064"/>
                  </a:moveTo>
                  <a:lnTo>
                    <a:pt x="551" y="1030"/>
                  </a:lnTo>
                  <a:lnTo>
                    <a:pt x="585" y="1064"/>
                  </a:lnTo>
                  <a:lnTo>
                    <a:pt x="619" y="1100"/>
                  </a:lnTo>
                  <a:lnTo>
                    <a:pt x="998" y="1133"/>
                  </a:lnTo>
                  <a:lnTo>
                    <a:pt x="1067" y="309"/>
                  </a:lnTo>
                  <a:lnTo>
                    <a:pt x="1101" y="309"/>
                  </a:lnTo>
                  <a:lnTo>
                    <a:pt x="1136" y="309"/>
                  </a:lnTo>
                  <a:lnTo>
                    <a:pt x="1136" y="274"/>
                  </a:lnTo>
                  <a:lnTo>
                    <a:pt x="1170" y="274"/>
                  </a:lnTo>
                  <a:lnTo>
                    <a:pt x="1204" y="240"/>
                  </a:lnTo>
                  <a:lnTo>
                    <a:pt x="929" y="0"/>
                  </a:lnTo>
                  <a:lnTo>
                    <a:pt x="929" y="34"/>
                  </a:lnTo>
                  <a:lnTo>
                    <a:pt x="929" y="69"/>
                  </a:lnTo>
                  <a:lnTo>
                    <a:pt x="929" y="102"/>
                  </a:lnTo>
                  <a:lnTo>
                    <a:pt x="895" y="102"/>
                  </a:lnTo>
                  <a:lnTo>
                    <a:pt x="860" y="102"/>
                  </a:lnTo>
                  <a:lnTo>
                    <a:pt x="826" y="102"/>
                  </a:lnTo>
                  <a:lnTo>
                    <a:pt x="791" y="69"/>
                  </a:lnTo>
                  <a:lnTo>
                    <a:pt x="723" y="69"/>
                  </a:lnTo>
                  <a:lnTo>
                    <a:pt x="688" y="34"/>
                  </a:lnTo>
                  <a:lnTo>
                    <a:pt x="654" y="34"/>
                  </a:lnTo>
                  <a:lnTo>
                    <a:pt x="654" y="0"/>
                  </a:lnTo>
                  <a:lnTo>
                    <a:pt x="619" y="34"/>
                  </a:lnTo>
                  <a:lnTo>
                    <a:pt x="619" y="69"/>
                  </a:lnTo>
                  <a:lnTo>
                    <a:pt x="619" y="102"/>
                  </a:lnTo>
                  <a:lnTo>
                    <a:pt x="619" y="137"/>
                  </a:lnTo>
                  <a:lnTo>
                    <a:pt x="619" y="206"/>
                  </a:lnTo>
                  <a:lnTo>
                    <a:pt x="551" y="206"/>
                  </a:lnTo>
                  <a:lnTo>
                    <a:pt x="516" y="206"/>
                  </a:lnTo>
                  <a:lnTo>
                    <a:pt x="482" y="206"/>
                  </a:lnTo>
                  <a:lnTo>
                    <a:pt x="447" y="206"/>
                  </a:lnTo>
                  <a:lnTo>
                    <a:pt x="482" y="274"/>
                  </a:lnTo>
                  <a:lnTo>
                    <a:pt x="447" y="309"/>
                  </a:lnTo>
                  <a:lnTo>
                    <a:pt x="447" y="343"/>
                  </a:lnTo>
                  <a:lnTo>
                    <a:pt x="413" y="343"/>
                  </a:lnTo>
                  <a:lnTo>
                    <a:pt x="310" y="309"/>
                  </a:lnTo>
                  <a:lnTo>
                    <a:pt x="275" y="309"/>
                  </a:lnTo>
                  <a:lnTo>
                    <a:pt x="207" y="309"/>
                  </a:lnTo>
                  <a:lnTo>
                    <a:pt x="172" y="377"/>
                  </a:lnTo>
                  <a:lnTo>
                    <a:pt x="172" y="446"/>
                  </a:lnTo>
                  <a:lnTo>
                    <a:pt x="137" y="446"/>
                  </a:lnTo>
                  <a:lnTo>
                    <a:pt x="103" y="550"/>
                  </a:lnTo>
                  <a:lnTo>
                    <a:pt x="103" y="584"/>
                  </a:lnTo>
                  <a:lnTo>
                    <a:pt x="69" y="617"/>
                  </a:lnTo>
                  <a:lnTo>
                    <a:pt x="35" y="721"/>
                  </a:lnTo>
                  <a:lnTo>
                    <a:pt x="0" y="789"/>
                  </a:lnTo>
                  <a:lnTo>
                    <a:pt x="35" y="789"/>
                  </a:lnTo>
                  <a:lnTo>
                    <a:pt x="69" y="789"/>
                  </a:lnTo>
                  <a:lnTo>
                    <a:pt x="103" y="789"/>
                  </a:lnTo>
                  <a:lnTo>
                    <a:pt x="137" y="789"/>
                  </a:lnTo>
                  <a:lnTo>
                    <a:pt x="172" y="789"/>
                  </a:lnTo>
                  <a:lnTo>
                    <a:pt x="207" y="789"/>
                  </a:lnTo>
                  <a:lnTo>
                    <a:pt x="240" y="789"/>
                  </a:lnTo>
                  <a:lnTo>
                    <a:pt x="275" y="824"/>
                  </a:lnTo>
                  <a:lnTo>
                    <a:pt x="275" y="859"/>
                  </a:lnTo>
                  <a:lnTo>
                    <a:pt x="310" y="859"/>
                  </a:lnTo>
                  <a:lnTo>
                    <a:pt x="310" y="893"/>
                  </a:lnTo>
                  <a:lnTo>
                    <a:pt x="344" y="893"/>
                  </a:lnTo>
                  <a:lnTo>
                    <a:pt x="344" y="927"/>
                  </a:lnTo>
                  <a:lnTo>
                    <a:pt x="379" y="961"/>
                  </a:lnTo>
                  <a:lnTo>
                    <a:pt x="413" y="961"/>
                  </a:lnTo>
                  <a:lnTo>
                    <a:pt x="447" y="1030"/>
                  </a:lnTo>
                  <a:lnTo>
                    <a:pt x="482" y="106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54" name="Freeform 271"/>
            <p:cNvSpPr>
              <a:spLocks noChangeArrowheads="1"/>
            </p:cNvSpPr>
            <p:nvPr/>
          </p:nvSpPr>
          <p:spPr bwMode="auto">
            <a:xfrm>
              <a:off x="2315" y="2825"/>
              <a:ext cx="335" cy="311"/>
            </a:xfrm>
            <a:custGeom>
              <a:avLst/>
              <a:gdLst>
                <a:gd name="T0" fmla="*/ 31 w 1481"/>
                <a:gd name="T1" fmla="*/ 179 h 1375"/>
                <a:gd name="T2" fmla="*/ 47 w 1481"/>
                <a:gd name="T3" fmla="*/ 195 h 1375"/>
                <a:gd name="T4" fmla="*/ 148 w 1481"/>
                <a:gd name="T5" fmla="*/ 16 h 1375"/>
                <a:gd name="T6" fmla="*/ 164 w 1481"/>
                <a:gd name="T7" fmla="*/ 16 h 1375"/>
                <a:gd name="T8" fmla="*/ 171 w 1481"/>
                <a:gd name="T9" fmla="*/ 8 h 1375"/>
                <a:gd name="T10" fmla="*/ 257 w 1481"/>
                <a:gd name="T11" fmla="*/ 78 h 1375"/>
                <a:gd name="T12" fmla="*/ 265 w 1481"/>
                <a:gd name="T13" fmla="*/ 85 h 1375"/>
                <a:gd name="T14" fmla="*/ 280 w 1481"/>
                <a:gd name="T15" fmla="*/ 101 h 1375"/>
                <a:gd name="T16" fmla="*/ 280 w 1481"/>
                <a:gd name="T17" fmla="*/ 117 h 1375"/>
                <a:gd name="T18" fmla="*/ 296 w 1481"/>
                <a:gd name="T19" fmla="*/ 124 h 1375"/>
                <a:gd name="T20" fmla="*/ 304 w 1481"/>
                <a:gd name="T21" fmla="*/ 132 h 1375"/>
                <a:gd name="T22" fmla="*/ 311 w 1481"/>
                <a:gd name="T23" fmla="*/ 140 h 1375"/>
                <a:gd name="T24" fmla="*/ 319 w 1481"/>
                <a:gd name="T25" fmla="*/ 148 h 1375"/>
                <a:gd name="T26" fmla="*/ 327 w 1481"/>
                <a:gd name="T27" fmla="*/ 155 h 1375"/>
                <a:gd name="T28" fmla="*/ 335 w 1481"/>
                <a:gd name="T29" fmla="*/ 163 h 1375"/>
                <a:gd name="T30" fmla="*/ 327 w 1481"/>
                <a:gd name="T31" fmla="*/ 179 h 1375"/>
                <a:gd name="T32" fmla="*/ 327 w 1481"/>
                <a:gd name="T33" fmla="*/ 195 h 1375"/>
                <a:gd name="T34" fmla="*/ 327 w 1481"/>
                <a:gd name="T35" fmla="*/ 210 h 1375"/>
                <a:gd name="T36" fmla="*/ 319 w 1481"/>
                <a:gd name="T37" fmla="*/ 233 h 1375"/>
                <a:gd name="T38" fmla="*/ 296 w 1481"/>
                <a:gd name="T39" fmla="*/ 241 h 1375"/>
                <a:gd name="T40" fmla="*/ 272 w 1481"/>
                <a:gd name="T41" fmla="*/ 241 h 1375"/>
                <a:gd name="T42" fmla="*/ 257 w 1481"/>
                <a:gd name="T43" fmla="*/ 249 h 1375"/>
                <a:gd name="T44" fmla="*/ 241 w 1481"/>
                <a:gd name="T45" fmla="*/ 249 h 1375"/>
                <a:gd name="T46" fmla="*/ 226 w 1481"/>
                <a:gd name="T47" fmla="*/ 249 h 1375"/>
                <a:gd name="T48" fmla="*/ 210 w 1481"/>
                <a:gd name="T49" fmla="*/ 256 h 1375"/>
                <a:gd name="T50" fmla="*/ 195 w 1481"/>
                <a:gd name="T51" fmla="*/ 256 h 1375"/>
                <a:gd name="T52" fmla="*/ 179 w 1481"/>
                <a:gd name="T53" fmla="*/ 256 h 1375"/>
                <a:gd name="T54" fmla="*/ 171 w 1481"/>
                <a:gd name="T55" fmla="*/ 264 h 1375"/>
                <a:gd name="T56" fmla="*/ 156 w 1481"/>
                <a:gd name="T57" fmla="*/ 272 h 1375"/>
                <a:gd name="T58" fmla="*/ 140 w 1481"/>
                <a:gd name="T59" fmla="*/ 287 h 1375"/>
                <a:gd name="T60" fmla="*/ 132 w 1481"/>
                <a:gd name="T61" fmla="*/ 303 h 1375"/>
                <a:gd name="T62" fmla="*/ 125 w 1481"/>
                <a:gd name="T63" fmla="*/ 311 h 1375"/>
                <a:gd name="T64" fmla="*/ 109 w 1481"/>
                <a:gd name="T65" fmla="*/ 311 h 1375"/>
                <a:gd name="T66" fmla="*/ 101 w 1481"/>
                <a:gd name="T67" fmla="*/ 311 h 1375"/>
                <a:gd name="T68" fmla="*/ 86 w 1481"/>
                <a:gd name="T69" fmla="*/ 311 h 1375"/>
                <a:gd name="T70" fmla="*/ 78 w 1481"/>
                <a:gd name="T71" fmla="*/ 303 h 1375"/>
                <a:gd name="T72" fmla="*/ 70 w 1481"/>
                <a:gd name="T73" fmla="*/ 295 h 1375"/>
                <a:gd name="T74" fmla="*/ 70 w 1481"/>
                <a:gd name="T75" fmla="*/ 280 h 1375"/>
                <a:gd name="T76" fmla="*/ 70 w 1481"/>
                <a:gd name="T77" fmla="*/ 264 h 1375"/>
                <a:gd name="T78" fmla="*/ 62 w 1481"/>
                <a:gd name="T79" fmla="*/ 256 h 1375"/>
                <a:gd name="T80" fmla="*/ 39 w 1481"/>
                <a:gd name="T81" fmla="*/ 256 h 1375"/>
                <a:gd name="T82" fmla="*/ 24 w 1481"/>
                <a:gd name="T83" fmla="*/ 256 h 1375"/>
                <a:gd name="T84" fmla="*/ 16 w 1481"/>
                <a:gd name="T85" fmla="*/ 249 h 1375"/>
                <a:gd name="T86" fmla="*/ 16 w 1481"/>
                <a:gd name="T87" fmla="*/ 233 h 1375"/>
                <a:gd name="T88" fmla="*/ 16 w 1481"/>
                <a:gd name="T89" fmla="*/ 217 h 1375"/>
                <a:gd name="T90" fmla="*/ 0 w 1481"/>
                <a:gd name="T91" fmla="*/ 217 h 1375"/>
                <a:gd name="T92" fmla="*/ 0 w 1481"/>
                <a:gd name="T93" fmla="*/ 202 h 1375"/>
                <a:gd name="T94" fmla="*/ 8 w 1481"/>
                <a:gd name="T95" fmla="*/ 195 h 1375"/>
                <a:gd name="T96" fmla="*/ 16 w 1481"/>
                <a:gd name="T97" fmla="*/ 186 h 137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481" h="1375">
                  <a:moveTo>
                    <a:pt x="70" y="824"/>
                  </a:moveTo>
                  <a:lnTo>
                    <a:pt x="138" y="790"/>
                  </a:lnTo>
                  <a:lnTo>
                    <a:pt x="172" y="824"/>
                  </a:lnTo>
                  <a:lnTo>
                    <a:pt x="207" y="860"/>
                  </a:lnTo>
                  <a:lnTo>
                    <a:pt x="585" y="893"/>
                  </a:lnTo>
                  <a:lnTo>
                    <a:pt x="655" y="69"/>
                  </a:lnTo>
                  <a:lnTo>
                    <a:pt x="688" y="69"/>
                  </a:lnTo>
                  <a:lnTo>
                    <a:pt x="723" y="69"/>
                  </a:lnTo>
                  <a:lnTo>
                    <a:pt x="723" y="34"/>
                  </a:lnTo>
                  <a:lnTo>
                    <a:pt x="758" y="34"/>
                  </a:lnTo>
                  <a:lnTo>
                    <a:pt x="792" y="0"/>
                  </a:lnTo>
                  <a:lnTo>
                    <a:pt x="1136" y="344"/>
                  </a:lnTo>
                  <a:lnTo>
                    <a:pt x="1136" y="377"/>
                  </a:lnTo>
                  <a:lnTo>
                    <a:pt x="1171" y="377"/>
                  </a:lnTo>
                  <a:lnTo>
                    <a:pt x="1204" y="412"/>
                  </a:lnTo>
                  <a:lnTo>
                    <a:pt x="1239" y="447"/>
                  </a:lnTo>
                  <a:lnTo>
                    <a:pt x="1239" y="481"/>
                  </a:lnTo>
                  <a:lnTo>
                    <a:pt x="1239" y="516"/>
                  </a:lnTo>
                  <a:lnTo>
                    <a:pt x="1274" y="516"/>
                  </a:lnTo>
                  <a:lnTo>
                    <a:pt x="1308" y="549"/>
                  </a:lnTo>
                  <a:lnTo>
                    <a:pt x="1343" y="549"/>
                  </a:lnTo>
                  <a:lnTo>
                    <a:pt x="1343" y="584"/>
                  </a:lnTo>
                  <a:lnTo>
                    <a:pt x="1376" y="584"/>
                  </a:lnTo>
                  <a:lnTo>
                    <a:pt x="1376" y="618"/>
                  </a:lnTo>
                  <a:lnTo>
                    <a:pt x="1411" y="618"/>
                  </a:lnTo>
                  <a:lnTo>
                    <a:pt x="1411" y="653"/>
                  </a:lnTo>
                  <a:lnTo>
                    <a:pt x="1446" y="653"/>
                  </a:lnTo>
                  <a:lnTo>
                    <a:pt x="1446" y="687"/>
                  </a:lnTo>
                  <a:lnTo>
                    <a:pt x="1446" y="721"/>
                  </a:lnTo>
                  <a:lnTo>
                    <a:pt x="1480" y="721"/>
                  </a:lnTo>
                  <a:lnTo>
                    <a:pt x="1480" y="756"/>
                  </a:lnTo>
                  <a:lnTo>
                    <a:pt x="1446" y="790"/>
                  </a:lnTo>
                  <a:lnTo>
                    <a:pt x="1446" y="824"/>
                  </a:lnTo>
                  <a:lnTo>
                    <a:pt x="1446" y="860"/>
                  </a:lnTo>
                  <a:lnTo>
                    <a:pt x="1446" y="893"/>
                  </a:lnTo>
                  <a:lnTo>
                    <a:pt x="1446" y="927"/>
                  </a:lnTo>
                  <a:lnTo>
                    <a:pt x="1411" y="997"/>
                  </a:lnTo>
                  <a:lnTo>
                    <a:pt x="1411" y="1031"/>
                  </a:lnTo>
                  <a:lnTo>
                    <a:pt x="1343" y="1031"/>
                  </a:lnTo>
                  <a:lnTo>
                    <a:pt x="1308" y="1064"/>
                  </a:lnTo>
                  <a:lnTo>
                    <a:pt x="1274" y="1064"/>
                  </a:lnTo>
                  <a:lnTo>
                    <a:pt x="1204" y="1064"/>
                  </a:lnTo>
                  <a:lnTo>
                    <a:pt x="1171" y="1064"/>
                  </a:lnTo>
                  <a:lnTo>
                    <a:pt x="1136" y="1099"/>
                  </a:lnTo>
                  <a:lnTo>
                    <a:pt x="1102" y="1099"/>
                  </a:lnTo>
                  <a:lnTo>
                    <a:pt x="1067" y="1099"/>
                  </a:lnTo>
                  <a:lnTo>
                    <a:pt x="1032" y="1099"/>
                  </a:lnTo>
                  <a:lnTo>
                    <a:pt x="999" y="1099"/>
                  </a:lnTo>
                  <a:lnTo>
                    <a:pt x="964" y="1134"/>
                  </a:lnTo>
                  <a:lnTo>
                    <a:pt x="929" y="1134"/>
                  </a:lnTo>
                  <a:lnTo>
                    <a:pt x="895" y="1134"/>
                  </a:lnTo>
                  <a:lnTo>
                    <a:pt x="860" y="1134"/>
                  </a:lnTo>
                  <a:lnTo>
                    <a:pt x="826" y="1168"/>
                  </a:lnTo>
                  <a:lnTo>
                    <a:pt x="792" y="1134"/>
                  </a:lnTo>
                  <a:lnTo>
                    <a:pt x="758" y="1134"/>
                  </a:lnTo>
                  <a:lnTo>
                    <a:pt x="758" y="1168"/>
                  </a:lnTo>
                  <a:lnTo>
                    <a:pt x="723" y="1168"/>
                  </a:lnTo>
                  <a:lnTo>
                    <a:pt x="688" y="1203"/>
                  </a:lnTo>
                  <a:lnTo>
                    <a:pt x="655" y="1236"/>
                  </a:lnTo>
                  <a:lnTo>
                    <a:pt x="620" y="1271"/>
                  </a:lnTo>
                  <a:lnTo>
                    <a:pt x="620" y="1305"/>
                  </a:lnTo>
                  <a:lnTo>
                    <a:pt x="585" y="1340"/>
                  </a:lnTo>
                  <a:lnTo>
                    <a:pt x="585" y="1374"/>
                  </a:lnTo>
                  <a:lnTo>
                    <a:pt x="551" y="1374"/>
                  </a:lnTo>
                  <a:lnTo>
                    <a:pt x="516" y="1374"/>
                  </a:lnTo>
                  <a:lnTo>
                    <a:pt x="482" y="1374"/>
                  </a:lnTo>
                  <a:lnTo>
                    <a:pt x="448" y="1340"/>
                  </a:lnTo>
                  <a:lnTo>
                    <a:pt x="448" y="1374"/>
                  </a:lnTo>
                  <a:lnTo>
                    <a:pt x="414" y="1374"/>
                  </a:lnTo>
                  <a:lnTo>
                    <a:pt x="378" y="1374"/>
                  </a:lnTo>
                  <a:lnTo>
                    <a:pt x="344" y="1374"/>
                  </a:lnTo>
                  <a:lnTo>
                    <a:pt x="344" y="1340"/>
                  </a:lnTo>
                  <a:lnTo>
                    <a:pt x="344" y="1305"/>
                  </a:lnTo>
                  <a:lnTo>
                    <a:pt x="311" y="1305"/>
                  </a:lnTo>
                  <a:lnTo>
                    <a:pt x="311" y="1271"/>
                  </a:lnTo>
                  <a:lnTo>
                    <a:pt x="311" y="1236"/>
                  </a:lnTo>
                  <a:lnTo>
                    <a:pt x="311" y="1203"/>
                  </a:lnTo>
                  <a:lnTo>
                    <a:pt x="311" y="1168"/>
                  </a:lnTo>
                  <a:lnTo>
                    <a:pt x="311" y="1134"/>
                  </a:lnTo>
                  <a:lnTo>
                    <a:pt x="275" y="1134"/>
                  </a:lnTo>
                  <a:lnTo>
                    <a:pt x="207" y="1168"/>
                  </a:lnTo>
                  <a:lnTo>
                    <a:pt x="172" y="1134"/>
                  </a:lnTo>
                  <a:lnTo>
                    <a:pt x="138" y="1134"/>
                  </a:lnTo>
                  <a:lnTo>
                    <a:pt x="104" y="1134"/>
                  </a:lnTo>
                  <a:lnTo>
                    <a:pt x="70" y="1134"/>
                  </a:lnTo>
                  <a:lnTo>
                    <a:pt x="70" y="1099"/>
                  </a:lnTo>
                  <a:lnTo>
                    <a:pt x="70" y="1064"/>
                  </a:lnTo>
                  <a:lnTo>
                    <a:pt x="70" y="1031"/>
                  </a:lnTo>
                  <a:lnTo>
                    <a:pt x="70" y="997"/>
                  </a:lnTo>
                  <a:lnTo>
                    <a:pt x="70" y="961"/>
                  </a:lnTo>
                  <a:lnTo>
                    <a:pt x="34" y="961"/>
                  </a:lnTo>
                  <a:lnTo>
                    <a:pt x="0" y="961"/>
                  </a:lnTo>
                  <a:lnTo>
                    <a:pt x="0" y="927"/>
                  </a:lnTo>
                  <a:lnTo>
                    <a:pt x="0" y="893"/>
                  </a:lnTo>
                  <a:lnTo>
                    <a:pt x="0" y="860"/>
                  </a:lnTo>
                  <a:lnTo>
                    <a:pt x="34" y="860"/>
                  </a:lnTo>
                  <a:lnTo>
                    <a:pt x="34" y="824"/>
                  </a:lnTo>
                  <a:lnTo>
                    <a:pt x="70" y="82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55" name="Freeform 272"/>
            <p:cNvSpPr>
              <a:spLocks noChangeArrowheads="1"/>
            </p:cNvSpPr>
            <p:nvPr/>
          </p:nvSpPr>
          <p:spPr bwMode="auto">
            <a:xfrm>
              <a:off x="2315" y="2825"/>
              <a:ext cx="335" cy="311"/>
            </a:xfrm>
            <a:custGeom>
              <a:avLst/>
              <a:gdLst>
                <a:gd name="T0" fmla="*/ 31 w 1481"/>
                <a:gd name="T1" fmla="*/ 179 h 1375"/>
                <a:gd name="T2" fmla="*/ 47 w 1481"/>
                <a:gd name="T3" fmla="*/ 195 h 1375"/>
                <a:gd name="T4" fmla="*/ 148 w 1481"/>
                <a:gd name="T5" fmla="*/ 16 h 1375"/>
                <a:gd name="T6" fmla="*/ 164 w 1481"/>
                <a:gd name="T7" fmla="*/ 16 h 1375"/>
                <a:gd name="T8" fmla="*/ 171 w 1481"/>
                <a:gd name="T9" fmla="*/ 8 h 1375"/>
                <a:gd name="T10" fmla="*/ 257 w 1481"/>
                <a:gd name="T11" fmla="*/ 78 h 1375"/>
                <a:gd name="T12" fmla="*/ 265 w 1481"/>
                <a:gd name="T13" fmla="*/ 85 h 1375"/>
                <a:gd name="T14" fmla="*/ 280 w 1481"/>
                <a:gd name="T15" fmla="*/ 101 h 1375"/>
                <a:gd name="T16" fmla="*/ 280 w 1481"/>
                <a:gd name="T17" fmla="*/ 117 h 1375"/>
                <a:gd name="T18" fmla="*/ 296 w 1481"/>
                <a:gd name="T19" fmla="*/ 124 h 1375"/>
                <a:gd name="T20" fmla="*/ 304 w 1481"/>
                <a:gd name="T21" fmla="*/ 132 h 1375"/>
                <a:gd name="T22" fmla="*/ 311 w 1481"/>
                <a:gd name="T23" fmla="*/ 140 h 1375"/>
                <a:gd name="T24" fmla="*/ 319 w 1481"/>
                <a:gd name="T25" fmla="*/ 148 h 1375"/>
                <a:gd name="T26" fmla="*/ 327 w 1481"/>
                <a:gd name="T27" fmla="*/ 155 h 1375"/>
                <a:gd name="T28" fmla="*/ 335 w 1481"/>
                <a:gd name="T29" fmla="*/ 163 h 1375"/>
                <a:gd name="T30" fmla="*/ 327 w 1481"/>
                <a:gd name="T31" fmla="*/ 179 h 1375"/>
                <a:gd name="T32" fmla="*/ 327 w 1481"/>
                <a:gd name="T33" fmla="*/ 195 h 1375"/>
                <a:gd name="T34" fmla="*/ 327 w 1481"/>
                <a:gd name="T35" fmla="*/ 210 h 1375"/>
                <a:gd name="T36" fmla="*/ 319 w 1481"/>
                <a:gd name="T37" fmla="*/ 233 h 1375"/>
                <a:gd name="T38" fmla="*/ 296 w 1481"/>
                <a:gd name="T39" fmla="*/ 241 h 1375"/>
                <a:gd name="T40" fmla="*/ 272 w 1481"/>
                <a:gd name="T41" fmla="*/ 241 h 1375"/>
                <a:gd name="T42" fmla="*/ 257 w 1481"/>
                <a:gd name="T43" fmla="*/ 249 h 1375"/>
                <a:gd name="T44" fmla="*/ 241 w 1481"/>
                <a:gd name="T45" fmla="*/ 249 h 1375"/>
                <a:gd name="T46" fmla="*/ 226 w 1481"/>
                <a:gd name="T47" fmla="*/ 249 h 1375"/>
                <a:gd name="T48" fmla="*/ 210 w 1481"/>
                <a:gd name="T49" fmla="*/ 256 h 1375"/>
                <a:gd name="T50" fmla="*/ 195 w 1481"/>
                <a:gd name="T51" fmla="*/ 256 h 1375"/>
                <a:gd name="T52" fmla="*/ 179 w 1481"/>
                <a:gd name="T53" fmla="*/ 256 h 1375"/>
                <a:gd name="T54" fmla="*/ 171 w 1481"/>
                <a:gd name="T55" fmla="*/ 264 h 1375"/>
                <a:gd name="T56" fmla="*/ 156 w 1481"/>
                <a:gd name="T57" fmla="*/ 272 h 1375"/>
                <a:gd name="T58" fmla="*/ 140 w 1481"/>
                <a:gd name="T59" fmla="*/ 287 h 1375"/>
                <a:gd name="T60" fmla="*/ 132 w 1481"/>
                <a:gd name="T61" fmla="*/ 303 h 1375"/>
                <a:gd name="T62" fmla="*/ 125 w 1481"/>
                <a:gd name="T63" fmla="*/ 311 h 1375"/>
                <a:gd name="T64" fmla="*/ 109 w 1481"/>
                <a:gd name="T65" fmla="*/ 311 h 1375"/>
                <a:gd name="T66" fmla="*/ 101 w 1481"/>
                <a:gd name="T67" fmla="*/ 311 h 1375"/>
                <a:gd name="T68" fmla="*/ 86 w 1481"/>
                <a:gd name="T69" fmla="*/ 311 h 1375"/>
                <a:gd name="T70" fmla="*/ 78 w 1481"/>
                <a:gd name="T71" fmla="*/ 303 h 1375"/>
                <a:gd name="T72" fmla="*/ 70 w 1481"/>
                <a:gd name="T73" fmla="*/ 295 h 1375"/>
                <a:gd name="T74" fmla="*/ 70 w 1481"/>
                <a:gd name="T75" fmla="*/ 280 h 1375"/>
                <a:gd name="T76" fmla="*/ 70 w 1481"/>
                <a:gd name="T77" fmla="*/ 264 h 1375"/>
                <a:gd name="T78" fmla="*/ 62 w 1481"/>
                <a:gd name="T79" fmla="*/ 256 h 1375"/>
                <a:gd name="T80" fmla="*/ 39 w 1481"/>
                <a:gd name="T81" fmla="*/ 256 h 1375"/>
                <a:gd name="T82" fmla="*/ 24 w 1481"/>
                <a:gd name="T83" fmla="*/ 256 h 1375"/>
                <a:gd name="T84" fmla="*/ 16 w 1481"/>
                <a:gd name="T85" fmla="*/ 249 h 1375"/>
                <a:gd name="T86" fmla="*/ 16 w 1481"/>
                <a:gd name="T87" fmla="*/ 233 h 1375"/>
                <a:gd name="T88" fmla="*/ 16 w 1481"/>
                <a:gd name="T89" fmla="*/ 217 h 1375"/>
                <a:gd name="T90" fmla="*/ 0 w 1481"/>
                <a:gd name="T91" fmla="*/ 217 h 1375"/>
                <a:gd name="T92" fmla="*/ 0 w 1481"/>
                <a:gd name="T93" fmla="*/ 202 h 1375"/>
                <a:gd name="T94" fmla="*/ 8 w 1481"/>
                <a:gd name="T95" fmla="*/ 195 h 1375"/>
                <a:gd name="T96" fmla="*/ 16 w 1481"/>
                <a:gd name="T97" fmla="*/ 186 h 137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481" h="1375">
                  <a:moveTo>
                    <a:pt x="70" y="824"/>
                  </a:moveTo>
                  <a:lnTo>
                    <a:pt x="138" y="790"/>
                  </a:lnTo>
                  <a:lnTo>
                    <a:pt x="172" y="824"/>
                  </a:lnTo>
                  <a:lnTo>
                    <a:pt x="207" y="860"/>
                  </a:lnTo>
                  <a:lnTo>
                    <a:pt x="585" y="893"/>
                  </a:lnTo>
                  <a:lnTo>
                    <a:pt x="655" y="69"/>
                  </a:lnTo>
                  <a:lnTo>
                    <a:pt x="688" y="69"/>
                  </a:lnTo>
                  <a:lnTo>
                    <a:pt x="723" y="69"/>
                  </a:lnTo>
                  <a:lnTo>
                    <a:pt x="723" y="34"/>
                  </a:lnTo>
                  <a:lnTo>
                    <a:pt x="758" y="34"/>
                  </a:lnTo>
                  <a:lnTo>
                    <a:pt x="792" y="0"/>
                  </a:lnTo>
                  <a:lnTo>
                    <a:pt x="1136" y="344"/>
                  </a:lnTo>
                  <a:lnTo>
                    <a:pt x="1136" y="377"/>
                  </a:lnTo>
                  <a:lnTo>
                    <a:pt x="1171" y="377"/>
                  </a:lnTo>
                  <a:lnTo>
                    <a:pt x="1204" y="412"/>
                  </a:lnTo>
                  <a:lnTo>
                    <a:pt x="1239" y="447"/>
                  </a:lnTo>
                  <a:lnTo>
                    <a:pt x="1239" y="481"/>
                  </a:lnTo>
                  <a:lnTo>
                    <a:pt x="1239" y="516"/>
                  </a:lnTo>
                  <a:lnTo>
                    <a:pt x="1274" y="516"/>
                  </a:lnTo>
                  <a:lnTo>
                    <a:pt x="1308" y="549"/>
                  </a:lnTo>
                  <a:lnTo>
                    <a:pt x="1343" y="549"/>
                  </a:lnTo>
                  <a:lnTo>
                    <a:pt x="1343" y="584"/>
                  </a:lnTo>
                  <a:lnTo>
                    <a:pt x="1376" y="584"/>
                  </a:lnTo>
                  <a:lnTo>
                    <a:pt x="1376" y="618"/>
                  </a:lnTo>
                  <a:lnTo>
                    <a:pt x="1411" y="618"/>
                  </a:lnTo>
                  <a:lnTo>
                    <a:pt x="1411" y="653"/>
                  </a:lnTo>
                  <a:lnTo>
                    <a:pt x="1446" y="653"/>
                  </a:lnTo>
                  <a:lnTo>
                    <a:pt x="1446" y="687"/>
                  </a:lnTo>
                  <a:lnTo>
                    <a:pt x="1446" y="721"/>
                  </a:lnTo>
                  <a:lnTo>
                    <a:pt x="1480" y="721"/>
                  </a:lnTo>
                  <a:lnTo>
                    <a:pt x="1480" y="756"/>
                  </a:lnTo>
                  <a:lnTo>
                    <a:pt x="1446" y="790"/>
                  </a:lnTo>
                  <a:lnTo>
                    <a:pt x="1446" y="824"/>
                  </a:lnTo>
                  <a:lnTo>
                    <a:pt x="1446" y="860"/>
                  </a:lnTo>
                  <a:lnTo>
                    <a:pt x="1446" y="893"/>
                  </a:lnTo>
                  <a:lnTo>
                    <a:pt x="1446" y="927"/>
                  </a:lnTo>
                  <a:lnTo>
                    <a:pt x="1411" y="997"/>
                  </a:lnTo>
                  <a:lnTo>
                    <a:pt x="1411" y="1031"/>
                  </a:lnTo>
                  <a:lnTo>
                    <a:pt x="1343" y="1031"/>
                  </a:lnTo>
                  <a:lnTo>
                    <a:pt x="1308" y="1064"/>
                  </a:lnTo>
                  <a:lnTo>
                    <a:pt x="1274" y="1064"/>
                  </a:lnTo>
                  <a:lnTo>
                    <a:pt x="1204" y="1064"/>
                  </a:lnTo>
                  <a:lnTo>
                    <a:pt x="1171" y="1064"/>
                  </a:lnTo>
                  <a:lnTo>
                    <a:pt x="1136" y="1099"/>
                  </a:lnTo>
                  <a:lnTo>
                    <a:pt x="1102" y="1099"/>
                  </a:lnTo>
                  <a:lnTo>
                    <a:pt x="1067" y="1099"/>
                  </a:lnTo>
                  <a:lnTo>
                    <a:pt x="1032" y="1099"/>
                  </a:lnTo>
                  <a:lnTo>
                    <a:pt x="999" y="1099"/>
                  </a:lnTo>
                  <a:lnTo>
                    <a:pt x="964" y="1134"/>
                  </a:lnTo>
                  <a:lnTo>
                    <a:pt x="929" y="1134"/>
                  </a:lnTo>
                  <a:lnTo>
                    <a:pt x="895" y="1134"/>
                  </a:lnTo>
                  <a:lnTo>
                    <a:pt x="860" y="1134"/>
                  </a:lnTo>
                  <a:lnTo>
                    <a:pt x="826" y="1168"/>
                  </a:lnTo>
                  <a:lnTo>
                    <a:pt x="792" y="1134"/>
                  </a:lnTo>
                  <a:lnTo>
                    <a:pt x="758" y="1134"/>
                  </a:lnTo>
                  <a:lnTo>
                    <a:pt x="758" y="1168"/>
                  </a:lnTo>
                  <a:lnTo>
                    <a:pt x="723" y="1168"/>
                  </a:lnTo>
                  <a:lnTo>
                    <a:pt x="688" y="1203"/>
                  </a:lnTo>
                  <a:lnTo>
                    <a:pt x="655" y="1236"/>
                  </a:lnTo>
                  <a:lnTo>
                    <a:pt x="620" y="1271"/>
                  </a:lnTo>
                  <a:lnTo>
                    <a:pt x="620" y="1305"/>
                  </a:lnTo>
                  <a:lnTo>
                    <a:pt x="585" y="1340"/>
                  </a:lnTo>
                  <a:lnTo>
                    <a:pt x="585" y="1374"/>
                  </a:lnTo>
                  <a:lnTo>
                    <a:pt x="551" y="1374"/>
                  </a:lnTo>
                  <a:lnTo>
                    <a:pt x="516" y="1374"/>
                  </a:lnTo>
                  <a:lnTo>
                    <a:pt x="482" y="1374"/>
                  </a:lnTo>
                  <a:lnTo>
                    <a:pt x="448" y="1340"/>
                  </a:lnTo>
                  <a:lnTo>
                    <a:pt x="448" y="1374"/>
                  </a:lnTo>
                  <a:lnTo>
                    <a:pt x="414" y="1374"/>
                  </a:lnTo>
                  <a:lnTo>
                    <a:pt x="378" y="1374"/>
                  </a:lnTo>
                  <a:lnTo>
                    <a:pt x="344" y="1374"/>
                  </a:lnTo>
                  <a:lnTo>
                    <a:pt x="344" y="1340"/>
                  </a:lnTo>
                  <a:lnTo>
                    <a:pt x="344" y="1305"/>
                  </a:lnTo>
                  <a:lnTo>
                    <a:pt x="311" y="1305"/>
                  </a:lnTo>
                  <a:lnTo>
                    <a:pt x="311" y="1271"/>
                  </a:lnTo>
                  <a:lnTo>
                    <a:pt x="311" y="1236"/>
                  </a:lnTo>
                  <a:lnTo>
                    <a:pt x="311" y="1203"/>
                  </a:lnTo>
                  <a:lnTo>
                    <a:pt x="311" y="1168"/>
                  </a:lnTo>
                  <a:lnTo>
                    <a:pt x="311" y="1134"/>
                  </a:lnTo>
                  <a:lnTo>
                    <a:pt x="275" y="1134"/>
                  </a:lnTo>
                  <a:lnTo>
                    <a:pt x="207" y="1168"/>
                  </a:lnTo>
                  <a:lnTo>
                    <a:pt x="172" y="1134"/>
                  </a:lnTo>
                  <a:lnTo>
                    <a:pt x="138" y="1134"/>
                  </a:lnTo>
                  <a:lnTo>
                    <a:pt x="104" y="1134"/>
                  </a:lnTo>
                  <a:lnTo>
                    <a:pt x="70" y="1134"/>
                  </a:lnTo>
                  <a:lnTo>
                    <a:pt x="70" y="1099"/>
                  </a:lnTo>
                  <a:lnTo>
                    <a:pt x="70" y="1064"/>
                  </a:lnTo>
                  <a:lnTo>
                    <a:pt x="70" y="1031"/>
                  </a:lnTo>
                  <a:lnTo>
                    <a:pt x="70" y="997"/>
                  </a:lnTo>
                  <a:lnTo>
                    <a:pt x="70" y="961"/>
                  </a:lnTo>
                  <a:lnTo>
                    <a:pt x="34" y="961"/>
                  </a:lnTo>
                  <a:lnTo>
                    <a:pt x="0" y="961"/>
                  </a:lnTo>
                  <a:lnTo>
                    <a:pt x="0" y="927"/>
                  </a:lnTo>
                  <a:lnTo>
                    <a:pt x="0" y="893"/>
                  </a:lnTo>
                  <a:lnTo>
                    <a:pt x="0" y="860"/>
                  </a:lnTo>
                  <a:lnTo>
                    <a:pt x="34" y="860"/>
                  </a:lnTo>
                  <a:lnTo>
                    <a:pt x="34" y="824"/>
                  </a:lnTo>
                  <a:lnTo>
                    <a:pt x="70" y="82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56" name="Freeform 273"/>
            <p:cNvSpPr>
              <a:spLocks noChangeArrowheads="1"/>
            </p:cNvSpPr>
            <p:nvPr/>
          </p:nvSpPr>
          <p:spPr bwMode="auto">
            <a:xfrm>
              <a:off x="2213" y="2989"/>
              <a:ext cx="61" cy="23"/>
            </a:xfrm>
            <a:custGeom>
              <a:avLst/>
              <a:gdLst>
                <a:gd name="T0" fmla="*/ 8 w 275"/>
                <a:gd name="T1" fmla="*/ 23 h 104"/>
                <a:gd name="T2" fmla="*/ 0 w 275"/>
                <a:gd name="T3" fmla="*/ 0 h 104"/>
                <a:gd name="T4" fmla="*/ 8 w 275"/>
                <a:gd name="T5" fmla="*/ 0 h 104"/>
                <a:gd name="T6" fmla="*/ 16 w 275"/>
                <a:gd name="T7" fmla="*/ 0 h 104"/>
                <a:gd name="T8" fmla="*/ 30 w 275"/>
                <a:gd name="T9" fmla="*/ 0 h 104"/>
                <a:gd name="T10" fmla="*/ 38 w 275"/>
                <a:gd name="T11" fmla="*/ 0 h 104"/>
                <a:gd name="T12" fmla="*/ 46 w 275"/>
                <a:gd name="T13" fmla="*/ 0 h 104"/>
                <a:gd name="T14" fmla="*/ 46 w 275"/>
                <a:gd name="T15" fmla="*/ 8 h 104"/>
                <a:gd name="T16" fmla="*/ 53 w 275"/>
                <a:gd name="T17" fmla="*/ 8 h 104"/>
                <a:gd name="T18" fmla="*/ 61 w 275"/>
                <a:gd name="T19" fmla="*/ 8 h 104"/>
                <a:gd name="T20" fmla="*/ 61 w 275"/>
                <a:gd name="T21" fmla="*/ 15 h 104"/>
                <a:gd name="T22" fmla="*/ 53 w 275"/>
                <a:gd name="T23" fmla="*/ 15 h 104"/>
                <a:gd name="T24" fmla="*/ 38 w 275"/>
                <a:gd name="T25" fmla="*/ 15 h 104"/>
                <a:gd name="T26" fmla="*/ 30 w 275"/>
                <a:gd name="T27" fmla="*/ 15 h 104"/>
                <a:gd name="T28" fmla="*/ 23 w 275"/>
                <a:gd name="T29" fmla="*/ 15 h 104"/>
                <a:gd name="T30" fmla="*/ 16 w 275"/>
                <a:gd name="T31" fmla="*/ 15 h 104"/>
                <a:gd name="T32" fmla="*/ 16 w 275"/>
                <a:gd name="T33" fmla="*/ 23 h 104"/>
                <a:gd name="T34" fmla="*/ 8 w 275"/>
                <a:gd name="T35" fmla="*/ 23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75" h="104">
                  <a:moveTo>
                    <a:pt x="34" y="103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70" y="0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74" y="34"/>
                  </a:lnTo>
                  <a:lnTo>
                    <a:pt x="274" y="69"/>
                  </a:lnTo>
                  <a:lnTo>
                    <a:pt x="241" y="69"/>
                  </a:lnTo>
                  <a:lnTo>
                    <a:pt x="172" y="69"/>
                  </a:lnTo>
                  <a:lnTo>
                    <a:pt x="137" y="69"/>
                  </a:lnTo>
                  <a:lnTo>
                    <a:pt x="103" y="69"/>
                  </a:lnTo>
                  <a:lnTo>
                    <a:pt x="70" y="69"/>
                  </a:lnTo>
                  <a:lnTo>
                    <a:pt x="70" y="103"/>
                  </a:lnTo>
                  <a:lnTo>
                    <a:pt x="34" y="10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57" name="Freeform 274"/>
            <p:cNvSpPr>
              <a:spLocks noChangeArrowheads="1"/>
            </p:cNvSpPr>
            <p:nvPr/>
          </p:nvSpPr>
          <p:spPr bwMode="auto">
            <a:xfrm>
              <a:off x="2213" y="2989"/>
              <a:ext cx="61" cy="23"/>
            </a:xfrm>
            <a:custGeom>
              <a:avLst/>
              <a:gdLst>
                <a:gd name="T0" fmla="*/ 8 w 275"/>
                <a:gd name="T1" fmla="*/ 23 h 104"/>
                <a:gd name="T2" fmla="*/ 0 w 275"/>
                <a:gd name="T3" fmla="*/ 0 h 104"/>
                <a:gd name="T4" fmla="*/ 8 w 275"/>
                <a:gd name="T5" fmla="*/ 0 h 104"/>
                <a:gd name="T6" fmla="*/ 16 w 275"/>
                <a:gd name="T7" fmla="*/ 0 h 104"/>
                <a:gd name="T8" fmla="*/ 30 w 275"/>
                <a:gd name="T9" fmla="*/ 0 h 104"/>
                <a:gd name="T10" fmla="*/ 38 w 275"/>
                <a:gd name="T11" fmla="*/ 0 h 104"/>
                <a:gd name="T12" fmla="*/ 46 w 275"/>
                <a:gd name="T13" fmla="*/ 0 h 104"/>
                <a:gd name="T14" fmla="*/ 46 w 275"/>
                <a:gd name="T15" fmla="*/ 8 h 104"/>
                <a:gd name="T16" fmla="*/ 53 w 275"/>
                <a:gd name="T17" fmla="*/ 8 h 104"/>
                <a:gd name="T18" fmla="*/ 61 w 275"/>
                <a:gd name="T19" fmla="*/ 8 h 104"/>
                <a:gd name="T20" fmla="*/ 61 w 275"/>
                <a:gd name="T21" fmla="*/ 15 h 104"/>
                <a:gd name="T22" fmla="*/ 53 w 275"/>
                <a:gd name="T23" fmla="*/ 15 h 104"/>
                <a:gd name="T24" fmla="*/ 38 w 275"/>
                <a:gd name="T25" fmla="*/ 15 h 104"/>
                <a:gd name="T26" fmla="*/ 30 w 275"/>
                <a:gd name="T27" fmla="*/ 15 h 104"/>
                <a:gd name="T28" fmla="*/ 23 w 275"/>
                <a:gd name="T29" fmla="*/ 15 h 104"/>
                <a:gd name="T30" fmla="*/ 16 w 275"/>
                <a:gd name="T31" fmla="*/ 15 h 104"/>
                <a:gd name="T32" fmla="*/ 16 w 275"/>
                <a:gd name="T33" fmla="*/ 23 h 104"/>
                <a:gd name="T34" fmla="*/ 8 w 275"/>
                <a:gd name="T35" fmla="*/ 23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75" h="104">
                  <a:moveTo>
                    <a:pt x="34" y="103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70" y="0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74" y="34"/>
                  </a:lnTo>
                  <a:lnTo>
                    <a:pt x="274" y="69"/>
                  </a:lnTo>
                  <a:lnTo>
                    <a:pt x="241" y="69"/>
                  </a:lnTo>
                  <a:lnTo>
                    <a:pt x="172" y="69"/>
                  </a:lnTo>
                  <a:lnTo>
                    <a:pt x="137" y="69"/>
                  </a:lnTo>
                  <a:lnTo>
                    <a:pt x="103" y="69"/>
                  </a:lnTo>
                  <a:lnTo>
                    <a:pt x="70" y="69"/>
                  </a:lnTo>
                  <a:lnTo>
                    <a:pt x="70" y="103"/>
                  </a:lnTo>
                  <a:lnTo>
                    <a:pt x="34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58" name="Freeform 275"/>
            <p:cNvSpPr>
              <a:spLocks noChangeArrowheads="1"/>
            </p:cNvSpPr>
            <p:nvPr/>
          </p:nvSpPr>
          <p:spPr bwMode="auto">
            <a:xfrm>
              <a:off x="2205" y="2950"/>
              <a:ext cx="124" cy="93"/>
            </a:xfrm>
            <a:custGeom>
              <a:avLst/>
              <a:gdLst>
                <a:gd name="T0" fmla="*/ 16 w 552"/>
                <a:gd name="T1" fmla="*/ 62 h 414"/>
                <a:gd name="T2" fmla="*/ 23 w 552"/>
                <a:gd name="T3" fmla="*/ 70 h 414"/>
                <a:gd name="T4" fmla="*/ 23 w 552"/>
                <a:gd name="T5" fmla="*/ 77 h 414"/>
                <a:gd name="T6" fmla="*/ 31 w 552"/>
                <a:gd name="T7" fmla="*/ 77 h 414"/>
                <a:gd name="T8" fmla="*/ 39 w 552"/>
                <a:gd name="T9" fmla="*/ 77 h 414"/>
                <a:gd name="T10" fmla="*/ 46 w 552"/>
                <a:gd name="T11" fmla="*/ 77 h 414"/>
                <a:gd name="T12" fmla="*/ 54 w 552"/>
                <a:gd name="T13" fmla="*/ 77 h 414"/>
                <a:gd name="T14" fmla="*/ 62 w 552"/>
                <a:gd name="T15" fmla="*/ 77 h 414"/>
                <a:gd name="T16" fmla="*/ 69 w 552"/>
                <a:gd name="T17" fmla="*/ 77 h 414"/>
                <a:gd name="T18" fmla="*/ 77 w 552"/>
                <a:gd name="T19" fmla="*/ 85 h 414"/>
                <a:gd name="T20" fmla="*/ 85 w 552"/>
                <a:gd name="T21" fmla="*/ 85 h 414"/>
                <a:gd name="T22" fmla="*/ 93 w 552"/>
                <a:gd name="T23" fmla="*/ 85 h 414"/>
                <a:gd name="T24" fmla="*/ 93 w 552"/>
                <a:gd name="T25" fmla="*/ 93 h 414"/>
                <a:gd name="T26" fmla="*/ 108 w 552"/>
                <a:gd name="T27" fmla="*/ 93 h 414"/>
                <a:gd name="T28" fmla="*/ 108 w 552"/>
                <a:gd name="T29" fmla="*/ 85 h 414"/>
                <a:gd name="T30" fmla="*/ 108 w 552"/>
                <a:gd name="T31" fmla="*/ 77 h 414"/>
                <a:gd name="T32" fmla="*/ 108 w 552"/>
                <a:gd name="T33" fmla="*/ 70 h 414"/>
                <a:gd name="T34" fmla="*/ 116 w 552"/>
                <a:gd name="T35" fmla="*/ 70 h 414"/>
                <a:gd name="T36" fmla="*/ 116 w 552"/>
                <a:gd name="T37" fmla="*/ 62 h 414"/>
                <a:gd name="T38" fmla="*/ 124 w 552"/>
                <a:gd name="T39" fmla="*/ 62 h 414"/>
                <a:gd name="T40" fmla="*/ 116 w 552"/>
                <a:gd name="T41" fmla="*/ 54 h 414"/>
                <a:gd name="T42" fmla="*/ 108 w 552"/>
                <a:gd name="T43" fmla="*/ 39 h 414"/>
                <a:gd name="T44" fmla="*/ 101 w 552"/>
                <a:gd name="T45" fmla="*/ 39 h 414"/>
                <a:gd name="T46" fmla="*/ 93 w 552"/>
                <a:gd name="T47" fmla="*/ 31 h 414"/>
                <a:gd name="T48" fmla="*/ 93 w 552"/>
                <a:gd name="T49" fmla="*/ 23 h 414"/>
                <a:gd name="T50" fmla="*/ 85 w 552"/>
                <a:gd name="T51" fmla="*/ 23 h 414"/>
                <a:gd name="T52" fmla="*/ 85 w 552"/>
                <a:gd name="T53" fmla="*/ 16 h 414"/>
                <a:gd name="T54" fmla="*/ 77 w 552"/>
                <a:gd name="T55" fmla="*/ 16 h 414"/>
                <a:gd name="T56" fmla="*/ 77 w 552"/>
                <a:gd name="T57" fmla="*/ 8 h 414"/>
                <a:gd name="T58" fmla="*/ 69 w 552"/>
                <a:gd name="T59" fmla="*/ 0 h 414"/>
                <a:gd name="T60" fmla="*/ 62 w 552"/>
                <a:gd name="T61" fmla="*/ 0 h 414"/>
                <a:gd name="T62" fmla="*/ 54 w 552"/>
                <a:gd name="T63" fmla="*/ 0 h 414"/>
                <a:gd name="T64" fmla="*/ 46 w 552"/>
                <a:gd name="T65" fmla="*/ 0 h 414"/>
                <a:gd name="T66" fmla="*/ 39 w 552"/>
                <a:gd name="T67" fmla="*/ 0 h 414"/>
                <a:gd name="T68" fmla="*/ 31 w 552"/>
                <a:gd name="T69" fmla="*/ 0 h 414"/>
                <a:gd name="T70" fmla="*/ 23 w 552"/>
                <a:gd name="T71" fmla="*/ 0 h 414"/>
                <a:gd name="T72" fmla="*/ 16 w 552"/>
                <a:gd name="T73" fmla="*/ 0 h 414"/>
                <a:gd name="T74" fmla="*/ 8 w 552"/>
                <a:gd name="T75" fmla="*/ 0 h 414"/>
                <a:gd name="T76" fmla="*/ 0 w 552"/>
                <a:gd name="T77" fmla="*/ 8 h 414"/>
                <a:gd name="T78" fmla="*/ 0 w 552"/>
                <a:gd name="T79" fmla="*/ 16 h 414"/>
                <a:gd name="T80" fmla="*/ 8 w 552"/>
                <a:gd name="T81" fmla="*/ 31 h 414"/>
                <a:gd name="T82" fmla="*/ 8 w 552"/>
                <a:gd name="T83" fmla="*/ 39 h 414"/>
                <a:gd name="T84" fmla="*/ 16 w 552"/>
                <a:gd name="T85" fmla="*/ 39 h 414"/>
                <a:gd name="T86" fmla="*/ 23 w 552"/>
                <a:gd name="T87" fmla="*/ 39 h 414"/>
                <a:gd name="T88" fmla="*/ 39 w 552"/>
                <a:gd name="T89" fmla="*/ 39 h 414"/>
                <a:gd name="T90" fmla="*/ 46 w 552"/>
                <a:gd name="T91" fmla="*/ 39 h 414"/>
                <a:gd name="T92" fmla="*/ 54 w 552"/>
                <a:gd name="T93" fmla="*/ 39 h 414"/>
                <a:gd name="T94" fmla="*/ 54 w 552"/>
                <a:gd name="T95" fmla="*/ 47 h 414"/>
                <a:gd name="T96" fmla="*/ 62 w 552"/>
                <a:gd name="T97" fmla="*/ 47 h 414"/>
                <a:gd name="T98" fmla="*/ 69 w 552"/>
                <a:gd name="T99" fmla="*/ 47 h 414"/>
                <a:gd name="T100" fmla="*/ 69 w 552"/>
                <a:gd name="T101" fmla="*/ 54 h 414"/>
                <a:gd name="T102" fmla="*/ 62 w 552"/>
                <a:gd name="T103" fmla="*/ 54 h 414"/>
                <a:gd name="T104" fmla="*/ 46 w 552"/>
                <a:gd name="T105" fmla="*/ 54 h 414"/>
                <a:gd name="T106" fmla="*/ 39 w 552"/>
                <a:gd name="T107" fmla="*/ 54 h 414"/>
                <a:gd name="T108" fmla="*/ 31 w 552"/>
                <a:gd name="T109" fmla="*/ 54 h 414"/>
                <a:gd name="T110" fmla="*/ 23 w 552"/>
                <a:gd name="T111" fmla="*/ 54 h 414"/>
                <a:gd name="T112" fmla="*/ 23 w 552"/>
                <a:gd name="T113" fmla="*/ 62 h 414"/>
                <a:gd name="T114" fmla="*/ 16 w 552"/>
                <a:gd name="T115" fmla="*/ 62 h 4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52" h="414">
                  <a:moveTo>
                    <a:pt x="69" y="275"/>
                  </a:moveTo>
                  <a:lnTo>
                    <a:pt x="104" y="311"/>
                  </a:lnTo>
                  <a:lnTo>
                    <a:pt x="104" y="344"/>
                  </a:lnTo>
                  <a:lnTo>
                    <a:pt x="137" y="344"/>
                  </a:lnTo>
                  <a:lnTo>
                    <a:pt x="172" y="344"/>
                  </a:lnTo>
                  <a:lnTo>
                    <a:pt x="206" y="344"/>
                  </a:lnTo>
                  <a:lnTo>
                    <a:pt x="241" y="344"/>
                  </a:lnTo>
                  <a:lnTo>
                    <a:pt x="275" y="344"/>
                  </a:lnTo>
                  <a:lnTo>
                    <a:pt x="309" y="344"/>
                  </a:lnTo>
                  <a:lnTo>
                    <a:pt x="344" y="378"/>
                  </a:lnTo>
                  <a:lnTo>
                    <a:pt x="378" y="378"/>
                  </a:lnTo>
                  <a:lnTo>
                    <a:pt x="413" y="378"/>
                  </a:lnTo>
                  <a:lnTo>
                    <a:pt x="413" y="413"/>
                  </a:lnTo>
                  <a:lnTo>
                    <a:pt x="481" y="413"/>
                  </a:lnTo>
                  <a:lnTo>
                    <a:pt x="481" y="378"/>
                  </a:lnTo>
                  <a:lnTo>
                    <a:pt x="481" y="344"/>
                  </a:lnTo>
                  <a:lnTo>
                    <a:pt x="481" y="311"/>
                  </a:lnTo>
                  <a:lnTo>
                    <a:pt x="516" y="311"/>
                  </a:lnTo>
                  <a:lnTo>
                    <a:pt x="516" y="275"/>
                  </a:lnTo>
                  <a:lnTo>
                    <a:pt x="551" y="275"/>
                  </a:lnTo>
                  <a:lnTo>
                    <a:pt x="516" y="241"/>
                  </a:lnTo>
                  <a:lnTo>
                    <a:pt x="481" y="172"/>
                  </a:lnTo>
                  <a:lnTo>
                    <a:pt x="448" y="172"/>
                  </a:lnTo>
                  <a:lnTo>
                    <a:pt x="413" y="138"/>
                  </a:lnTo>
                  <a:lnTo>
                    <a:pt x="413" y="104"/>
                  </a:lnTo>
                  <a:lnTo>
                    <a:pt x="378" y="104"/>
                  </a:lnTo>
                  <a:lnTo>
                    <a:pt x="378" y="70"/>
                  </a:lnTo>
                  <a:lnTo>
                    <a:pt x="344" y="70"/>
                  </a:lnTo>
                  <a:lnTo>
                    <a:pt x="344" y="35"/>
                  </a:lnTo>
                  <a:lnTo>
                    <a:pt x="309" y="0"/>
                  </a:lnTo>
                  <a:lnTo>
                    <a:pt x="275" y="0"/>
                  </a:lnTo>
                  <a:lnTo>
                    <a:pt x="241" y="0"/>
                  </a:lnTo>
                  <a:lnTo>
                    <a:pt x="206" y="0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4" y="0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0" y="35"/>
                  </a:lnTo>
                  <a:lnTo>
                    <a:pt x="0" y="70"/>
                  </a:lnTo>
                  <a:lnTo>
                    <a:pt x="34" y="138"/>
                  </a:lnTo>
                  <a:lnTo>
                    <a:pt x="34" y="172"/>
                  </a:lnTo>
                  <a:lnTo>
                    <a:pt x="69" y="172"/>
                  </a:lnTo>
                  <a:lnTo>
                    <a:pt x="104" y="172"/>
                  </a:lnTo>
                  <a:lnTo>
                    <a:pt x="172" y="172"/>
                  </a:lnTo>
                  <a:lnTo>
                    <a:pt x="206" y="172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75" y="207"/>
                  </a:lnTo>
                  <a:lnTo>
                    <a:pt x="309" y="207"/>
                  </a:lnTo>
                  <a:lnTo>
                    <a:pt x="309" y="241"/>
                  </a:lnTo>
                  <a:lnTo>
                    <a:pt x="275" y="241"/>
                  </a:lnTo>
                  <a:lnTo>
                    <a:pt x="206" y="241"/>
                  </a:lnTo>
                  <a:lnTo>
                    <a:pt x="172" y="241"/>
                  </a:lnTo>
                  <a:lnTo>
                    <a:pt x="137" y="241"/>
                  </a:lnTo>
                  <a:lnTo>
                    <a:pt x="104" y="241"/>
                  </a:lnTo>
                  <a:lnTo>
                    <a:pt x="104" y="275"/>
                  </a:lnTo>
                  <a:lnTo>
                    <a:pt x="69" y="275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59" name="Freeform 276"/>
            <p:cNvSpPr>
              <a:spLocks noChangeArrowheads="1"/>
            </p:cNvSpPr>
            <p:nvPr/>
          </p:nvSpPr>
          <p:spPr bwMode="auto">
            <a:xfrm>
              <a:off x="2205" y="2950"/>
              <a:ext cx="124" cy="93"/>
            </a:xfrm>
            <a:custGeom>
              <a:avLst/>
              <a:gdLst>
                <a:gd name="T0" fmla="*/ 16 w 552"/>
                <a:gd name="T1" fmla="*/ 62 h 414"/>
                <a:gd name="T2" fmla="*/ 23 w 552"/>
                <a:gd name="T3" fmla="*/ 70 h 414"/>
                <a:gd name="T4" fmla="*/ 23 w 552"/>
                <a:gd name="T5" fmla="*/ 77 h 414"/>
                <a:gd name="T6" fmla="*/ 31 w 552"/>
                <a:gd name="T7" fmla="*/ 77 h 414"/>
                <a:gd name="T8" fmla="*/ 39 w 552"/>
                <a:gd name="T9" fmla="*/ 77 h 414"/>
                <a:gd name="T10" fmla="*/ 46 w 552"/>
                <a:gd name="T11" fmla="*/ 77 h 414"/>
                <a:gd name="T12" fmla="*/ 54 w 552"/>
                <a:gd name="T13" fmla="*/ 77 h 414"/>
                <a:gd name="T14" fmla="*/ 62 w 552"/>
                <a:gd name="T15" fmla="*/ 77 h 414"/>
                <a:gd name="T16" fmla="*/ 69 w 552"/>
                <a:gd name="T17" fmla="*/ 77 h 414"/>
                <a:gd name="T18" fmla="*/ 77 w 552"/>
                <a:gd name="T19" fmla="*/ 85 h 414"/>
                <a:gd name="T20" fmla="*/ 85 w 552"/>
                <a:gd name="T21" fmla="*/ 85 h 414"/>
                <a:gd name="T22" fmla="*/ 93 w 552"/>
                <a:gd name="T23" fmla="*/ 85 h 414"/>
                <a:gd name="T24" fmla="*/ 93 w 552"/>
                <a:gd name="T25" fmla="*/ 93 h 414"/>
                <a:gd name="T26" fmla="*/ 108 w 552"/>
                <a:gd name="T27" fmla="*/ 93 h 414"/>
                <a:gd name="T28" fmla="*/ 108 w 552"/>
                <a:gd name="T29" fmla="*/ 85 h 414"/>
                <a:gd name="T30" fmla="*/ 108 w 552"/>
                <a:gd name="T31" fmla="*/ 77 h 414"/>
                <a:gd name="T32" fmla="*/ 108 w 552"/>
                <a:gd name="T33" fmla="*/ 70 h 414"/>
                <a:gd name="T34" fmla="*/ 116 w 552"/>
                <a:gd name="T35" fmla="*/ 70 h 414"/>
                <a:gd name="T36" fmla="*/ 116 w 552"/>
                <a:gd name="T37" fmla="*/ 62 h 414"/>
                <a:gd name="T38" fmla="*/ 124 w 552"/>
                <a:gd name="T39" fmla="*/ 62 h 414"/>
                <a:gd name="T40" fmla="*/ 116 w 552"/>
                <a:gd name="T41" fmla="*/ 54 h 414"/>
                <a:gd name="T42" fmla="*/ 108 w 552"/>
                <a:gd name="T43" fmla="*/ 39 h 414"/>
                <a:gd name="T44" fmla="*/ 101 w 552"/>
                <a:gd name="T45" fmla="*/ 39 h 414"/>
                <a:gd name="T46" fmla="*/ 93 w 552"/>
                <a:gd name="T47" fmla="*/ 31 h 414"/>
                <a:gd name="T48" fmla="*/ 93 w 552"/>
                <a:gd name="T49" fmla="*/ 23 h 414"/>
                <a:gd name="T50" fmla="*/ 85 w 552"/>
                <a:gd name="T51" fmla="*/ 23 h 414"/>
                <a:gd name="T52" fmla="*/ 85 w 552"/>
                <a:gd name="T53" fmla="*/ 16 h 414"/>
                <a:gd name="T54" fmla="*/ 77 w 552"/>
                <a:gd name="T55" fmla="*/ 16 h 414"/>
                <a:gd name="T56" fmla="*/ 77 w 552"/>
                <a:gd name="T57" fmla="*/ 8 h 414"/>
                <a:gd name="T58" fmla="*/ 69 w 552"/>
                <a:gd name="T59" fmla="*/ 0 h 414"/>
                <a:gd name="T60" fmla="*/ 62 w 552"/>
                <a:gd name="T61" fmla="*/ 0 h 414"/>
                <a:gd name="T62" fmla="*/ 54 w 552"/>
                <a:gd name="T63" fmla="*/ 0 h 414"/>
                <a:gd name="T64" fmla="*/ 46 w 552"/>
                <a:gd name="T65" fmla="*/ 0 h 414"/>
                <a:gd name="T66" fmla="*/ 39 w 552"/>
                <a:gd name="T67" fmla="*/ 0 h 414"/>
                <a:gd name="T68" fmla="*/ 31 w 552"/>
                <a:gd name="T69" fmla="*/ 0 h 414"/>
                <a:gd name="T70" fmla="*/ 23 w 552"/>
                <a:gd name="T71" fmla="*/ 0 h 414"/>
                <a:gd name="T72" fmla="*/ 16 w 552"/>
                <a:gd name="T73" fmla="*/ 0 h 414"/>
                <a:gd name="T74" fmla="*/ 8 w 552"/>
                <a:gd name="T75" fmla="*/ 0 h 414"/>
                <a:gd name="T76" fmla="*/ 0 w 552"/>
                <a:gd name="T77" fmla="*/ 8 h 414"/>
                <a:gd name="T78" fmla="*/ 0 w 552"/>
                <a:gd name="T79" fmla="*/ 16 h 414"/>
                <a:gd name="T80" fmla="*/ 8 w 552"/>
                <a:gd name="T81" fmla="*/ 31 h 414"/>
                <a:gd name="T82" fmla="*/ 8 w 552"/>
                <a:gd name="T83" fmla="*/ 39 h 414"/>
                <a:gd name="T84" fmla="*/ 16 w 552"/>
                <a:gd name="T85" fmla="*/ 39 h 414"/>
                <a:gd name="T86" fmla="*/ 23 w 552"/>
                <a:gd name="T87" fmla="*/ 39 h 414"/>
                <a:gd name="T88" fmla="*/ 39 w 552"/>
                <a:gd name="T89" fmla="*/ 39 h 414"/>
                <a:gd name="T90" fmla="*/ 46 w 552"/>
                <a:gd name="T91" fmla="*/ 39 h 414"/>
                <a:gd name="T92" fmla="*/ 54 w 552"/>
                <a:gd name="T93" fmla="*/ 39 h 414"/>
                <a:gd name="T94" fmla="*/ 54 w 552"/>
                <a:gd name="T95" fmla="*/ 47 h 414"/>
                <a:gd name="T96" fmla="*/ 62 w 552"/>
                <a:gd name="T97" fmla="*/ 47 h 414"/>
                <a:gd name="T98" fmla="*/ 69 w 552"/>
                <a:gd name="T99" fmla="*/ 47 h 414"/>
                <a:gd name="T100" fmla="*/ 69 w 552"/>
                <a:gd name="T101" fmla="*/ 54 h 414"/>
                <a:gd name="T102" fmla="*/ 62 w 552"/>
                <a:gd name="T103" fmla="*/ 54 h 414"/>
                <a:gd name="T104" fmla="*/ 46 w 552"/>
                <a:gd name="T105" fmla="*/ 54 h 414"/>
                <a:gd name="T106" fmla="*/ 39 w 552"/>
                <a:gd name="T107" fmla="*/ 54 h 414"/>
                <a:gd name="T108" fmla="*/ 31 w 552"/>
                <a:gd name="T109" fmla="*/ 54 h 414"/>
                <a:gd name="T110" fmla="*/ 23 w 552"/>
                <a:gd name="T111" fmla="*/ 54 h 414"/>
                <a:gd name="T112" fmla="*/ 23 w 552"/>
                <a:gd name="T113" fmla="*/ 62 h 414"/>
                <a:gd name="T114" fmla="*/ 16 w 552"/>
                <a:gd name="T115" fmla="*/ 62 h 4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52" h="414">
                  <a:moveTo>
                    <a:pt x="69" y="275"/>
                  </a:moveTo>
                  <a:lnTo>
                    <a:pt x="104" y="311"/>
                  </a:lnTo>
                  <a:lnTo>
                    <a:pt x="104" y="344"/>
                  </a:lnTo>
                  <a:lnTo>
                    <a:pt x="137" y="344"/>
                  </a:lnTo>
                  <a:lnTo>
                    <a:pt x="172" y="344"/>
                  </a:lnTo>
                  <a:lnTo>
                    <a:pt x="206" y="344"/>
                  </a:lnTo>
                  <a:lnTo>
                    <a:pt x="241" y="344"/>
                  </a:lnTo>
                  <a:lnTo>
                    <a:pt x="275" y="344"/>
                  </a:lnTo>
                  <a:lnTo>
                    <a:pt x="309" y="344"/>
                  </a:lnTo>
                  <a:lnTo>
                    <a:pt x="344" y="378"/>
                  </a:lnTo>
                  <a:lnTo>
                    <a:pt x="378" y="378"/>
                  </a:lnTo>
                  <a:lnTo>
                    <a:pt x="413" y="378"/>
                  </a:lnTo>
                  <a:lnTo>
                    <a:pt x="413" y="413"/>
                  </a:lnTo>
                  <a:lnTo>
                    <a:pt x="481" y="413"/>
                  </a:lnTo>
                  <a:lnTo>
                    <a:pt x="481" y="378"/>
                  </a:lnTo>
                  <a:lnTo>
                    <a:pt x="481" y="344"/>
                  </a:lnTo>
                  <a:lnTo>
                    <a:pt x="481" y="311"/>
                  </a:lnTo>
                  <a:lnTo>
                    <a:pt x="516" y="311"/>
                  </a:lnTo>
                  <a:lnTo>
                    <a:pt x="516" y="275"/>
                  </a:lnTo>
                  <a:lnTo>
                    <a:pt x="551" y="275"/>
                  </a:lnTo>
                  <a:lnTo>
                    <a:pt x="516" y="241"/>
                  </a:lnTo>
                  <a:lnTo>
                    <a:pt x="481" y="172"/>
                  </a:lnTo>
                  <a:lnTo>
                    <a:pt x="448" y="172"/>
                  </a:lnTo>
                  <a:lnTo>
                    <a:pt x="413" y="138"/>
                  </a:lnTo>
                  <a:lnTo>
                    <a:pt x="413" y="104"/>
                  </a:lnTo>
                  <a:lnTo>
                    <a:pt x="378" y="104"/>
                  </a:lnTo>
                  <a:lnTo>
                    <a:pt x="378" y="70"/>
                  </a:lnTo>
                  <a:lnTo>
                    <a:pt x="344" y="70"/>
                  </a:lnTo>
                  <a:lnTo>
                    <a:pt x="344" y="35"/>
                  </a:lnTo>
                  <a:lnTo>
                    <a:pt x="309" y="0"/>
                  </a:lnTo>
                  <a:lnTo>
                    <a:pt x="275" y="0"/>
                  </a:lnTo>
                  <a:lnTo>
                    <a:pt x="241" y="0"/>
                  </a:lnTo>
                  <a:lnTo>
                    <a:pt x="206" y="0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4" y="0"/>
                  </a:lnTo>
                  <a:lnTo>
                    <a:pt x="69" y="0"/>
                  </a:lnTo>
                  <a:lnTo>
                    <a:pt x="34" y="0"/>
                  </a:lnTo>
                  <a:lnTo>
                    <a:pt x="0" y="35"/>
                  </a:lnTo>
                  <a:lnTo>
                    <a:pt x="0" y="70"/>
                  </a:lnTo>
                  <a:lnTo>
                    <a:pt x="34" y="138"/>
                  </a:lnTo>
                  <a:lnTo>
                    <a:pt x="34" y="172"/>
                  </a:lnTo>
                  <a:lnTo>
                    <a:pt x="69" y="172"/>
                  </a:lnTo>
                  <a:lnTo>
                    <a:pt x="104" y="172"/>
                  </a:lnTo>
                  <a:lnTo>
                    <a:pt x="172" y="172"/>
                  </a:lnTo>
                  <a:lnTo>
                    <a:pt x="206" y="172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75" y="207"/>
                  </a:lnTo>
                  <a:lnTo>
                    <a:pt x="309" y="207"/>
                  </a:lnTo>
                  <a:lnTo>
                    <a:pt x="309" y="241"/>
                  </a:lnTo>
                  <a:lnTo>
                    <a:pt x="275" y="241"/>
                  </a:lnTo>
                  <a:lnTo>
                    <a:pt x="206" y="241"/>
                  </a:lnTo>
                  <a:lnTo>
                    <a:pt x="172" y="241"/>
                  </a:lnTo>
                  <a:lnTo>
                    <a:pt x="137" y="241"/>
                  </a:lnTo>
                  <a:lnTo>
                    <a:pt x="104" y="241"/>
                  </a:lnTo>
                  <a:lnTo>
                    <a:pt x="104" y="275"/>
                  </a:lnTo>
                  <a:lnTo>
                    <a:pt x="69" y="27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60" name="Freeform 277"/>
            <p:cNvSpPr>
              <a:spLocks noChangeArrowheads="1"/>
            </p:cNvSpPr>
            <p:nvPr/>
          </p:nvSpPr>
          <p:spPr bwMode="auto">
            <a:xfrm>
              <a:off x="2229" y="3028"/>
              <a:ext cx="46" cy="31"/>
            </a:xfrm>
            <a:custGeom>
              <a:avLst/>
              <a:gdLst>
                <a:gd name="T0" fmla="*/ 7 w 206"/>
                <a:gd name="T1" fmla="*/ 31 h 139"/>
                <a:gd name="T2" fmla="*/ 7 w 206"/>
                <a:gd name="T3" fmla="*/ 23 h 139"/>
                <a:gd name="T4" fmla="*/ 0 w 206"/>
                <a:gd name="T5" fmla="*/ 8 h 139"/>
                <a:gd name="T6" fmla="*/ 0 w 206"/>
                <a:gd name="T7" fmla="*/ 0 h 139"/>
                <a:gd name="T8" fmla="*/ 7 w 206"/>
                <a:gd name="T9" fmla="*/ 0 h 139"/>
                <a:gd name="T10" fmla="*/ 15 w 206"/>
                <a:gd name="T11" fmla="*/ 0 h 139"/>
                <a:gd name="T12" fmla="*/ 23 w 206"/>
                <a:gd name="T13" fmla="*/ 0 h 139"/>
                <a:gd name="T14" fmla="*/ 31 w 206"/>
                <a:gd name="T15" fmla="*/ 0 h 139"/>
                <a:gd name="T16" fmla="*/ 38 w 206"/>
                <a:gd name="T17" fmla="*/ 0 h 139"/>
                <a:gd name="T18" fmla="*/ 46 w 206"/>
                <a:gd name="T19" fmla="*/ 0 h 139"/>
                <a:gd name="T20" fmla="*/ 46 w 206"/>
                <a:gd name="T21" fmla="*/ 8 h 139"/>
                <a:gd name="T22" fmla="*/ 38 w 206"/>
                <a:gd name="T23" fmla="*/ 8 h 139"/>
                <a:gd name="T24" fmla="*/ 38 w 206"/>
                <a:gd name="T25" fmla="*/ 15 h 139"/>
                <a:gd name="T26" fmla="*/ 38 w 206"/>
                <a:gd name="T27" fmla="*/ 23 h 139"/>
                <a:gd name="T28" fmla="*/ 31 w 206"/>
                <a:gd name="T29" fmla="*/ 23 h 139"/>
                <a:gd name="T30" fmla="*/ 23 w 206"/>
                <a:gd name="T31" fmla="*/ 23 h 139"/>
                <a:gd name="T32" fmla="*/ 15 w 206"/>
                <a:gd name="T33" fmla="*/ 23 h 139"/>
                <a:gd name="T34" fmla="*/ 15 w 206"/>
                <a:gd name="T35" fmla="*/ 31 h 139"/>
                <a:gd name="T36" fmla="*/ 7 w 206"/>
                <a:gd name="T37" fmla="*/ 31 h 1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6" h="139">
                  <a:moveTo>
                    <a:pt x="33" y="138"/>
                  </a:moveTo>
                  <a:lnTo>
                    <a:pt x="33" y="10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8" y="0"/>
                  </a:lnTo>
                  <a:lnTo>
                    <a:pt x="102" y="0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5" y="0"/>
                  </a:lnTo>
                  <a:lnTo>
                    <a:pt x="205" y="34"/>
                  </a:lnTo>
                  <a:lnTo>
                    <a:pt x="172" y="34"/>
                  </a:lnTo>
                  <a:lnTo>
                    <a:pt x="172" y="69"/>
                  </a:lnTo>
                  <a:lnTo>
                    <a:pt x="172" y="104"/>
                  </a:lnTo>
                  <a:lnTo>
                    <a:pt x="137" y="104"/>
                  </a:lnTo>
                  <a:lnTo>
                    <a:pt x="102" y="104"/>
                  </a:lnTo>
                  <a:lnTo>
                    <a:pt x="68" y="104"/>
                  </a:lnTo>
                  <a:lnTo>
                    <a:pt x="68" y="138"/>
                  </a:lnTo>
                  <a:lnTo>
                    <a:pt x="33" y="13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1" name="Freeform 278"/>
            <p:cNvSpPr>
              <a:spLocks noChangeArrowheads="1"/>
            </p:cNvSpPr>
            <p:nvPr/>
          </p:nvSpPr>
          <p:spPr bwMode="auto">
            <a:xfrm>
              <a:off x="2229" y="3028"/>
              <a:ext cx="46" cy="31"/>
            </a:xfrm>
            <a:custGeom>
              <a:avLst/>
              <a:gdLst>
                <a:gd name="T0" fmla="*/ 7 w 206"/>
                <a:gd name="T1" fmla="*/ 31 h 139"/>
                <a:gd name="T2" fmla="*/ 7 w 206"/>
                <a:gd name="T3" fmla="*/ 23 h 139"/>
                <a:gd name="T4" fmla="*/ 0 w 206"/>
                <a:gd name="T5" fmla="*/ 8 h 139"/>
                <a:gd name="T6" fmla="*/ 0 w 206"/>
                <a:gd name="T7" fmla="*/ 0 h 139"/>
                <a:gd name="T8" fmla="*/ 7 w 206"/>
                <a:gd name="T9" fmla="*/ 0 h 139"/>
                <a:gd name="T10" fmla="*/ 15 w 206"/>
                <a:gd name="T11" fmla="*/ 0 h 139"/>
                <a:gd name="T12" fmla="*/ 23 w 206"/>
                <a:gd name="T13" fmla="*/ 0 h 139"/>
                <a:gd name="T14" fmla="*/ 31 w 206"/>
                <a:gd name="T15" fmla="*/ 0 h 139"/>
                <a:gd name="T16" fmla="*/ 38 w 206"/>
                <a:gd name="T17" fmla="*/ 0 h 139"/>
                <a:gd name="T18" fmla="*/ 46 w 206"/>
                <a:gd name="T19" fmla="*/ 0 h 139"/>
                <a:gd name="T20" fmla="*/ 46 w 206"/>
                <a:gd name="T21" fmla="*/ 8 h 139"/>
                <a:gd name="T22" fmla="*/ 38 w 206"/>
                <a:gd name="T23" fmla="*/ 8 h 139"/>
                <a:gd name="T24" fmla="*/ 38 w 206"/>
                <a:gd name="T25" fmla="*/ 15 h 139"/>
                <a:gd name="T26" fmla="*/ 38 w 206"/>
                <a:gd name="T27" fmla="*/ 23 h 139"/>
                <a:gd name="T28" fmla="*/ 31 w 206"/>
                <a:gd name="T29" fmla="*/ 23 h 139"/>
                <a:gd name="T30" fmla="*/ 23 w 206"/>
                <a:gd name="T31" fmla="*/ 23 h 139"/>
                <a:gd name="T32" fmla="*/ 15 w 206"/>
                <a:gd name="T33" fmla="*/ 23 h 139"/>
                <a:gd name="T34" fmla="*/ 15 w 206"/>
                <a:gd name="T35" fmla="*/ 31 h 139"/>
                <a:gd name="T36" fmla="*/ 7 w 206"/>
                <a:gd name="T37" fmla="*/ 31 h 1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6" h="139">
                  <a:moveTo>
                    <a:pt x="33" y="138"/>
                  </a:moveTo>
                  <a:lnTo>
                    <a:pt x="33" y="10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8" y="0"/>
                  </a:lnTo>
                  <a:lnTo>
                    <a:pt x="102" y="0"/>
                  </a:lnTo>
                  <a:lnTo>
                    <a:pt x="137" y="0"/>
                  </a:lnTo>
                  <a:lnTo>
                    <a:pt x="172" y="0"/>
                  </a:lnTo>
                  <a:lnTo>
                    <a:pt x="205" y="0"/>
                  </a:lnTo>
                  <a:lnTo>
                    <a:pt x="205" y="34"/>
                  </a:lnTo>
                  <a:lnTo>
                    <a:pt x="172" y="34"/>
                  </a:lnTo>
                  <a:lnTo>
                    <a:pt x="172" y="69"/>
                  </a:lnTo>
                  <a:lnTo>
                    <a:pt x="172" y="104"/>
                  </a:lnTo>
                  <a:lnTo>
                    <a:pt x="137" y="104"/>
                  </a:lnTo>
                  <a:lnTo>
                    <a:pt x="102" y="104"/>
                  </a:lnTo>
                  <a:lnTo>
                    <a:pt x="68" y="104"/>
                  </a:lnTo>
                  <a:lnTo>
                    <a:pt x="68" y="138"/>
                  </a:lnTo>
                  <a:lnTo>
                    <a:pt x="33" y="13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62" name="Freeform 279"/>
            <p:cNvSpPr>
              <a:spLocks noChangeArrowheads="1"/>
            </p:cNvSpPr>
            <p:nvPr/>
          </p:nvSpPr>
          <p:spPr bwMode="auto">
            <a:xfrm>
              <a:off x="2237" y="3028"/>
              <a:ext cx="155" cy="163"/>
            </a:xfrm>
            <a:custGeom>
              <a:avLst/>
              <a:gdLst>
                <a:gd name="T0" fmla="*/ 132 w 689"/>
                <a:gd name="T1" fmla="*/ 163 h 722"/>
                <a:gd name="T2" fmla="*/ 124 w 689"/>
                <a:gd name="T3" fmla="*/ 155 h 722"/>
                <a:gd name="T4" fmla="*/ 116 w 689"/>
                <a:gd name="T5" fmla="*/ 148 h 722"/>
                <a:gd name="T6" fmla="*/ 116 w 689"/>
                <a:gd name="T7" fmla="*/ 132 h 722"/>
                <a:gd name="T8" fmla="*/ 101 w 689"/>
                <a:gd name="T9" fmla="*/ 124 h 722"/>
                <a:gd name="T10" fmla="*/ 93 w 689"/>
                <a:gd name="T11" fmla="*/ 116 h 722"/>
                <a:gd name="T12" fmla="*/ 93 w 689"/>
                <a:gd name="T13" fmla="*/ 101 h 722"/>
                <a:gd name="T14" fmla="*/ 85 w 689"/>
                <a:gd name="T15" fmla="*/ 93 h 722"/>
                <a:gd name="T16" fmla="*/ 77 w 689"/>
                <a:gd name="T17" fmla="*/ 85 h 722"/>
                <a:gd name="T18" fmla="*/ 62 w 689"/>
                <a:gd name="T19" fmla="*/ 85 h 722"/>
                <a:gd name="T20" fmla="*/ 47 w 689"/>
                <a:gd name="T21" fmla="*/ 93 h 722"/>
                <a:gd name="T22" fmla="*/ 39 w 689"/>
                <a:gd name="T23" fmla="*/ 85 h 722"/>
                <a:gd name="T24" fmla="*/ 31 w 689"/>
                <a:gd name="T25" fmla="*/ 70 h 722"/>
                <a:gd name="T26" fmla="*/ 16 w 689"/>
                <a:gd name="T27" fmla="*/ 47 h 722"/>
                <a:gd name="T28" fmla="*/ 0 w 689"/>
                <a:gd name="T29" fmla="*/ 31 h 722"/>
                <a:gd name="T30" fmla="*/ 8 w 689"/>
                <a:gd name="T31" fmla="*/ 23 h 722"/>
                <a:gd name="T32" fmla="*/ 23 w 689"/>
                <a:gd name="T33" fmla="*/ 23 h 722"/>
                <a:gd name="T34" fmla="*/ 31 w 689"/>
                <a:gd name="T35" fmla="*/ 16 h 722"/>
                <a:gd name="T36" fmla="*/ 39 w 689"/>
                <a:gd name="T37" fmla="*/ 8 h 722"/>
                <a:gd name="T38" fmla="*/ 47 w 689"/>
                <a:gd name="T39" fmla="*/ 8 h 722"/>
                <a:gd name="T40" fmla="*/ 62 w 689"/>
                <a:gd name="T41" fmla="*/ 8 h 722"/>
                <a:gd name="T42" fmla="*/ 77 w 689"/>
                <a:gd name="T43" fmla="*/ 16 h 722"/>
                <a:gd name="T44" fmla="*/ 93 w 689"/>
                <a:gd name="T45" fmla="*/ 16 h 722"/>
                <a:gd name="T46" fmla="*/ 93 w 689"/>
                <a:gd name="T47" fmla="*/ 31 h 722"/>
                <a:gd name="T48" fmla="*/ 93 w 689"/>
                <a:gd name="T49" fmla="*/ 47 h 722"/>
                <a:gd name="T50" fmla="*/ 101 w 689"/>
                <a:gd name="T51" fmla="*/ 54 h 722"/>
                <a:gd name="T52" fmla="*/ 116 w 689"/>
                <a:gd name="T53" fmla="*/ 54 h 722"/>
                <a:gd name="T54" fmla="*/ 139 w 689"/>
                <a:gd name="T55" fmla="*/ 54 h 722"/>
                <a:gd name="T56" fmla="*/ 147 w 689"/>
                <a:gd name="T57" fmla="*/ 62 h 722"/>
                <a:gd name="T58" fmla="*/ 147 w 689"/>
                <a:gd name="T59" fmla="*/ 77 h 722"/>
                <a:gd name="T60" fmla="*/ 147 w 689"/>
                <a:gd name="T61" fmla="*/ 93 h 722"/>
                <a:gd name="T62" fmla="*/ 155 w 689"/>
                <a:gd name="T63" fmla="*/ 101 h 722"/>
                <a:gd name="T64" fmla="*/ 155 w 689"/>
                <a:gd name="T65" fmla="*/ 116 h 722"/>
                <a:gd name="T66" fmla="*/ 155 w 689"/>
                <a:gd name="T67" fmla="*/ 132 h 722"/>
                <a:gd name="T68" fmla="*/ 147 w 689"/>
                <a:gd name="T69" fmla="*/ 148 h 7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89" h="722">
                  <a:moveTo>
                    <a:pt x="619" y="721"/>
                  </a:moveTo>
                  <a:lnTo>
                    <a:pt x="585" y="721"/>
                  </a:lnTo>
                  <a:lnTo>
                    <a:pt x="585" y="687"/>
                  </a:lnTo>
                  <a:lnTo>
                    <a:pt x="551" y="687"/>
                  </a:lnTo>
                  <a:lnTo>
                    <a:pt x="516" y="687"/>
                  </a:lnTo>
                  <a:lnTo>
                    <a:pt x="516" y="654"/>
                  </a:lnTo>
                  <a:lnTo>
                    <a:pt x="516" y="618"/>
                  </a:lnTo>
                  <a:lnTo>
                    <a:pt x="516" y="584"/>
                  </a:lnTo>
                  <a:lnTo>
                    <a:pt x="482" y="584"/>
                  </a:lnTo>
                  <a:lnTo>
                    <a:pt x="448" y="550"/>
                  </a:lnTo>
                  <a:lnTo>
                    <a:pt x="414" y="550"/>
                  </a:lnTo>
                  <a:lnTo>
                    <a:pt x="414" y="516"/>
                  </a:lnTo>
                  <a:lnTo>
                    <a:pt x="414" y="481"/>
                  </a:lnTo>
                  <a:lnTo>
                    <a:pt x="414" y="447"/>
                  </a:lnTo>
                  <a:lnTo>
                    <a:pt x="378" y="447"/>
                  </a:lnTo>
                  <a:lnTo>
                    <a:pt x="378" y="413"/>
                  </a:lnTo>
                  <a:lnTo>
                    <a:pt x="378" y="378"/>
                  </a:lnTo>
                  <a:lnTo>
                    <a:pt x="344" y="378"/>
                  </a:lnTo>
                  <a:lnTo>
                    <a:pt x="311" y="343"/>
                  </a:lnTo>
                  <a:lnTo>
                    <a:pt x="275" y="378"/>
                  </a:lnTo>
                  <a:lnTo>
                    <a:pt x="241" y="378"/>
                  </a:lnTo>
                  <a:lnTo>
                    <a:pt x="207" y="413"/>
                  </a:lnTo>
                  <a:lnTo>
                    <a:pt x="172" y="413"/>
                  </a:lnTo>
                  <a:lnTo>
                    <a:pt x="172" y="378"/>
                  </a:lnTo>
                  <a:lnTo>
                    <a:pt x="172" y="343"/>
                  </a:lnTo>
                  <a:lnTo>
                    <a:pt x="138" y="310"/>
                  </a:lnTo>
                  <a:lnTo>
                    <a:pt x="104" y="241"/>
                  </a:lnTo>
                  <a:lnTo>
                    <a:pt x="69" y="206"/>
                  </a:lnTo>
                  <a:lnTo>
                    <a:pt x="34" y="138"/>
                  </a:lnTo>
                  <a:lnTo>
                    <a:pt x="0" y="138"/>
                  </a:lnTo>
                  <a:lnTo>
                    <a:pt x="34" y="138"/>
                  </a:lnTo>
                  <a:lnTo>
                    <a:pt x="34" y="104"/>
                  </a:lnTo>
                  <a:lnTo>
                    <a:pt x="69" y="104"/>
                  </a:lnTo>
                  <a:lnTo>
                    <a:pt x="104" y="104"/>
                  </a:lnTo>
                  <a:lnTo>
                    <a:pt x="138" y="104"/>
                  </a:lnTo>
                  <a:lnTo>
                    <a:pt x="138" y="69"/>
                  </a:lnTo>
                  <a:lnTo>
                    <a:pt x="138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75" y="34"/>
                  </a:lnTo>
                  <a:lnTo>
                    <a:pt x="275" y="69"/>
                  </a:lnTo>
                  <a:lnTo>
                    <a:pt x="344" y="69"/>
                  </a:lnTo>
                  <a:lnTo>
                    <a:pt x="378" y="69"/>
                  </a:lnTo>
                  <a:lnTo>
                    <a:pt x="414" y="69"/>
                  </a:lnTo>
                  <a:lnTo>
                    <a:pt x="414" y="104"/>
                  </a:lnTo>
                  <a:lnTo>
                    <a:pt x="414" y="138"/>
                  </a:lnTo>
                  <a:lnTo>
                    <a:pt x="414" y="172"/>
                  </a:lnTo>
                  <a:lnTo>
                    <a:pt x="414" y="206"/>
                  </a:lnTo>
                  <a:lnTo>
                    <a:pt x="414" y="241"/>
                  </a:lnTo>
                  <a:lnTo>
                    <a:pt x="448" y="241"/>
                  </a:lnTo>
                  <a:lnTo>
                    <a:pt x="482" y="241"/>
                  </a:lnTo>
                  <a:lnTo>
                    <a:pt x="516" y="241"/>
                  </a:lnTo>
                  <a:lnTo>
                    <a:pt x="551" y="275"/>
                  </a:lnTo>
                  <a:lnTo>
                    <a:pt x="619" y="241"/>
                  </a:lnTo>
                  <a:lnTo>
                    <a:pt x="655" y="241"/>
                  </a:lnTo>
                  <a:lnTo>
                    <a:pt x="655" y="275"/>
                  </a:lnTo>
                  <a:lnTo>
                    <a:pt x="655" y="310"/>
                  </a:lnTo>
                  <a:lnTo>
                    <a:pt x="655" y="343"/>
                  </a:lnTo>
                  <a:lnTo>
                    <a:pt x="655" y="378"/>
                  </a:lnTo>
                  <a:lnTo>
                    <a:pt x="655" y="413"/>
                  </a:lnTo>
                  <a:lnTo>
                    <a:pt x="688" y="413"/>
                  </a:lnTo>
                  <a:lnTo>
                    <a:pt x="688" y="447"/>
                  </a:lnTo>
                  <a:lnTo>
                    <a:pt x="688" y="481"/>
                  </a:lnTo>
                  <a:lnTo>
                    <a:pt x="688" y="516"/>
                  </a:lnTo>
                  <a:lnTo>
                    <a:pt x="688" y="550"/>
                  </a:lnTo>
                  <a:lnTo>
                    <a:pt x="688" y="584"/>
                  </a:lnTo>
                  <a:lnTo>
                    <a:pt x="655" y="618"/>
                  </a:lnTo>
                  <a:lnTo>
                    <a:pt x="655" y="654"/>
                  </a:lnTo>
                  <a:lnTo>
                    <a:pt x="619" y="721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3" name="Freeform 280"/>
            <p:cNvSpPr>
              <a:spLocks noChangeArrowheads="1"/>
            </p:cNvSpPr>
            <p:nvPr/>
          </p:nvSpPr>
          <p:spPr bwMode="auto">
            <a:xfrm>
              <a:off x="2237" y="3028"/>
              <a:ext cx="155" cy="163"/>
            </a:xfrm>
            <a:custGeom>
              <a:avLst/>
              <a:gdLst>
                <a:gd name="T0" fmla="*/ 132 w 689"/>
                <a:gd name="T1" fmla="*/ 163 h 722"/>
                <a:gd name="T2" fmla="*/ 124 w 689"/>
                <a:gd name="T3" fmla="*/ 155 h 722"/>
                <a:gd name="T4" fmla="*/ 116 w 689"/>
                <a:gd name="T5" fmla="*/ 148 h 722"/>
                <a:gd name="T6" fmla="*/ 116 w 689"/>
                <a:gd name="T7" fmla="*/ 132 h 722"/>
                <a:gd name="T8" fmla="*/ 101 w 689"/>
                <a:gd name="T9" fmla="*/ 124 h 722"/>
                <a:gd name="T10" fmla="*/ 93 w 689"/>
                <a:gd name="T11" fmla="*/ 116 h 722"/>
                <a:gd name="T12" fmla="*/ 93 w 689"/>
                <a:gd name="T13" fmla="*/ 101 h 722"/>
                <a:gd name="T14" fmla="*/ 85 w 689"/>
                <a:gd name="T15" fmla="*/ 93 h 722"/>
                <a:gd name="T16" fmla="*/ 77 w 689"/>
                <a:gd name="T17" fmla="*/ 85 h 722"/>
                <a:gd name="T18" fmla="*/ 62 w 689"/>
                <a:gd name="T19" fmla="*/ 85 h 722"/>
                <a:gd name="T20" fmla="*/ 47 w 689"/>
                <a:gd name="T21" fmla="*/ 93 h 722"/>
                <a:gd name="T22" fmla="*/ 39 w 689"/>
                <a:gd name="T23" fmla="*/ 85 h 722"/>
                <a:gd name="T24" fmla="*/ 31 w 689"/>
                <a:gd name="T25" fmla="*/ 70 h 722"/>
                <a:gd name="T26" fmla="*/ 16 w 689"/>
                <a:gd name="T27" fmla="*/ 47 h 722"/>
                <a:gd name="T28" fmla="*/ 0 w 689"/>
                <a:gd name="T29" fmla="*/ 31 h 722"/>
                <a:gd name="T30" fmla="*/ 8 w 689"/>
                <a:gd name="T31" fmla="*/ 23 h 722"/>
                <a:gd name="T32" fmla="*/ 23 w 689"/>
                <a:gd name="T33" fmla="*/ 23 h 722"/>
                <a:gd name="T34" fmla="*/ 31 w 689"/>
                <a:gd name="T35" fmla="*/ 16 h 722"/>
                <a:gd name="T36" fmla="*/ 39 w 689"/>
                <a:gd name="T37" fmla="*/ 8 h 722"/>
                <a:gd name="T38" fmla="*/ 47 w 689"/>
                <a:gd name="T39" fmla="*/ 8 h 722"/>
                <a:gd name="T40" fmla="*/ 62 w 689"/>
                <a:gd name="T41" fmla="*/ 8 h 722"/>
                <a:gd name="T42" fmla="*/ 77 w 689"/>
                <a:gd name="T43" fmla="*/ 16 h 722"/>
                <a:gd name="T44" fmla="*/ 93 w 689"/>
                <a:gd name="T45" fmla="*/ 16 h 722"/>
                <a:gd name="T46" fmla="*/ 93 w 689"/>
                <a:gd name="T47" fmla="*/ 31 h 722"/>
                <a:gd name="T48" fmla="*/ 93 w 689"/>
                <a:gd name="T49" fmla="*/ 47 h 722"/>
                <a:gd name="T50" fmla="*/ 101 w 689"/>
                <a:gd name="T51" fmla="*/ 54 h 722"/>
                <a:gd name="T52" fmla="*/ 116 w 689"/>
                <a:gd name="T53" fmla="*/ 54 h 722"/>
                <a:gd name="T54" fmla="*/ 139 w 689"/>
                <a:gd name="T55" fmla="*/ 54 h 722"/>
                <a:gd name="T56" fmla="*/ 147 w 689"/>
                <a:gd name="T57" fmla="*/ 62 h 722"/>
                <a:gd name="T58" fmla="*/ 147 w 689"/>
                <a:gd name="T59" fmla="*/ 77 h 722"/>
                <a:gd name="T60" fmla="*/ 147 w 689"/>
                <a:gd name="T61" fmla="*/ 93 h 722"/>
                <a:gd name="T62" fmla="*/ 155 w 689"/>
                <a:gd name="T63" fmla="*/ 101 h 722"/>
                <a:gd name="T64" fmla="*/ 155 w 689"/>
                <a:gd name="T65" fmla="*/ 116 h 722"/>
                <a:gd name="T66" fmla="*/ 155 w 689"/>
                <a:gd name="T67" fmla="*/ 132 h 722"/>
                <a:gd name="T68" fmla="*/ 147 w 689"/>
                <a:gd name="T69" fmla="*/ 148 h 7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89" h="722">
                  <a:moveTo>
                    <a:pt x="619" y="721"/>
                  </a:moveTo>
                  <a:lnTo>
                    <a:pt x="585" y="721"/>
                  </a:lnTo>
                  <a:lnTo>
                    <a:pt x="585" y="687"/>
                  </a:lnTo>
                  <a:lnTo>
                    <a:pt x="551" y="687"/>
                  </a:lnTo>
                  <a:lnTo>
                    <a:pt x="516" y="687"/>
                  </a:lnTo>
                  <a:lnTo>
                    <a:pt x="516" y="654"/>
                  </a:lnTo>
                  <a:lnTo>
                    <a:pt x="516" y="618"/>
                  </a:lnTo>
                  <a:lnTo>
                    <a:pt x="516" y="584"/>
                  </a:lnTo>
                  <a:lnTo>
                    <a:pt x="482" y="584"/>
                  </a:lnTo>
                  <a:lnTo>
                    <a:pt x="448" y="550"/>
                  </a:lnTo>
                  <a:lnTo>
                    <a:pt x="414" y="550"/>
                  </a:lnTo>
                  <a:lnTo>
                    <a:pt x="414" y="516"/>
                  </a:lnTo>
                  <a:lnTo>
                    <a:pt x="414" y="481"/>
                  </a:lnTo>
                  <a:lnTo>
                    <a:pt x="414" y="447"/>
                  </a:lnTo>
                  <a:lnTo>
                    <a:pt x="378" y="447"/>
                  </a:lnTo>
                  <a:lnTo>
                    <a:pt x="378" y="413"/>
                  </a:lnTo>
                  <a:lnTo>
                    <a:pt x="378" y="378"/>
                  </a:lnTo>
                  <a:lnTo>
                    <a:pt x="344" y="378"/>
                  </a:lnTo>
                  <a:lnTo>
                    <a:pt x="311" y="343"/>
                  </a:lnTo>
                  <a:lnTo>
                    <a:pt x="275" y="378"/>
                  </a:lnTo>
                  <a:lnTo>
                    <a:pt x="241" y="378"/>
                  </a:lnTo>
                  <a:lnTo>
                    <a:pt x="207" y="413"/>
                  </a:lnTo>
                  <a:lnTo>
                    <a:pt x="172" y="413"/>
                  </a:lnTo>
                  <a:lnTo>
                    <a:pt x="172" y="378"/>
                  </a:lnTo>
                  <a:lnTo>
                    <a:pt x="172" y="343"/>
                  </a:lnTo>
                  <a:lnTo>
                    <a:pt x="138" y="310"/>
                  </a:lnTo>
                  <a:lnTo>
                    <a:pt x="104" y="241"/>
                  </a:lnTo>
                  <a:lnTo>
                    <a:pt x="69" y="206"/>
                  </a:lnTo>
                  <a:lnTo>
                    <a:pt x="34" y="138"/>
                  </a:lnTo>
                  <a:lnTo>
                    <a:pt x="0" y="138"/>
                  </a:lnTo>
                  <a:lnTo>
                    <a:pt x="34" y="138"/>
                  </a:lnTo>
                  <a:lnTo>
                    <a:pt x="34" y="104"/>
                  </a:lnTo>
                  <a:lnTo>
                    <a:pt x="69" y="104"/>
                  </a:lnTo>
                  <a:lnTo>
                    <a:pt x="104" y="104"/>
                  </a:lnTo>
                  <a:lnTo>
                    <a:pt x="138" y="104"/>
                  </a:lnTo>
                  <a:lnTo>
                    <a:pt x="138" y="69"/>
                  </a:lnTo>
                  <a:lnTo>
                    <a:pt x="138" y="34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75" y="34"/>
                  </a:lnTo>
                  <a:lnTo>
                    <a:pt x="275" y="69"/>
                  </a:lnTo>
                  <a:lnTo>
                    <a:pt x="344" y="69"/>
                  </a:lnTo>
                  <a:lnTo>
                    <a:pt x="378" y="69"/>
                  </a:lnTo>
                  <a:lnTo>
                    <a:pt x="414" y="69"/>
                  </a:lnTo>
                  <a:lnTo>
                    <a:pt x="414" y="104"/>
                  </a:lnTo>
                  <a:lnTo>
                    <a:pt x="414" y="138"/>
                  </a:lnTo>
                  <a:lnTo>
                    <a:pt x="414" y="172"/>
                  </a:lnTo>
                  <a:lnTo>
                    <a:pt x="414" y="206"/>
                  </a:lnTo>
                  <a:lnTo>
                    <a:pt x="414" y="241"/>
                  </a:lnTo>
                  <a:lnTo>
                    <a:pt x="448" y="241"/>
                  </a:lnTo>
                  <a:lnTo>
                    <a:pt x="482" y="241"/>
                  </a:lnTo>
                  <a:lnTo>
                    <a:pt x="516" y="241"/>
                  </a:lnTo>
                  <a:lnTo>
                    <a:pt x="551" y="275"/>
                  </a:lnTo>
                  <a:lnTo>
                    <a:pt x="619" y="241"/>
                  </a:lnTo>
                  <a:lnTo>
                    <a:pt x="655" y="241"/>
                  </a:lnTo>
                  <a:lnTo>
                    <a:pt x="655" y="275"/>
                  </a:lnTo>
                  <a:lnTo>
                    <a:pt x="655" y="310"/>
                  </a:lnTo>
                  <a:lnTo>
                    <a:pt x="655" y="343"/>
                  </a:lnTo>
                  <a:lnTo>
                    <a:pt x="655" y="378"/>
                  </a:lnTo>
                  <a:lnTo>
                    <a:pt x="655" y="413"/>
                  </a:lnTo>
                  <a:lnTo>
                    <a:pt x="688" y="413"/>
                  </a:lnTo>
                  <a:lnTo>
                    <a:pt x="688" y="447"/>
                  </a:lnTo>
                  <a:lnTo>
                    <a:pt x="688" y="481"/>
                  </a:lnTo>
                  <a:lnTo>
                    <a:pt x="688" y="516"/>
                  </a:lnTo>
                  <a:lnTo>
                    <a:pt x="688" y="550"/>
                  </a:lnTo>
                  <a:lnTo>
                    <a:pt x="688" y="584"/>
                  </a:lnTo>
                  <a:lnTo>
                    <a:pt x="655" y="618"/>
                  </a:lnTo>
                  <a:lnTo>
                    <a:pt x="655" y="654"/>
                  </a:lnTo>
                  <a:lnTo>
                    <a:pt x="619" y="721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64" name="Freeform 281"/>
            <p:cNvSpPr>
              <a:spLocks noChangeArrowheads="1"/>
            </p:cNvSpPr>
            <p:nvPr/>
          </p:nvSpPr>
          <p:spPr bwMode="auto">
            <a:xfrm>
              <a:off x="2275" y="3106"/>
              <a:ext cx="54" cy="77"/>
            </a:xfrm>
            <a:custGeom>
              <a:avLst/>
              <a:gdLst>
                <a:gd name="T0" fmla="*/ 0 w 243"/>
                <a:gd name="T1" fmla="*/ 16 h 345"/>
                <a:gd name="T2" fmla="*/ 8 w 243"/>
                <a:gd name="T3" fmla="*/ 16 h 345"/>
                <a:gd name="T4" fmla="*/ 16 w 243"/>
                <a:gd name="T5" fmla="*/ 8 h 345"/>
                <a:gd name="T6" fmla="*/ 23 w 243"/>
                <a:gd name="T7" fmla="*/ 8 h 345"/>
                <a:gd name="T8" fmla="*/ 31 w 243"/>
                <a:gd name="T9" fmla="*/ 0 h 345"/>
                <a:gd name="T10" fmla="*/ 38 w 243"/>
                <a:gd name="T11" fmla="*/ 8 h 345"/>
                <a:gd name="T12" fmla="*/ 46 w 243"/>
                <a:gd name="T13" fmla="*/ 8 h 345"/>
                <a:gd name="T14" fmla="*/ 46 w 243"/>
                <a:gd name="T15" fmla="*/ 16 h 345"/>
                <a:gd name="T16" fmla="*/ 46 w 243"/>
                <a:gd name="T17" fmla="*/ 23 h 345"/>
                <a:gd name="T18" fmla="*/ 54 w 243"/>
                <a:gd name="T19" fmla="*/ 23 h 345"/>
                <a:gd name="T20" fmla="*/ 54 w 243"/>
                <a:gd name="T21" fmla="*/ 31 h 345"/>
                <a:gd name="T22" fmla="*/ 54 w 243"/>
                <a:gd name="T23" fmla="*/ 38 h 345"/>
                <a:gd name="T24" fmla="*/ 54 w 243"/>
                <a:gd name="T25" fmla="*/ 46 h 345"/>
                <a:gd name="T26" fmla="*/ 46 w 243"/>
                <a:gd name="T27" fmla="*/ 54 h 345"/>
                <a:gd name="T28" fmla="*/ 38 w 243"/>
                <a:gd name="T29" fmla="*/ 61 h 345"/>
                <a:gd name="T30" fmla="*/ 38 w 243"/>
                <a:gd name="T31" fmla="*/ 69 h 345"/>
                <a:gd name="T32" fmla="*/ 31 w 243"/>
                <a:gd name="T33" fmla="*/ 69 h 345"/>
                <a:gd name="T34" fmla="*/ 23 w 243"/>
                <a:gd name="T35" fmla="*/ 69 h 345"/>
                <a:gd name="T36" fmla="*/ 23 w 243"/>
                <a:gd name="T37" fmla="*/ 77 h 345"/>
                <a:gd name="T38" fmla="*/ 16 w 243"/>
                <a:gd name="T39" fmla="*/ 61 h 345"/>
                <a:gd name="T40" fmla="*/ 8 w 243"/>
                <a:gd name="T41" fmla="*/ 54 h 345"/>
                <a:gd name="T42" fmla="*/ 8 w 243"/>
                <a:gd name="T43" fmla="*/ 46 h 345"/>
                <a:gd name="T44" fmla="*/ 8 w 243"/>
                <a:gd name="T45" fmla="*/ 38 h 345"/>
                <a:gd name="T46" fmla="*/ 0 w 243"/>
                <a:gd name="T47" fmla="*/ 23 h 345"/>
                <a:gd name="T48" fmla="*/ 0 w 243"/>
                <a:gd name="T49" fmla="*/ 16 h 3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43" h="345">
                  <a:moveTo>
                    <a:pt x="0" y="70"/>
                  </a:moveTo>
                  <a:lnTo>
                    <a:pt x="35" y="70"/>
                  </a:lnTo>
                  <a:lnTo>
                    <a:pt x="70" y="35"/>
                  </a:lnTo>
                  <a:lnTo>
                    <a:pt x="104" y="35"/>
                  </a:lnTo>
                  <a:lnTo>
                    <a:pt x="139" y="0"/>
                  </a:lnTo>
                  <a:lnTo>
                    <a:pt x="172" y="35"/>
                  </a:lnTo>
                  <a:lnTo>
                    <a:pt x="207" y="35"/>
                  </a:lnTo>
                  <a:lnTo>
                    <a:pt x="207" y="70"/>
                  </a:lnTo>
                  <a:lnTo>
                    <a:pt x="207" y="104"/>
                  </a:lnTo>
                  <a:lnTo>
                    <a:pt x="242" y="104"/>
                  </a:lnTo>
                  <a:lnTo>
                    <a:pt x="242" y="138"/>
                  </a:lnTo>
                  <a:lnTo>
                    <a:pt x="242" y="172"/>
                  </a:lnTo>
                  <a:lnTo>
                    <a:pt x="242" y="207"/>
                  </a:lnTo>
                  <a:lnTo>
                    <a:pt x="207" y="241"/>
                  </a:lnTo>
                  <a:lnTo>
                    <a:pt x="172" y="275"/>
                  </a:lnTo>
                  <a:lnTo>
                    <a:pt x="172" y="311"/>
                  </a:lnTo>
                  <a:lnTo>
                    <a:pt x="139" y="311"/>
                  </a:lnTo>
                  <a:lnTo>
                    <a:pt x="104" y="311"/>
                  </a:lnTo>
                  <a:lnTo>
                    <a:pt x="104" y="344"/>
                  </a:lnTo>
                  <a:lnTo>
                    <a:pt x="70" y="275"/>
                  </a:lnTo>
                  <a:lnTo>
                    <a:pt x="35" y="241"/>
                  </a:lnTo>
                  <a:lnTo>
                    <a:pt x="35" y="207"/>
                  </a:lnTo>
                  <a:lnTo>
                    <a:pt x="35" y="172"/>
                  </a:lnTo>
                  <a:lnTo>
                    <a:pt x="0" y="104"/>
                  </a:lnTo>
                  <a:lnTo>
                    <a:pt x="0" y="7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5" name="Freeform 282"/>
            <p:cNvSpPr>
              <a:spLocks noChangeArrowheads="1"/>
            </p:cNvSpPr>
            <p:nvPr/>
          </p:nvSpPr>
          <p:spPr bwMode="auto">
            <a:xfrm>
              <a:off x="2275" y="3106"/>
              <a:ext cx="54" cy="77"/>
            </a:xfrm>
            <a:custGeom>
              <a:avLst/>
              <a:gdLst>
                <a:gd name="T0" fmla="*/ 0 w 243"/>
                <a:gd name="T1" fmla="*/ 16 h 345"/>
                <a:gd name="T2" fmla="*/ 8 w 243"/>
                <a:gd name="T3" fmla="*/ 16 h 345"/>
                <a:gd name="T4" fmla="*/ 16 w 243"/>
                <a:gd name="T5" fmla="*/ 8 h 345"/>
                <a:gd name="T6" fmla="*/ 23 w 243"/>
                <a:gd name="T7" fmla="*/ 8 h 345"/>
                <a:gd name="T8" fmla="*/ 31 w 243"/>
                <a:gd name="T9" fmla="*/ 0 h 345"/>
                <a:gd name="T10" fmla="*/ 38 w 243"/>
                <a:gd name="T11" fmla="*/ 8 h 345"/>
                <a:gd name="T12" fmla="*/ 46 w 243"/>
                <a:gd name="T13" fmla="*/ 8 h 345"/>
                <a:gd name="T14" fmla="*/ 46 w 243"/>
                <a:gd name="T15" fmla="*/ 16 h 345"/>
                <a:gd name="T16" fmla="*/ 46 w 243"/>
                <a:gd name="T17" fmla="*/ 23 h 345"/>
                <a:gd name="T18" fmla="*/ 54 w 243"/>
                <a:gd name="T19" fmla="*/ 23 h 345"/>
                <a:gd name="T20" fmla="*/ 54 w 243"/>
                <a:gd name="T21" fmla="*/ 31 h 345"/>
                <a:gd name="T22" fmla="*/ 54 w 243"/>
                <a:gd name="T23" fmla="*/ 38 h 345"/>
                <a:gd name="T24" fmla="*/ 54 w 243"/>
                <a:gd name="T25" fmla="*/ 46 h 345"/>
                <a:gd name="T26" fmla="*/ 46 w 243"/>
                <a:gd name="T27" fmla="*/ 54 h 345"/>
                <a:gd name="T28" fmla="*/ 38 w 243"/>
                <a:gd name="T29" fmla="*/ 61 h 345"/>
                <a:gd name="T30" fmla="*/ 38 w 243"/>
                <a:gd name="T31" fmla="*/ 69 h 345"/>
                <a:gd name="T32" fmla="*/ 31 w 243"/>
                <a:gd name="T33" fmla="*/ 69 h 345"/>
                <a:gd name="T34" fmla="*/ 23 w 243"/>
                <a:gd name="T35" fmla="*/ 69 h 345"/>
                <a:gd name="T36" fmla="*/ 23 w 243"/>
                <a:gd name="T37" fmla="*/ 77 h 345"/>
                <a:gd name="T38" fmla="*/ 16 w 243"/>
                <a:gd name="T39" fmla="*/ 61 h 345"/>
                <a:gd name="T40" fmla="*/ 8 w 243"/>
                <a:gd name="T41" fmla="*/ 54 h 345"/>
                <a:gd name="T42" fmla="*/ 8 w 243"/>
                <a:gd name="T43" fmla="*/ 46 h 345"/>
                <a:gd name="T44" fmla="*/ 8 w 243"/>
                <a:gd name="T45" fmla="*/ 38 h 345"/>
                <a:gd name="T46" fmla="*/ 0 w 243"/>
                <a:gd name="T47" fmla="*/ 23 h 345"/>
                <a:gd name="T48" fmla="*/ 0 w 243"/>
                <a:gd name="T49" fmla="*/ 16 h 3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43" h="345">
                  <a:moveTo>
                    <a:pt x="0" y="70"/>
                  </a:moveTo>
                  <a:lnTo>
                    <a:pt x="35" y="70"/>
                  </a:lnTo>
                  <a:lnTo>
                    <a:pt x="70" y="35"/>
                  </a:lnTo>
                  <a:lnTo>
                    <a:pt x="104" y="35"/>
                  </a:lnTo>
                  <a:lnTo>
                    <a:pt x="139" y="0"/>
                  </a:lnTo>
                  <a:lnTo>
                    <a:pt x="172" y="35"/>
                  </a:lnTo>
                  <a:lnTo>
                    <a:pt x="207" y="35"/>
                  </a:lnTo>
                  <a:lnTo>
                    <a:pt x="207" y="70"/>
                  </a:lnTo>
                  <a:lnTo>
                    <a:pt x="207" y="104"/>
                  </a:lnTo>
                  <a:lnTo>
                    <a:pt x="242" y="104"/>
                  </a:lnTo>
                  <a:lnTo>
                    <a:pt x="242" y="138"/>
                  </a:lnTo>
                  <a:lnTo>
                    <a:pt x="242" y="172"/>
                  </a:lnTo>
                  <a:lnTo>
                    <a:pt x="242" y="207"/>
                  </a:lnTo>
                  <a:lnTo>
                    <a:pt x="207" y="241"/>
                  </a:lnTo>
                  <a:lnTo>
                    <a:pt x="172" y="275"/>
                  </a:lnTo>
                  <a:lnTo>
                    <a:pt x="172" y="311"/>
                  </a:lnTo>
                  <a:lnTo>
                    <a:pt x="139" y="311"/>
                  </a:lnTo>
                  <a:lnTo>
                    <a:pt x="104" y="311"/>
                  </a:lnTo>
                  <a:lnTo>
                    <a:pt x="104" y="344"/>
                  </a:lnTo>
                  <a:lnTo>
                    <a:pt x="70" y="275"/>
                  </a:lnTo>
                  <a:lnTo>
                    <a:pt x="35" y="241"/>
                  </a:lnTo>
                  <a:lnTo>
                    <a:pt x="35" y="207"/>
                  </a:lnTo>
                  <a:lnTo>
                    <a:pt x="35" y="172"/>
                  </a:lnTo>
                  <a:lnTo>
                    <a:pt x="0" y="104"/>
                  </a:lnTo>
                  <a:lnTo>
                    <a:pt x="0" y="7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66" name="Freeform 283"/>
            <p:cNvSpPr>
              <a:spLocks noChangeArrowheads="1"/>
            </p:cNvSpPr>
            <p:nvPr/>
          </p:nvSpPr>
          <p:spPr bwMode="auto">
            <a:xfrm>
              <a:off x="2299" y="3153"/>
              <a:ext cx="85" cy="101"/>
            </a:xfrm>
            <a:custGeom>
              <a:avLst/>
              <a:gdLst>
                <a:gd name="T0" fmla="*/ 77 w 380"/>
                <a:gd name="T1" fmla="*/ 101 h 448"/>
                <a:gd name="T2" fmla="*/ 69 w 380"/>
                <a:gd name="T3" fmla="*/ 93 h 448"/>
                <a:gd name="T4" fmla="*/ 62 w 380"/>
                <a:gd name="T5" fmla="*/ 93 h 448"/>
                <a:gd name="T6" fmla="*/ 54 w 380"/>
                <a:gd name="T7" fmla="*/ 85 h 448"/>
                <a:gd name="T8" fmla="*/ 46 w 380"/>
                <a:gd name="T9" fmla="*/ 77 h 448"/>
                <a:gd name="T10" fmla="*/ 38 w 380"/>
                <a:gd name="T11" fmla="*/ 77 h 448"/>
                <a:gd name="T12" fmla="*/ 31 w 380"/>
                <a:gd name="T13" fmla="*/ 62 h 448"/>
                <a:gd name="T14" fmla="*/ 23 w 380"/>
                <a:gd name="T15" fmla="*/ 54 h 448"/>
                <a:gd name="T16" fmla="*/ 15 w 380"/>
                <a:gd name="T17" fmla="*/ 46 h 448"/>
                <a:gd name="T18" fmla="*/ 8 w 380"/>
                <a:gd name="T19" fmla="*/ 39 h 448"/>
                <a:gd name="T20" fmla="*/ 0 w 380"/>
                <a:gd name="T21" fmla="*/ 31 h 448"/>
                <a:gd name="T22" fmla="*/ 0 w 380"/>
                <a:gd name="T23" fmla="*/ 23 h 448"/>
                <a:gd name="T24" fmla="*/ 8 w 380"/>
                <a:gd name="T25" fmla="*/ 23 h 448"/>
                <a:gd name="T26" fmla="*/ 15 w 380"/>
                <a:gd name="T27" fmla="*/ 23 h 448"/>
                <a:gd name="T28" fmla="*/ 15 w 380"/>
                <a:gd name="T29" fmla="*/ 16 h 448"/>
                <a:gd name="T30" fmla="*/ 23 w 380"/>
                <a:gd name="T31" fmla="*/ 8 h 448"/>
                <a:gd name="T32" fmla="*/ 31 w 380"/>
                <a:gd name="T33" fmla="*/ 0 h 448"/>
                <a:gd name="T34" fmla="*/ 38 w 380"/>
                <a:gd name="T35" fmla="*/ 0 h 448"/>
                <a:gd name="T36" fmla="*/ 46 w 380"/>
                <a:gd name="T37" fmla="*/ 8 h 448"/>
                <a:gd name="T38" fmla="*/ 54 w 380"/>
                <a:gd name="T39" fmla="*/ 8 h 448"/>
                <a:gd name="T40" fmla="*/ 54 w 380"/>
                <a:gd name="T41" fmla="*/ 16 h 448"/>
                <a:gd name="T42" fmla="*/ 54 w 380"/>
                <a:gd name="T43" fmla="*/ 23 h 448"/>
                <a:gd name="T44" fmla="*/ 54 w 380"/>
                <a:gd name="T45" fmla="*/ 31 h 448"/>
                <a:gd name="T46" fmla="*/ 62 w 380"/>
                <a:gd name="T47" fmla="*/ 31 h 448"/>
                <a:gd name="T48" fmla="*/ 69 w 380"/>
                <a:gd name="T49" fmla="*/ 31 h 448"/>
                <a:gd name="T50" fmla="*/ 69 w 380"/>
                <a:gd name="T51" fmla="*/ 39 h 448"/>
                <a:gd name="T52" fmla="*/ 77 w 380"/>
                <a:gd name="T53" fmla="*/ 39 h 448"/>
                <a:gd name="T54" fmla="*/ 69 w 380"/>
                <a:gd name="T55" fmla="*/ 39 h 448"/>
                <a:gd name="T56" fmla="*/ 69 w 380"/>
                <a:gd name="T57" fmla="*/ 46 h 448"/>
                <a:gd name="T58" fmla="*/ 69 w 380"/>
                <a:gd name="T59" fmla="*/ 54 h 448"/>
                <a:gd name="T60" fmla="*/ 69 w 380"/>
                <a:gd name="T61" fmla="*/ 62 h 448"/>
                <a:gd name="T62" fmla="*/ 77 w 380"/>
                <a:gd name="T63" fmla="*/ 62 h 448"/>
                <a:gd name="T64" fmla="*/ 85 w 380"/>
                <a:gd name="T65" fmla="*/ 70 h 448"/>
                <a:gd name="T66" fmla="*/ 85 w 380"/>
                <a:gd name="T67" fmla="*/ 77 h 448"/>
                <a:gd name="T68" fmla="*/ 85 w 380"/>
                <a:gd name="T69" fmla="*/ 85 h 448"/>
                <a:gd name="T70" fmla="*/ 85 w 380"/>
                <a:gd name="T71" fmla="*/ 93 h 448"/>
                <a:gd name="T72" fmla="*/ 77 w 380"/>
                <a:gd name="T73" fmla="*/ 93 h 448"/>
                <a:gd name="T74" fmla="*/ 77 w 380"/>
                <a:gd name="T75" fmla="*/ 101 h 4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80" h="448">
                  <a:moveTo>
                    <a:pt x="344" y="447"/>
                  </a:moveTo>
                  <a:lnTo>
                    <a:pt x="310" y="413"/>
                  </a:lnTo>
                  <a:lnTo>
                    <a:pt x="275" y="413"/>
                  </a:lnTo>
                  <a:lnTo>
                    <a:pt x="241" y="378"/>
                  </a:lnTo>
                  <a:lnTo>
                    <a:pt x="207" y="343"/>
                  </a:lnTo>
                  <a:lnTo>
                    <a:pt x="172" y="343"/>
                  </a:lnTo>
                  <a:lnTo>
                    <a:pt x="138" y="275"/>
                  </a:lnTo>
                  <a:lnTo>
                    <a:pt x="103" y="241"/>
                  </a:lnTo>
                  <a:lnTo>
                    <a:pt x="69" y="206"/>
                  </a:lnTo>
                  <a:lnTo>
                    <a:pt x="35" y="172"/>
                  </a:lnTo>
                  <a:lnTo>
                    <a:pt x="0" y="137"/>
                  </a:lnTo>
                  <a:lnTo>
                    <a:pt x="0" y="104"/>
                  </a:lnTo>
                  <a:lnTo>
                    <a:pt x="35" y="104"/>
                  </a:lnTo>
                  <a:lnTo>
                    <a:pt x="69" y="104"/>
                  </a:lnTo>
                  <a:lnTo>
                    <a:pt x="69" y="69"/>
                  </a:lnTo>
                  <a:lnTo>
                    <a:pt x="103" y="34"/>
                  </a:lnTo>
                  <a:lnTo>
                    <a:pt x="138" y="0"/>
                  </a:lnTo>
                  <a:lnTo>
                    <a:pt x="172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41" y="69"/>
                  </a:lnTo>
                  <a:lnTo>
                    <a:pt x="241" y="104"/>
                  </a:lnTo>
                  <a:lnTo>
                    <a:pt x="241" y="137"/>
                  </a:lnTo>
                  <a:lnTo>
                    <a:pt x="275" y="137"/>
                  </a:lnTo>
                  <a:lnTo>
                    <a:pt x="310" y="137"/>
                  </a:lnTo>
                  <a:lnTo>
                    <a:pt x="310" y="172"/>
                  </a:lnTo>
                  <a:lnTo>
                    <a:pt x="344" y="172"/>
                  </a:lnTo>
                  <a:lnTo>
                    <a:pt x="310" y="172"/>
                  </a:lnTo>
                  <a:lnTo>
                    <a:pt x="310" y="206"/>
                  </a:lnTo>
                  <a:lnTo>
                    <a:pt x="310" y="241"/>
                  </a:lnTo>
                  <a:lnTo>
                    <a:pt x="310" y="275"/>
                  </a:lnTo>
                  <a:lnTo>
                    <a:pt x="344" y="275"/>
                  </a:lnTo>
                  <a:lnTo>
                    <a:pt x="379" y="309"/>
                  </a:lnTo>
                  <a:lnTo>
                    <a:pt x="379" y="343"/>
                  </a:lnTo>
                  <a:lnTo>
                    <a:pt x="379" y="378"/>
                  </a:lnTo>
                  <a:lnTo>
                    <a:pt x="379" y="413"/>
                  </a:lnTo>
                  <a:lnTo>
                    <a:pt x="344" y="413"/>
                  </a:lnTo>
                  <a:lnTo>
                    <a:pt x="344" y="44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7" name="Freeform 284"/>
            <p:cNvSpPr>
              <a:spLocks noChangeArrowheads="1"/>
            </p:cNvSpPr>
            <p:nvPr/>
          </p:nvSpPr>
          <p:spPr bwMode="auto">
            <a:xfrm>
              <a:off x="2299" y="3153"/>
              <a:ext cx="85" cy="101"/>
            </a:xfrm>
            <a:custGeom>
              <a:avLst/>
              <a:gdLst>
                <a:gd name="T0" fmla="*/ 77 w 380"/>
                <a:gd name="T1" fmla="*/ 101 h 448"/>
                <a:gd name="T2" fmla="*/ 69 w 380"/>
                <a:gd name="T3" fmla="*/ 93 h 448"/>
                <a:gd name="T4" fmla="*/ 62 w 380"/>
                <a:gd name="T5" fmla="*/ 93 h 448"/>
                <a:gd name="T6" fmla="*/ 54 w 380"/>
                <a:gd name="T7" fmla="*/ 85 h 448"/>
                <a:gd name="T8" fmla="*/ 46 w 380"/>
                <a:gd name="T9" fmla="*/ 77 h 448"/>
                <a:gd name="T10" fmla="*/ 38 w 380"/>
                <a:gd name="T11" fmla="*/ 77 h 448"/>
                <a:gd name="T12" fmla="*/ 31 w 380"/>
                <a:gd name="T13" fmla="*/ 62 h 448"/>
                <a:gd name="T14" fmla="*/ 23 w 380"/>
                <a:gd name="T15" fmla="*/ 54 h 448"/>
                <a:gd name="T16" fmla="*/ 15 w 380"/>
                <a:gd name="T17" fmla="*/ 46 h 448"/>
                <a:gd name="T18" fmla="*/ 8 w 380"/>
                <a:gd name="T19" fmla="*/ 39 h 448"/>
                <a:gd name="T20" fmla="*/ 0 w 380"/>
                <a:gd name="T21" fmla="*/ 31 h 448"/>
                <a:gd name="T22" fmla="*/ 0 w 380"/>
                <a:gd name="T23" fmla="*/ 23 h 448"/>
                <a:gd name="T24" fmla="*/ 8 w 380"/>
                <a:gd name="T25" fmla="*/ 23 h 448"/>
                <a:gd name="T26" fmla="*/ 15 w 380"/>
                <a:gd name="T27" fmla="*/ 23 h 448"/>
                <a:gd name="T28" fmla="*/ 15 w 380"/>
                <a:gd name="T29" fmla="*/ 16 h 448"/>
                <a:gd name="T30" fmla="*/ 23 w 380"/>
                <a:gd name="T31" fmla="*/ 8 h 448"/>
                <a:gd name="T32" fmla="*/ 31 w 380"/>
                <a:gd name="T33" fmla="*/ 0 h 448"/>
                <a:gd name="T34" fmla="*/ 38 w 380"/>
                <a:gd name="T35" fmla="*/ 0 h 448"/>
                <a:gd name="T36" fmla="*/ 46 w 380"/>
                <a:gd name="T37" fmla="*/ 8 h 448"/>
                <a:gd name="T38" fmla="*/ 54 w 380"/>
                <a:gd name="T39" fmla="*/ 8 h 448"/>
                <a:gd name="T40" fmla="*/ 54 w 380"/>
                <a:gd name="T41" fmla="*/ 16 h 448"/>
                <a:gd name="T42" fmla="*/ 54 w 380"/>
                <a:gd name="T43" fmla="*/ 23 h 448"/>
                <a:gd name="T44" fmla="*/ 54 w 380"/>
                <a:gd name="T45" fmla="*/ 31 h 448"/>
                <a:gd name="T46" fmla="*/ 62 w 380"/>
                <a:gd name="T47" fmla="*/ 31 h 448"/>
                <a:gd name="T48" fmla="*/ 69 w 380"/>
                <a:gd name="T49" fmla="*/ 31 h 448"/>
                <a:gd name="T50" fmla="*/ 69 w 380"/>
                <a:gd name="T51" fmla="*/ 39 h 448"/>
                <a:gd name="T52" fmla="*/ 77 w 380"/>
                <a:gd name="T53" fmla="*/ 39 h 448"/>
                <a:gd name="T54" fmla="*/ 69 w 380"/>
                <a:gd name="T55" fmla="*/ 39 h 448"/>
                <a:gd name="T56" fmla="*/ 69 w 380"/>
                <a:gd name="T57" fmla="*/ 46 h 448"/>
                <a:gd name="T58" fmla="*/ 69 w 380"/>
                <a:gd name="T59" fmla="*/ 54 h 448"/>
                <a:gd name="T60" fmla="*/ 69 w 380"/>
                <a:gd name="T61" fmla="*/ 62 h 448"/>
                <a:gd name="T62" fmla="*/ 77 w 380"/>
                <a:gd name="T63" fmla="*/ 62 h 448"/>
                <a:gd name="T64" fmla="*/ 85 w 380"/>
                <a:gd name="T65" fmla="*/ 70 h 448"/>
                <a:gd name="T66" fmla="*/ 85 w 380"/>
                <a:gd name="T67" fmla="*/ 77 h 448"/>
                <a:gd name="T68" fmla="*/ 85 w 380"/>
                <a:gd name="T69" fmla="*/ 85 h 448"/>
                <a:gd name="T70" fmla="*/ 85 w 380"/>
                <a:gd name="T71" fmla="*/ 93 h 448"/>
                <a:gd name="T72" fmla="*/ 77 w 380"/>
                <a:gd name="T73" fmla="*/ 93 h 448"/>
                <a:gd name="T74" fmla="*/ 77 w 380"/>
                <a:gd name="T75" fmla="*/ 101 h 4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80" h="448">
                  <a:moveTo>
                    <a:pt x="344" y="447"/>
                  </a:moveTo>
                  <a:lnTo>
                    <a:pt x="310" y="413"/>
                  </a:lnTo>
                  <a:lnTo>
                    <a:pt x="275" y="413"/>
                  </a:lnTo>
                  <a:lnTo>
                    <a:pt x="241" y="378"/>
                  </a:lnTo>
                  <a:lnTo>
                    <a:pt x="207" y="343"/>
                  </a:lnTo>
                  <a:lnTo>
                    <a:pt x="172" y="343"/>
                  </a:lnTo>
                  <a:lnTo>
                    <a:pt x="138" y="275"/>
                  </a:lnTo>
                  <a:lnTo>
                    <a:pt x="103" y="241"/>
                  </a:lnTo>
                  <a:lnTo>
                    <a:pt x="69" y="206"/>
                  </a:lnTo>
                  <a:lnTo>
                    <a:pt x="35" y="172"/>
                  </a:lnTo>
                  <a:lnTo>
                    <a:pt x="0" y="137"/>
                  </a:lnTo>
                  <a:lnTo>
                    <a:pt x="0" y="104"/>
                  </a:lnTo>
                  <a:lnTo>
                    <a:pt x="35" y="104"/>
                  </a:lnTo>
                  <a:lnTo>
                    <a:pt x="69" y="104"/>
                  </a:lnTo>
                  <a:lnTo>
                    <a:pt x="69" y="69"/>
                  </a:lnTo>
                  <a:lnTo>
                    <a:pt x="103" y="34"/>
                  </a:lnTo>
                  <a:lnTo>
                    <a:pt x="138" y="0"/>
                  </a:lnTo>
                  <a:lnTo>
                    <a:pt x="172" y="0"/>
                  </a:lnTo>
                  <a:lnTo>
                    <a:pt x="207" y="34"/>
                  </a:lnTo>
                  <a:lnTo>
                    <a:pt x="241" y="34"/>
                  </a:lnTo>
                  <a:lnTo>
                    <a:pt x="241" y="69"/>
                  </a:lnTo>
                  <a:lnTo>
                    <a:pt x="241" y="104"/>
                  </a:lnTo>
                  <a:lnTo>
                    <a:pt x="241" y="137"/>
                  </a:lnTo>
                  <a:lnTo>
                    <a:pt x="275" y="137"/>
                  </a:lnTo>
                  <a:lnTo>
                    <a:pt x="310" y="137"/>
                  </a:lnTo>
                  <a:lnTo>
                    <a:pt x="310" y="172"/>
                  </a:lnTo>
                  <a:lnTo>
                    <a:pt x="344" y="172"/>
                  </a:lnTo>
                  <a:lnTo>
                    <a:pt x="310" y="172"/>
                  </a:lnTo>
                  <a:lnTo>
                    <a:pt x="310" y="206"/>
                  </a:lnTo>
                  <a:lnTo>
                    <a:pt x="310" y="241"/>
                  </a:lnTo>
                  <a:lnTo>
                    <a:pt x="310" y="275"/>
                  </a:lnTo>
                  <a:lnTo>
                    <a:pt x="344" y="275"/>
                  </a:lnTo>
                  <a:lnTo>
                    <a:pt x="379" y="309"/>
                  </a:lnTo>
                  <a:lnTo>
                    <a:pt x="379" y="343"/>
                  </a:lnTo>
                  <a:lnTo>
                    <a:pt x="379" y="378"/>
                  </a:lnTo>
                  <a:lnTo>
                    <a:pt x="379" y="413"/>
                  </a:lnTo>
                  <a:lnTo>
                    <a:pt x="344" y="413"/>
                  </a:lnTo>
                  <a:lnTo>
                    <a:pt x="344" y="44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68" name="Freeform 285"/>
            <p:cNvSpPr>
              <a:spLocks noChangeArrowheads="1"/>
            </p:cNvSpPr>
            <p:nvPr/>
          </p:nvSpPr>
          <p:spPr bwMode="auto">
            <a:xfrm>
              <a:off x="2369" y="3129"/>
              <a:ext cx="132" cy="139"/>
            </a:xfrm>
            <a:custGeom>
              <a:avLst/>
              <a:gdLst>
                <a:gd name="T0" fmla="*/ 8 w 586"/>
                <a:gd name="T1" fmla="*/ 62 h 619"/>
                <a:gd name="T2" fmla="*/ 16 w 586"/>
                <a:gd name="T3" fmla="*/ 46 h 619"/>
                <a:gd name="T4" fmla="*/ 16 w 586"/>
                <a:gd name="T5" fmla="*/ 39 h 619"/>
                <a:gd name="T6" fmla="*/ 23 w 586"/>
                <a:gd name="T7" fmla="*/ 31 h 619"/>
                <a:gd name="T8" fmla="*/ 23 w 586"/>
                <a:gd name="T9" fmla="*/ 23 h 619"/>
                <a:gd name="T10" fmla="*/ 23 w 586"/>
                <a:gd name="T11" fmla="*/ 15 h 619"/>
                <a:gd name="T12" fmla="*/ 23 w 586"/>
                <a:gd name="T13" fmla="*/ 8 h 619"/>
                <a:gd name="T14" fmla="*/ 31 w 586"/>
                <a:gd name="T15" fmla="*/ 8 h 619"/>
                <a:gd name="T16" fmla="*/ 39 w 586"/>
                <a:gd name="T17" fmla="*/ 8 h 619"/>
                <a:gd name="T18" fmla="*/ 47 w 586"/>
                <a:gd name="T19" fmla="*/ 8 h 619"/>
                <a:gd name="T20" fmla="*/ 47 w 586"/>
                <a:gd name="T21" fmla="*/ 0 h 619"/>
                <a:gd name="T22" fmla="*/ 54 w 586"/>
                <a:gd name="T23" fmla="*/ 8 h 619"/>
                <a:gd name="T24" fmla="*/ 62 w 586"/>
                <a:gd name="T25" fmla="*/ 8 h 619"/>
                <a:gd name="T26" fmla="*/ 70 w 586"/>
                <a:gd name="T27" fmla="*/ 8 h 619"/>
                <a:gd name="T28" fmla="*/ 77 w 586"/>
                <a:gd name="T29" fmla="*/ 8 h 619"/>
                <a:gd name="T30" fmla="*/ 77 w 586"/>
                <a:gd name="T31" fmla="*/ 15 h 619"/>
                <a:gd name="T32" fmla="*/ 85 w 586"/>
                <a:gd name="T33" fmla="*/ 23 h 619"/>
                <a:gd name="T34" fmla="*/ 85 w 586"/>
                <a:gd name="T35" fmla="*/ 31 h 619"/>
                <a:gd name="T36" fmla="*/ 93 w 586"/>
                <a:gd name="T37" fmla="*/ 31 h 619"/>
                <a:gd name="T38" fmla="*/ 93 w 586"/>
                <a:gd name="T39" fmla="*/ 39 h 619"/>
                <a:gd name="T40" fmla="*/ 101 w 586"/>
                <a:gd name="T41" fmla="*/ 39 h 619"/>
                <a:gd name="T42" fmla="*/ 109 w 586"/>
                <a:gd name="T43" fmla="*/ 39 h 619"/>
                <a:gd name="T44" fmla="*/ 116 w 586"/>
                <a:gd name="T45" fmla="*/ 39 h 619"/>
                <a:gd name="T46" fmla="*/ 124 w 586"/>
                <a:gd name="T47" fmla="*/ 31 h 619"/>
                <a:gd name="T48" fmla="*/ 124 w 586"/>
                <a:gd name="T49" fmla="*/ 39 h 619"/>
                <a:gd name="T50" fmla="*/ 124 w 586"/>
                <a:gd name="T51" fmla="*/ 46 h 619"/>
                <a:gd name="T52" fmla="*/ 124 w 586"/>
                <a:gd name="T53" fmla="*/ 54 h 619"/>
                <a:gd name="T54" fmla="*/ 124 w 586"/>
                <a:gd name="T55" fmla="*/ 62 h 619"/>
                <a:gd name="T56" fmla="*/ 132 w 586"/>
                <a:gd name="T57" fmla="*/ 62 h 619"/>
                <a:gd name="T58" fmla="*/ 132 w 586"/>
                <a:gd name="T59" fmla="*/ 77 h 619"/>
                <a:gd name="T60" fmla="*/ 132 w 586"/>
                <a:gd name="T61" fmla="*/ 85 h 619"/>
                <a:gd name="T62" fmla="*/ 132 w 586"/>
                <a:gd name="T63" fmla="*/ 93 h 619"/>
                <a:gd name="T64" fmla="*/ 124 w 586"/>
                <a:gd name="T65" fmla="*/ 93 h 619"/>
                <a:gd name="T66" fmla="*/ 124 w 586"/>
                <a:gd name="T67" fmla="*/ 100 h 619"/>
                <a:gd name="T68" fmla="*/ 116 w 586"/>
                <a:gd name="T69" fmla="*/ 100 h 619"/>
                <a:gd name="T70" fmla="*/ 116 w 586"/>
                <a:gd name="T71" fmla="*/ 108 h 619"/>
                <a:gd name="T72" fmla="*/ 109 w 586"/>
                <a:gd name="T73" fmla="*/ 116 h 619"/>
                <a:gd name="T74" fmla="*/ 109 w 586"/>
                <a:gd name="T75" fmla="*/ 124 h 619"/>
                <a:gd name="T76" fmla="*/ 116 w 586"/>
                <a:gd name="T77" fmla="*/ 139 h 619"/>
                <a:gd name="T78" fmla="*/ 109 w 586"/>
                <a:gd name="T79" fmla="*/ 139 h 619"/>
                <a:gd name="T80" fmla="*/ 39 w 586"/>
                <a:gd name="T81" fmla="*/ 139 h 619"/>
                <a:gd name="T82" fmla="*/ 23 w 586"/>
                <a:gd name="T83" fmla="*/ 139 h 619"/>
                <a:gd name="T84" fmla="*/ 16 w 586"/>
                <a:gd name="T85" fmla="*/ 131 h 619"/>
                <a:gd name="T86" fmla="*/ 8 w 586"/>
                <a:gd name="T87" fmla="*/ 124 h 619"/>
                <a:gd name="T88" fmla="*/ 8 w 586"/>
                <a:gd name="T89" fmla="*/ 116 h 619"/>
                <a:gd name="T90" fmla="*/ 16 w 586"/>
                <a:gd name="T91" fmla="*/ 116 h 619"/>
                <a:gd name="T92" fmla="*/ 16 w 586"/>
                <a:gd name="T93" fmla="*/ 108 h 619"/>
                <a:gd name="T94" fmla="*/ 16 w 586"/>
                <a:gd name="T95" fmla="*/ 100 h 619"/>
                <a:gd name="T96" fmla="*/ 16 w 586"/>
                <a:gd name="T97" fmla="*/ 93 h 619"/>
                <a:gd name="T98" fmla="*/ 8 w 586"/>
                <a:gd name="T99" fmla="*/ 85 h 619"/>
                <a:gd name="T100" fmla="*/ 0 w 586"/>
                <a:gd name="T101" fmla="*/ 85 h 619"/>
                <a:gd name="T102" fmla="*/ 0 w 586"/>
                <a:gd name="T103" fmla="*/ 77 h 619"/>
                <a:gd name="T104" fmla="*/ 0 w 586"/>
                <a:gd name="T105" fmla="*/ 69 h 619"/>
                <a:gd name="T106" fmla="*/ 0 w 586"/>
                <a:gd name="T107" fmla="*/ 62 h 619"/>
                <a:gd name="T108" fmla="*/ 8 w 586"/>
                <a:gd name="T109" fmla="*/ 62 h 61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86" h="619">
                  <a:moveTo>
                    <a:pt x="34" y="274"/>
                  </a:moveTo>
                  <a:lnTo>
                    <a:pt x="70" y="207"/>
                  </a:lnTo>
                  <a:lnTo>
                    <a:pt x="70" y="172"/>
                  </a:lnTo>
                  <a:lnTo>
                    <a:pt x="103" y="137"/>
                  </a:lnTo>
                  <a:lnTo>
                    <a:pt x="103" y="103"/>
                  </a:lnTo>
                  <a:lnTo>
                    <a:pt x="103" y="69"/>
                  </a:lnTo>
                  <a:lnTo>
                    <a:pt x="103" y="34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07" y="0"/>
                  </a:lnTo>
                  <a:lnTo>
                    <a:pt x="241" y="34"/>
                  </a:lnTo>
                  <a:lnTo>
                    <a:pt x="275" y="34"/>
                  </a:lnTo>
                  <a:lnTo>
                    <a:pt x="310" y="34"/>
                  </a:lnTo>
                  <a:lnTo>
                    <a:pt x="344" y="34"/>
                  </a:lnTo>
                  <a:lnTo>
                    <a:pt x="344" y="69"/>
                  </a:lnTo>
                  <a:lnTo>
                    <a:pt x="379" y="103"/>
                  </a:lnTo>
                  <a:lnTo>
                    <a:pt x="379" y="137"/>
                  </a:lnTo>
                  <a:lnTo>
                    <a:pt x="414" y="137"/>
                  </a:lnTo>
                  <a:lnTo>
                    <a:pt x="414" y="172"/>
                  </a:lnTo>
                  <a:lnTo>
                    <a:pt x="447" y="172"/>
                  </a:lnTo>
                  <a:lnTo>
                    <a:pt x="482" y="172"/>
                  </a:lnTo>
                  <a:lnTo>
                    <a:pt x="516" y="172"/>
                  </a:lnTo>
                  <a:lnTo>
                    <a:pt x="551" y="137"/>
                  </a:lnTo>
                  <a:lnTo>
                    <a:pt x="551" y="172"/>
                  </a:lnTo>
                  <a:lnTo>
                    <a:pt x="551" y="207"/>
                  </a:lnTo>
                  <a:lnTo>
                    <a:pt x="551" y="240"/>
                  </a:lnTo>
                  <a:lnTo>
                    <a:pt x="551" y="274"/>
                  </a:lnTo>
                  <a:lnTo>
                    <a:pt x="585" y="274"/>
                  </a:lnTo>
                  <a:lnTo>
                    <a:pt x="585" y="344"/>
                  </a:lnTo>
                  <a:lnTo>
                    <a:pt x="585" y="378"/>
                  </a:lnTo>
                  <a:lnTo>
                    <a:pt x="585" y="412"/>
                  </a:lnTo>
                  <a:lnTo>
                    <a:pt x="551" y="412"/>
                  </a:lnTo>
                  <a:lnTo>
                    <a:pt x="551" y="446"/>
                  </a:lnTo>
                  <a:lnTo>
                    <a:pt x="516" y="446"/>
                  </a:lnTo>
                  <a:lnTo>
                    <a:pt x="516" y="481"/>
                  </a:lnTo>
                  <a:lnTo>
                    <a:pt x="482" y="516"/>
                  </a:lnTo>
                  <a:lnTo>
                    <a:pt x="482" y="550"/>
                  </a:lnTo>
                  <a:lnTo>
                    <a:pt x="516" y="618"/>
                  </a:lnTo>
                  <a:lnTo>
                    <a:pt x="482" y="618"/>
                  </a:lnTo>
                  <a:lnTo>
                    <a:pt x="172" y="618"/>
                  </a:lnTo>
                  <a:lnTo>
                    <a:pt x="103" y="618"/>
                  </a:lnTo>
                  <a:lnTo>
                    <a:pt x="70" y="584"/>
                  </a:lnTo>
                  <a:lnTo>
                    <a:pt x="34" y="550"/>
                  </a:lnTo>
                  <a:lnTo>
                    <a:pt x="34" y="516"/>
                  </a:lnTo>
                  <a:lnTo>
                    <a:pt x="70" y="516"/>
                  </a:lnTo>
                  <a:lnTo>
                    <a:pt x="70" y="481"/>
                  </a:lnTo>
                  <a:lnTo>
                    <a:pt x="70" y="446"/>
                  </a:lnTo>
                  <a:lnTo>
                    <a:pt x="70" y="412"/>
                  </a:lnTo>
                  <a:lnTo>
                    <a:pt x="34" y="378"/>
                  </a:lnTo>
                  <a:lnTo>
                    <a:pt x="0" y="378"/>
                  </a:lnTo>
                  <a:lnTo>
                    <a:pt x="0" y="344"/>
                  </a:lnTo>
                  <a:lnTo>
                    <a:pt x="0" y="309"/>
                  </a:lnTo>
                  <a:lnTo>
                    <a:pt x="0" y="274"/>
                  </a:lnTo>
                  <a:lnTo>
                    <a:pt x="34" y="27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9" name="Freeform 286"/>
            <p:cNvSpPr>
              <a:spLocks noChangeArrowheads="1"/>
            </p:cNvSpPr>
            <p:nvPr/>
          </p:nvSpPr>
          <p:spPr bwMode="auto">
            <a:xfrm>
              <a:off x="2369" y="3129"/>
              <a:ext cx="132" cy="139"/>
            </a:xfrm>
            <a:custGeom>
              <a:avLst/>
              <a:gdLst>
                <a:gd name="T0" fmla="*/ 8 w 586"/>
                <a:gd name="T1" fmla="*/ 62 h 619"/>
                <a:gd name="T2" fmla="*/ 16 w 586"/>
                <a:gd name="T3" fmla="*/ 46 h 619"/>
                <a:gd name="T4" fmla="*/ 16 w 586"/>
                <a:gd name="T5" fmla="*/ 39 h 619"/>
                <a:gd name="T6" fmla="*/ 23 w 586"/>
                <a:gd name="T7" fmla="*/ 31 h 619"/>
                <a:gd name="T8" fmla="*/ 23 w 586"/>
                <a:gd name="T9" fmla="*/ 23 h 619"/>
                <a:gd name="T10" fmla="*/ 23 w 586"/>
                <a:gd name="T11" fmla="*/ 15 h 619"/>
                <a:gd name="T12" fmla="*/ 23 w 586"/>
                <a:gd name="T13" fmla="*/ 8 h 619"/>
                <a:gd name="T14" fmla="*/ 31 w 586"/>
                <a:gd name="T15" fmla="*/ 8 h 619"/>
                <a:gd name="T16" fmla="*/ 39 w 586"/>
                <a:gd name="T17" fmla="*/ 8 h 619"/>
                <a:gd name="T18" fmla="*/ 47 w 586"/>
                <a:gd name="T19" fmla="*/ 8 h 619"/>
                <a:gd name="T20" fmla="*/ 47 w 586"/>
                <a:gd name="T21" fmla="*/ 0 h 619"/>
                <a:gd name="T22" fmla="*/ 54 w 586"/>
                <a:gd name="T23" fmla="*/ 8 h 619"/>
                <a:gd name="T24" fmla="*/ 62 w 586"/>
                <a:gd name="T25" fmla="*/ 8 h 619"/>
                <a:gd name="T26" fmla="*/ 70 w 586"/>
                <a:gd name="T27" fmla="*/ 8 h 619"/>
                <a:gd name="T28" fmla="*/ 77 w 586"/>
                <a:gd name="T29" fmla="*/ 8 h 619"/>
                <a:gd name="T30" fmla="*/ 77 w 586"/>
                <a:gd name="T31" fmla="*/ 15 h 619"/>
                <a:gd name="T32" fmla="*/ 85 w 586"/>
                <a:gd name="T33" fmla="*/ 23 h 619"/>
                <a:gd name="T34" fmla="*/ 85 w 586"/>
                <a:gd name="T35" fmla="*/ 31 h 619"/>
                <a:gd name="T36" fmla="*/ 93 w 586"/>
                <a:gd name="T37" fmla="*/ 31 h 619"/>
                <a:gd name="T38" fmla="*/ 93 w 586"/>
                <a:gd name="T39" fmla="*/ 39 h 619"/>
                <a:gd name="T40" fmla="*/ 101 w 586"/>
                <a:gd name="T41" fmla="*/ 39 h 619"/>
                <a:gd name="T42" fmla="*/ 109 w 586"/>
                <a:gd name="T43" fmla="*/ 39 h 619"/>
                <a:gd name="T44" fmla="*/ 116 w 586"/>
                <a:gd name="T45" fmla="*/ 39 h 619"/>
                <a:gd name="T46" fmla="*/ 124 w 586"/>
                <a:gd name="T47" fmla="*/ 31 h 619"/>
                <a:gd name="T48" fmla="*/ 124 w 586"/>
                <a:gd name="T49" fmla="*/ 39 h 619"/>
                <a:gd name="T50" fmla="*/ 124 w 586"/>
                <a:gd name="T51" fmla="*/ 46 h 619"/>
                <a:gd name="T52" fmla="*/ 124 w 586"/>
                <a:gd name="T53" fmla="*/ 54 h 619"/>
                <a:gd name="T54" fmla="*/ 124 w 586"/>
                <a:gd name="T55" fmla="*/ 62 h 619"/>
                <a:gd name="T56" fmla="*/ 132 w 586"/>
                <a:gd name="T57" fmla="*/ 62 h 619"/>
                <a:gd name="T58" fmla="*/ 132 w 586"/>
                <a:gd name="T59" fmla="*/ 77 h 619"/>
                <a:gd name="T60" fmla="*/ 132 w 586"/>
                <a:gd name="T61" fmla="*/ 85 h 619"/>
                <a:gd name="T62" fmla="*/ 132 w 586"/>
                <a:gd name="T63" fmla="*/ 93 h 619"/>
                <a:gd name="T64" fmla="*/ 124 w 586"/>
                <a:gd name="T65" fmla="*/ 93 h 619"/>
                <a:gd name="T66" fmla="*/ 124 w 586"/>
                <a:gd name="T67" fmla="*/ 100 h 619"/>
                <a:gd name="T68" fmla="*/ 116 w 586"/>
                <a:gd name="T69" fmla="*/ 100 h 619"/>
                <a:gd name="T70" fmla="*/ 116 w 586"/>
                <a:gd name="T71" fmla="*/ 108 h 619"/>
                <a:gd name="T72" fmla="*/ 109 w 586"/>
                <a:gd name="T73" fmla="*/ 116 h 619"/>
                <a:gd name="T74" fmla="*/ 109 w 586"/>
                <a:gd name="T75" fmla="*/ 124 h 619"/>
                <a:gd name="T76" fmla="*/ 116 w 586"/>
                <a:gd name="T77" fmla="*/ 139 h 619"/>
                <a:gd name="T78" fmla="*/ 109 w 586"/>
                <a:gd name="T79" fmla="*/ 139 h 619"/>
                <a:gd name="T80" fmla="*/ 39 w 586"/>
                <a:gd name="T81" fmla="*/ 139 h 619"/>
                <a:gd name="T82" fmla="*/ 23 w 586"/>
                <a:gd name="T83" fmla="*/ 139 h 619"/>
                <a:gd name="T84" fmla="*/ 16 w 586"/>
                <a:gd name="T85" fmla="*/ 131 h 619"/>
                <a:gd name="T86" fmla="*/ 8 w 586"/>
                <a:gd name="T87" fmla="*/ 124 h 619"/>
                <a:gd name="T88" fmla="*/ 8 w 586"/>
                <a:gd name="T89" fmla="*/ 116 h 619"/>
                <a:gd name="T90" fmla="*/ 16 w 586"/>
                <a:gd name="T91" fmla="*/ 116 h 619"/>
                <a:gd name="T92" fmla="*/ 16 w 586"/>
                <a:gd name="T93" fmla="*/ 108 h 619"/>
                <a:gd name="T94" fmla="*/ 16 w 586"/>
                <a:gd name="T95" fmla="*/ 100 h 619"/>
                <a:gd name="T96" fmla="*/ 16 w 586"/>
                <a:gd name="T97" fmla="*/ 93 h 619"/>
                <a:gd name="T98" fmla="*/ 8 w 586"/>
                <a:gd name="T99" fmla="*/ 85 h 619"/>
                <a:gd name="T100" fmla="*/ 0 w 586"/>
                <a:gd name="T101" fmla="*/ 85 h 619"/>
                <a:gd name="T102" fmla="*/ 0 w 586"/>
                <a:gd name="T103" fmla="*/ 77 h 619"/>
                <a:gd name="T104" fmla="*/ 0 w 586"/>
                <a:gd name="T105" fmla="*/ 69 h 619"/>
                <a:gd name="T106" fmla="*/ 0 w 586"/>
                <a:gd name="T107" fmla="*/ 62 h 619"/>
                <a:gd name="T108" fmla="*/ 8 w 586"/>
                <a:gd name="T109" fmla="*/ 62 h 61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86" h="619">
                  <a:moveTo>
                    <a:pt x="34" y="274"/>
                  </a:moveTo>
                  <a:lnTo>
                    <a:pt x="70" y="207"/>
                  </a:lnTo>
                  <a:lnTo>
                    <a:pt x="70" y="172"/>
                  </a:lnTo>
                  <a:lnTo>
                    <a:pt x="103" y="137"/>
                  </a:lnTo>
                  <a:lnTo>
                    <a:pt x="103" y="103"/>
                  </a:lnTo>
                  <a:lnTo>
                    <a:pt x="103" y="69"/>
                  </a:lnTo>
                  <a:lnTo>
                    <a:pt x="103" y="34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07" y="0"/>
                  </a:lnTo>
                  <a:lnTo>
                    <a:pt x="241" y="34"/>
                  </a:lnTo>
                  <a:lnTo>
                    <a:pt x="275" y="34"/>
                  </a:lnTo>
                  <a:lnTo>
                    <a:pt x="310" y="34"/>
                  </a:lnTo>
                  <a:lnTo>
                    <a:pt x="344" y="34"/>
                  </a:lnTo>
                  <a:lnTo>
                    <a:pt x="344" y="69"/>
                  </a:lnTo>
                  <a:lnTo>
                    <a:pt x="379" y="103"/>
                  </a:lnTo>
                  <a:lnTo>
                    <a:pt x="379" y="137"/>
                  </a:lnTo>
                  <a:lnTo>
                    <a:pt x="414" y="137"/>
                  </a:lnTo>
                  <a:lnTo>
                    <a:pt x="414" y="172"/>
                  </a:lnTo>
                  <a:lnTo>
                    <a:pt x="447" y="172"/>
                  </a:lnTo>
                  <a:lnTo>
                    <a:pt x="482" y="172"/>
                  </a:lnTo>
                  <a:lnTo>
                    <a:pt x="516" y="172"/>
                  </a:lnTo>
                  <a:lnTo>
                    <a:pt x="551" y="137"/>
                  </a:lnTo>
                  <a:lnTo>
                    <a:pt x="551" y="172"/>
                  </a:lnTo>
                  <a:lnTo>
                    <a:pt x="551" y="207"/>
                  </a:lnTo>
                  <a:lnTo>
                    <a:pt x="551" y="240"/>
                  </a:lnTo>
                  <a:lnTo>
                    <a:pt x="551" y="274"/>
                  </a:lnTo>
                  <a:lnTo>
                    <a:pt x="585" y="274"/>
                  </a:lnTo>
                  <a:lnTo>
                    <a:pt x="585" y="344"/>
                  </a:lnTo>
                  <a:lnTo>
                    <a:pt x="585" y="378"/>
                  </a:lnTo>
                  <a:lnTo>
                    <a:pt x="585" y="412"/>
                  </a:lnTo>
                  <a:lnTo>
                    <a:pt x="551" y="412"/>
                  </a:lnTo>
                  <a:lnTo>
                    <a:pt x="551" y="446"/>
                  </a:lnTo>
                  <a:lnTo>
                    <a:pt x="516" y="446"/>
                  </a:lnTo>
                  <a:lnTo>
                    <a:pt x="516" y="481"/>
                  </a:lnTo>
                  <a:lnTo>
                    <a:pt x="482" y="516"/>
                  </a:lnTo>
                  <a:lnTo>
                    <a:pt x="482" y="550"/>
                  </a:lnTo>
                  <a:lnTo>
                    <a:pt x="516" y="618"/>
                  </a:lnTo>
                  <a:lnTo>
                    <a:pt x="482" y="618"/>
                  </a:lnTo>
                  <a:lnTo>
                    <a:pt x="172" y="618"/>
                  </a:lnTo>
                  <a:lnTo>
                    <a:pt x="103" y="618"/>
                  </a:lnTo>
                  <a:lnTo>
                    <a:pt x="70" y="584"/>
                  </a:lnTo>
                  <a:lnTo>
                    <a:pt x="34" y="550"/>
                  </a:lnTo>
                  <a:lnTo>
                    <a:pt x="34" y="516"/>
                  </a:lnTo>
                  <a:lnTo>
                    <a:pt x="70" y="516"/>
                  </a:lnTo>
                  <a:lnTo>
                    <a:pt x="70" y="481"/>
                  </a:lnTo>
                  <a:lnTo>
                    <a:pt x="70" y="446"/>
                  </a:lnTo>
                  <a:lnTo>
                    <a:pt x="70" y="412"/>
                  </a:lnTo>
                  <a:lnTo>
                    <a:pt x="34" y="378"/>
                  </a:lnTo>
                  <a:lnTo>
                    <a:pt x="0" y="378"/>
                  </a:lnTo>
                  <a:lnTo>
                    <a:pt x="0" y="344"/>
                  </a:lnTo>
                  <a:lnTo>
                    <a:pt x="0" y="309"/>
                  </a:lnTo>
                  <a:lnTo>
                    <a:pt x="0" y="274"/>
                  </a:lnTo>
                  <a:lnTo>
                    <a:pt x="34" y="27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70" name="Freeform 287"/>
            <p:cNvSpPr>
              <a:spLocks noChangeArrowheads="1"/>
            </p:cNvSpPr>
            <p:nvPr/>
          </p:nvSpPr>
          <p:spPr bwMode="auto">
            <a:xfrm>
              <a:off x="2447" y="3075"/>
              <a:ext cx="171" cy="93"/>
            </a:xfrm>
            <a:custGeom>
              <a:avLst/>
              <a:gdLst>
                <a:gd name="T0" fmla="*/ 171 w 759"/>
                <a:gd name="T1" fmla="*/ 70 h 414"/>
                <a:gd name="T2" fmla="*/ 163 w 759"/>
                <a:gd name="T3" fmla="*/ 62 h 414"/>
                <a:gd name="T4" fmla="*/ 163 w 759"/>
                <a:gd name="T5" fmla="*/ 54 h 414"/>
                <a:gd name="T6" fmla="*/ 155 w 759"/>
                <a:gd name="T7" fmla="*/ 54 h 414"/>
                <a:gd name="T8" fmla="*/ 155 w 759"/>
                <a:gd name="T9" fmla="*/ 47 h 414"/>
                <a:gd name="T10" fmla="*/ 147 w 759"/>
                <a:gd name="T11" fmla="*/ 47 h 414"/>
                <a:gd name="T12" fmla="*/ 147 w 759"/>
                <a:gd name="T13" fmla="*/ 39 h 414"/>
                <a:gd name="T14" fmla="*/ 139 w 759"/>
                <a:gd name="T15" fmla="*/ 39 h 414"/>
                <a:gd name="T16" fmla="*/ 132 w 759"/>
                <a:gd name="T17" fmla="*/ 31 h 414"/>
                <a:gd name="T18" fmla="*/ 124 w 759"/>
                <a:gd name="T19" fmla="*/ 23 h 414"/>
                <a:gd name="T20" fmla="*/ 116 w 759"/>
                <a:gd name="T21" fmla="*/ 16 h 414"/>
                <a:gd name="T22" fmla="*/ 124 w 759"/>
                <a:gd name="T23" fmla="*/ 0 h 414"/>
                <a:gd name="T24" fmla="*/ 116 w 759"/>
                <a:gd name="T25" fmla="*/ 0 h 414"/>
                <a:gd name="T26" fmla="*/ 109 w 759"/>
                <a:gd name="T27" fmla="*/ 0 h 414"/>
                <a:gd name="T28" fmla="*/ 101 w 759"/>
                <a:gd name="T29" fmla="*/ 0 h 414"/>
                <a:gd name="T30" fmla="*/ 93 w 759"/>
                <a:gd name="T31" fmla="*/ 0 h 414"/>
                <a:gd name="T32" fmla="*/ 85 w 759"/>
                <a:gd name="T33" fmla="*/ 8 h 414"/>
                <a:gd name="T34" fmla="*/ 78 w 759"/>
                <a:gd name="T35" fmla="*/ 8 h 414"/>
                <a:gd name="T36" fmla="*/ 70 w 759"/>
                <a:gd name="T37" fmla="*/ 8 h 414"/>
                <a:gd name="T38" fmla="*/ 62 w 759"/>
                <a:gd name="T39" fmla="*/ 8 h 414"/>
                <a:gd name="T40" fmla="*/ 54 w 759"/>
                <a:gd name="T41" fmla="*/ 16 h 414"/>
                <a:gd name="T42" fmla="*/ 47 w 759"/>
                <a:gd name="T43" fmla="*/ 8 h 414"/>
                <a:gd name="T44" fmla="*/ 39 w 759"/>
                <a:gd name="T45" fmla="*/ 8 h 414"/>
                <a:gd name="T46" fmla="*/ 39 w 759"/>
                <a:gd name="T47" fmla="*/ 16 h 414"/>
                <a:gd name="T48" fmla="*/ 31 w 759"/>
                <a:gd name="T49" fmla="*/ 16 h 414"/>
                <a:gd name="T50" fmla="*/ 23 w 759"/>
                <a:gd name="T51" fmla="*/ 23 h 414"/>
                <a:gd name="T52" fmla="*/ 16 w 759"/>
                <a:gd name="T53" fmla="*/ 31 h 414"/>
                <a:gd name="T54" fmla="*/ 8 w 759"/>
                <a:gd name="T55" fmla="*/ 39 h 414"/>
                <a:gd name="T56" fmla="*/ 8 w 759"/>
                <a:gd name="T57" fmla="*/ 47 h 414"/>
                <a:gd name="T58" fmla="*/ 0 w 759"/>
                <a:gd name="T59" fmla="*/ 54 h 414"/>
                <a:gd name="T60" fmla="*/ 0 w 759"/>
                <a:gd name="T61" fmla="*/ 62 h 414"/>
                <a:gd name="T62" fmla="*/ 0 w 759"/>
                <a:gd name="T63" fmla="*/ 70 h 414"/>
                <a:gd name="T64" fmla="*/ 8 w 759"/>
                <a:gd name="T65" fmla="*/ 77 h 414"/>
                <a:gd name="T66" fmla="*/ 8 w 759"/>
                <a:gd name="T67" fmla="*/ 85 h 414"/>
                <a:gd name="T68" fmla="*/ 16 w 759"/>
                <a:gd name="T69" fmla="*/ 85 h 414"/>
                <a:gd name="T70" fmla="*/ 16 w 759"/>
                <a:gd name="T71" fmla="*/ 93 h 414"/>
                <a:gd name="T72" fmla="*/ 23 w 759"/>
                <a:gd name="T73" fmla="*/ 93 h 414"/>
                <a:gd name="T74" fmla="*/ 31 w 759"/>
                <a:gd name="T75" fmla="*/ 93 h 414"/>
                <a:gd name="T76" fmla="*/ 39 w 759"/>
                <a:gd name="T77" fmla="*/ 93 h 414"/>
                <a:gd name="T78" fmla="*/ 47 w 759"/>
                <a:gd name="T79" fmla="*/ 85 h 414"/>
                <a:gd name="T80" fmla="*/ 54 w 759"/>
                <a:gd name="T81" fmla="*/ 85 h 414"/>
                <a:gd name="T82" fmla="*/ 62 w 759"/>
                <a:gd name="T83" fmla="*/ 77 h 414"/>
                <a:gd name="T84" fmla="*/ 70 w 759"/>
                <a:gd name="T85" fmla="*/ 85 h 414"/>
                <a:gd name="T86" fmla="*/ 85 w 759"/>
                <a:gd name="T87" fmla="*/ 85 h 414"/>
                <a:gd name="T88" fmla="*/ 101 w 759"/>
                <a:gd name="T89" fmla="*/ 93 h 414"/>
                <a:gd name="T90" fmla="*/ 116 w 759"/>
                <a:gd name="T91" fmla="*/ 93 h 414"/>
                <a:gd name="T92" fmla="*/ 124 w 759"/>
                <a:gd name="T93" fmla="*/ 93 h 414"/>
                <a:gd name="T94" fmla="*/ 132 w 759"/>
                <a:gd name="T95" fmla="*/ 93 h 414"/>
                <a:gd name="T96" fmla="*/ 147 w 759"/>
                <a:gd name="T97" fmla="*/ 85 h 414"/>
                <a:gd name="T98" fmla="*/ 155 w 759"/>
                <a:gd name="T99" fmla="*/ 85 h 414"/>
                <a:gd name="T100" fmla="*/ 171 w 759"/>
                <a:gd name="T101" fmla="*/ 70 h 4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9" h="414">
                  <a:moveTo>
                    <a:pt x="758" y="310"/>
                  </a:moveTo>
                  <a:lnTo>
                    <a:pt x="723" y="275"/>
                  </a:lnTo>
                  <a:lnTo>
                    <a:pt x="723" y="241"/>
                  </a:lnTo>
                  <a:lnTo>
                    <a:pt x="689" y="241"/>
                  </a:lnTo>
                  <a:lnTo>
                    <a:pt x="689" y="207"/>
                  </a:lnTo>
                  <a:lnTo>
                    <a:pt x="654" y="207"/>
                  </a:lnTo>
                  <a:lnTo>
                    <a:pt x="654" y="172"/>
                  </a:lnTo>
                  <a:lnTo>
                    <a:pt x="619" y="172"/>
                  </a:lnTo>
                  <a:lnTo>
                    <a:pt x="586" y="137"/>
                  </a:lnTo>
                  <a:lnTo>
                    <a:pt x="551" y="104"/>
                  </a:lnTo>
                  <a:lnTo>
                    <a:pt x="516" y="70"/>
                  </a:lnTo>
                  <a:lnTo>
                    <a:pt x="551" y="0"/>
                  </a:lnTo>
                  <a:lnTo>
                    <a:pt x="516" y="0"/>
                  </a:lnTo>
                  <a:lnTo>
                    <a:pt x="482" y="0"/>
                  </a:lnTo>
                  <a:lnTo>
                    <a:pt x="447" y="0"/>
                  </a:lnTo>
                  <a:lnTo>
                    <a:pt x="414" y="0"/>
                  </a:lnTo>
                  <a:lnTo>
                    <a:pt x="379" y="35"/>
                  </a:lnTo>
                  <a:lnTo>
                    <a:pt x="344" y="35"/>
                  </a:lnTo>
                  <a:lnTo>
                    <a:pt x="310" y="35"/>
                  </a:lnTo>
                  <a:lnTo>
                    <a:pt x="275" y="35"/>
                  </a:lnTo>
                  <a:lnTo>
                    <a:pt x="241" y="70"/>
                  </a:lnTo>
                  <a:lnTo>
                    <a:pt x="207" y="35"/>
                  </a:lnTo>
                  <a:lnTo>
                    <a:pt x="172" y="35"/>
                  </a:lnTo>
                  <a:lnTo>
                    <a:pt x="172" y="70"/>
                  </a:lnTo>
                  <a:lnTo>
                    <a:pt x="138" y="70"/>
                  </a:lnTo>
                  <a:lnTo>
                    <a:pt x="103" y="104"/>
                  </a:lnTo>
                  <a:lnTo>
                    <a:pt x="70" y="137"/>
                  </a:lnTo>
                  <a:lnTo>
                    <a:pt x="35" y="172"/>
                  </a:lnTo>
                  <a:lnTo>
                    <a:pt x="35" y="207"/>
                  </a:lnTo>
                  <a:lnTo>
                    <a:pt x="0" y="241"/>
                  </a:lnTo>
                  <a:lnTo>
                    <a:pt x="0" y="275"/>
                  </a:lnTo>
                  <a:lnTo>
                    <a:pt x="0" y="310"/>
                  </a:lnTo>
                  <a:lnTo>
                    <a:pt x="35" y="344"/>
                  </a:lnTo>
                  <a:lnTo>
                    <a:pt x="35" y="378"/>
                  </a:lnTo>
                  <a:lnTo>
                    <a:pt x="70" y="378"/>
                  </a:lnTo>
                  <a:lnTo>
                    <a:pt x="70" y="413"/>
                  </a:lnTo>
                  <a:lnTo>
                    <a:pt x="103" y="413"/>
                  </a:lnTo>
                  <a:lnTo>
                    <a:pt x="138" y="413"/>
                  </a:lnTo>
                  <a:lnTo>
                    <a:pt x="172" y="413"/>
                  </a:lnTo>
                  <a:lnTo>
                    <a:pt x="207" y="378"/>
                  </a:lnTo>
                  <a:lnTo>
                    <a:pt x="241" y="378"/>
                  </a:lnTo>
                  <a:lnTo>
                    <a:pt x="275" y="344"/>
                  </a:lnTo>
                  <a:lnTo>
                    <a:pt x="310" y="378"/>
                  </a:lnTo>
                  <a:lnTo>
                    <a:pt x="379" y="378"/>
                  </a:lnTo>
                  <a:lnTo>
                    <a:pt x="447" y="413"/>
                  </a:lnTo>
                  <a:lnTo>
                    <a:pt x="516" y="413"/>
                  </a:lnTo>
                  <a:lnTo>
                    <a:pt x="551" y="413"/>
                  </a:lnTo>
                  <a:lnTo>
                    <a:pt x="586" y="413"/>
                  </a:lnTo>
                  <a:lnTo>
                    <a:pt x="654" y="378"/>
                  </a:lnTo>
                  <a:lnTo>
                    <a:pt x="689" y="378"/>
                  </a:lnTo>
                  <a:lnTo>
                    <a:pt x="758" y="31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71" name="Freeform 288"/>
            <p:cNvSpPr>
              <a:spLocks noChangeArrowheads="1"/>
            </p:cNvSpPr>
            <p:nvPr/>
          </p:nvSpPr>
          <p:spPr bwMode="auto">
            <a:xfrm>
              <a:off x="2447" y="3075"/>
              <a:ext cx="171" cy="93"/>
            </a:xfrm>
            <a:custGeom>
              <a:avLst/>
              <a:gdLst>
                <a:gd name="T0" fmla="*/ 171 w 759"/>
                <a:gd name="T1" fmla="*/ 70 h 414"/>
                <a:gd name="T2" fmla="*/ 163 w 759"/>
                <a:gd name="T3" fmla="*/ 62 h 414"/>
                <a:gd name="T4" fmla="*/ 163 w 759"/>
                <a:gd name="T5" fmla="*/ 54 h 414"/>
                <a:gd name="T6" fmla="*/ 155 w 759"/>
                <a:gd name="T7" fmla="*/ 54 h 414"/>
                <a:gd name="T8" fmla="*/ 155 w 759"/>
                <a:gd name="T9" fmla="*/ 47 h 414"/>
                <a:gd name="T10" fmla="*/ 147 w 759"/>
                <a:gd name="T11" fmla="*/ 47 h 414"/>
                <a:gd name="T12" fmla="*/ 147 w 759"/>
                <a:gd name="T13" fmla="*/ 39 h 414"/>
                <a:gd name="T14" fmla="*/ 139 w 759"/>
                <a:gd name="T15" fmla="*/ 39 h 414"/>
                <a:gd name="T16" fmla="*/ 132 w 759"/>
                <a:gd name="T17" fmla="*/ 31 h 414"/>
                <a:gd name="T18" fmla="*/ 124 w 759"/>
                <a:gd name="T19" fmla="*/ 23 h 414"/>
                <a:gd name="T20" fmla="*/ 116 w 759"/>
                <a:gd name="T21" fmla="*/ 16 h 414"/>
                <a:gd name="T22" fmla="*/ 124 w 759"/>
                <a:gd name="T23" fmla="*/ 0 h 414"/>
                <a:gd name="T24" fmla="*/ 116 w 759"/>
                <a:gd name="T25" fmla="*/ 0 h 414"/>
                <a:gd name="T26" fmla="*/ 109 w 759"/>
                <a:gd name="T27" fmla="*/ 0 h 414"/>
                <a:gd name="T28" fmla="*/ 101 w 759"/>
                <a:gd name="T29" fmla="*/ 0 h 414"/>
                <a:gd name="T30" fmla="*/ 93 w 759"/>
                <a:gd name="T31" fmla="*/ 0 h 414"/>
                <a:gd name="T32" fmla="*/ 85 w 759"/>
                <a:gd name="T33" fmla="*/ 8 h 414"/>
                <a:gd name="T34" fmla="*/ 78 w 759"/>
                <a:gd name="T35" fmla="*/ 8 h 414"/>
                <a:gd name="T36" fmla="*/ 70 w 759"/>
                <a:gd name="T37" fmla="*/ 8 h 414"/>
                <a:gd name="T38" fmla="*/ 62 w 759"/>
                <a:gd name="T39" fmla="*/ 8 h 414"/>
                <a:gd name="T40" fmla="*/ 54 w 759"/>
                <a:gd name="T41" fmla="*/ 16 h 414"/>
                <a:gd name="T42" fmla="*/ 47 w 759"/>
                <a:gd name="T43" fmla="*/ 8 h 414"/>
                <a:gd name="T44" fmla="*/ 39 w 759"/>
                <a:gd name="T45" fmla="*/ 8 h 414"/>
                <a:gd name="T46" fmla="*/ 39 w 759"/>
                <a:gd name="T47" fmla="*/ 16 h 414"/>
                <a:gd name="T48" fmla="*/ 31 w 759"/>
                <a:gd name="T49" fmla="*/ 16 h 414"/>
                <a:gd name="T50" fmla="*/ 23 w 759"/>
                <a:gd name="T51" fmla="*/ 23 h 414"/>
                <a:gd name="T52" fmla="*/ 16 w 759"/>
                <a:gd name="T53" fmla="*/ 31 h 414"/>
                <a:gd name="T54" fmla="*/ 8 w 759"/>
                <a:gd name="T55" fmla="*/ 39 h 414"/>
                <a:gd name="T56" fmla="*/ 8 w 759"/>
                <a:gd name="T57" fmla="*/ 47 h 414"/>
                <a:gd name="T58" fmla="*/ 0 w 759"/>
                <a:gd name="T59" fmla="*/ 54 h 414"/>
                <a:gd name="T60" fmla="*/ 0 w 759"/>
                <a:gd name="T61" fmla="*/ 62 h 414"/>
                <a:gd name="T62" fmla="*/ 0 w 759"/>
                <a:gd name="T63" fmla="*/ 70 h 414"/>
                <a:gd name="T64" fmla="*/ 8 w 759"/>
                <a:gd name="T65" fmla="*/ 77 h 414"/>
                <a:gd name="T66" fmla="*/ 8 w 759"/>
                <a:gd name="T67" fmla="*/ 85 h 414"/>
                <a:gd name="T68" fmla="*/ 16 w 759"/>
                <a:gd name="T69" fmla="*/ 85 h 414"/>
                <a:gd name="T70" fmla="*/ 16 w 759"/>
                <a:gd name="T71" fmla="*/ 93 h 414"/>
                <a:gd name="T72" fmla="*/ 23 w 759"/>
                <a:gd name="T73" fmla="*/ 93 h 414"/>
                <a:gd name="T74" fmla="*/ 31 w 759"/>
                <a:gd name="T75" fmla="*/ 93 h 414"/>
                <a:gd name="T76" fmla="*/ 39 w 759"/>
                <a:gd name="T77" fmla="*/ 93 h 414"/>
                <a:gd name="T78" fmla="*/ 47 w 759"/>
                <a:gd name="T79" fmla="*/ 85 h 414"/>
                <a:gd name="T80" fmla="*/ 54 w 759"/>
                <a:gd name="T81" fmla="*/ 85 h 414"/>
                <a:gd name="T82" fmla="*/ 62 w 759"/>
                <a:gd name="T83" fmla="*/ 77 h 414"/>
                <a:gd name="T84" fmla="*/ 70 w 759"/>
                <a:gd name="T85" fmla="*/ 85 h 414"/>
                <a:gd name="T86" fmla="*/ 85 w 759"/>
                <a:gd name="T87" fmla="*/ 85 h 414"/>
                <a:gd name="T88" fmla="*/ 101 w 759"/>
                <a:gd name="T89" fmla="*/ 93 h 414"/>
                <a:gd name="T90" fmla="*/ 116 w 759"/>
                <a:gd name="T91" fmla="*/ 93 h 414"/>
                <a:gd name="T92" fmla="*/ 124 w 759"/>
                <a:gd name="T93" fmla="*/ 93 h 414"/>
                <a:gd name="T94" fmla="*/ 132 w 759"/>
                <a:gd name="T95" fmla="*/ 93 h 414"/>
                <a:gd name="T96" fmla="*/ 147 w 759"/>
                <a:gd name="T97" fmla="*/ 85 h 414"/>
                <a:gd name="T98" fmla="*/ 155 w 759"/>
                <a:gd name="T99" fmla="*/ 85 h 414"/>
                <a:gd name="T100" fmla="*/ 171 w 759"/>
                <a:gd name="T101" fmla="*/ 70 h 4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9" h="414">
                  <a:moveTo>
                    <a:pt x="758" y="310"/>
                  </a:moveTo>
                  <a:lnTo>
                    <a:pt x="723" y="275"/>
                  </a:lnTo>
                  <a:lnTo>
                    <a:pt x="723" y="241"/>
                  </a:lnTo>
                  <a:lnTo>
                    <a:pt x="689" y="241"/>
                  </a:lnTo>
                  <a:lnTo>
                    <a:pt x="689" y="207"/>
                  </a:lnTo>
                  <a:lnTo>
                    <a:pt x="654" y="207"/>
                  </a:lnTo>
                  <a:lnTo>
                    <a:pt x="654" y="172"/>
                  </a:lnTo>
                  <a:lnTo>
                    <a:pt x="619" y="172"/>
                  </a:lnTo>
                  <a:lnTo>
                    <a:pt x="586" y="137"/>
                  </a:lnTo>
                  <a:lnTo>
                    <a:pt x="551" y="104"/>
                  </a:lnTo>
                  <a:lnTo>
                    <a:pt x="516" y="70"/>
                  </a:lnTo>
                  <a:lnTo>
                    <a:pt x="551" y="0"/>
                  </a:lnTo>
                  <a:lnTo>
                    <a:pt x="516" y="0"/>
                  </a:lnTo>
                  <a:lnTo>
                    <a:pt x="482" y="0"/>
                  </a:lnTo>
                  <a:lnTo>
                    <a:pt x="447" y="0"/>
                  </a:lnTo>
                  <a:lnTo>
                    <a:pt x="414" y="0"/>
                  </a:lnTo>
                  <a:lnTo>
                    <a:pt x="379" y="35"/>
                  </a:lnTo>
                  <a:lnTo>
                    <a:pt x="344" y="35"/>
                  </a:lnTo>
                  <a:lnTo>
                    <a:pt x="310" y="35"/>
                  </a:lnTo>
                  <a:lnTo>
                    <a:pt x="275" y="35"/>
                  </a:lnTo>
                  <a:lnTo>
                    <a:pt x="241" y="70"/>
                  </a:lnTo>
                  <a:lnTo>
                    <a:pt x="207" y="35"/>
                  </a:lnTo>
                  <a:lnTo>
                    <a:pt x="172" y="35"/>
                  </a:lnTo>
                  <a:lnTo>
                    <a:pt x="172" y="70"/>
                  </a:lnTo>
                  <a:lnTo>
                    <a:pt x="138" y="70"/>
                  </a:lnTo>
                  <a:lnTo>
                    <a:pt x="103" y="104"/>
                  </a:lnTo>
                  <a:lnTo>
                    <a:pt x="70" y="137"/>
                  </a:lnTo>
                  <a:lnTo>
                    <a:pt x="35" y="172"/>
                  </a:lnTo>
                  <a:lnTo>
                    <a:pt x="35" y="207"/>
                  </a:lnTo>
                  <a:lnTo>
                    <a:pt x="0" y="241"/>
                  </a:lnTo>
                  <a:lnTo>
                    <a:pt x="0" y="275"/>
                  </a:lnTo>
                  <a:lnTo>
                    <a:pt x="0" y="310"/>
                  </a:lnTo>
                  <a:lnTo>
                    <a:pt x="35" y="344"/>
                  </a:lnTo>
                  <a:lnTo>
                    <a:pt x="35" y="378"/>
                  </a:lnTo>
                  <a:lnTo>
                    <a:pt x="70" y="378"/>
                  </a:lnTo>
                  <a:lnTo>
                    <a:pt x="70" y="413"/>
                  </a:lnTo>
                  <a:lnTo>
                    <a:pt x="103" y="413"/>
                  </a:lnTo>
                  <a:lnTo>
                    <a:pt x="138" y="413"/>
                  </a:lnTo>
                  <a:lnTo>
                    <a:pt x="172" y="413"/>
                  </a:lnTo>
                  <a:lnTo>
                    <a:pt x="207" y="378"/>
                  </a:lnTo>
                  <a:lnTo>
                    <a:pt x="241" y="378"/>
                  </a:lnTo>
                  <a:lnTo>
                    <a:pt x="275" y="344"/>
                  </a:lnTo>
                  <a:lnTo>
                    <a:pt x="310" y="378"/>
                  </a:lnTo>
                  <a:lnTo>
                    <a:pt x="379" y="378"/>
                  </a:lnTo>
                  <a:lnTo>
                    <a:pt x="447" y="413"/>
                  </a:lnTo>
                  <a:lnTo>
                    <a:pt x="516" y="413"/>
                  </a:lnTo>
                  <a:lnTo>
                    <a:pt x="551" y="413"/>
                  </a:lnTo>
                  <a:lnTo>
                    <a:pt x="586" y="413"/>
                  </a:lnTo>
                  <a:lnTo>
                    <a:pt x="654" y="378"/>
                  </a:lnTo>
                  <a:lnTo>
                    <a:pt x="689" y="378"/>
                  </a:lnTo>
                  <a:lnTo>
                    <a:pt x="758" y="31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72" name="Freeform 289"/>
            <p:cNvSpPr>
              <a:spLocks noChangeArrowheads="1"/>
            </p:cNvSpPr>
            <p:nvPr/>
          </p:nvSpPr>
          <p:spPr bwMode="auto">
            <a:xfrm>
              <a:off x="2479" y="3153"/>
              <a:ext cx="85" cy="140"/>
            </a:xfrm>
            <a:custGeom>
              <a:avLst/>
              <a:gdLst>
                <a:gd name="T0" fmla="*/ 85 w 379"/>
                <a:gd name="T1" fmla="*/ 16 h 620"/>
                <a:gd name="T2" fmla="*/ 85 w 379"/>
                <a:gd name="T3" fmla="*/ 54 h 620"/>
                <a:gd name="T4" fmla="*/ 85 w 379"/>
                <a:gd name="T5" fmla="*/ 124 h 620"/>
                <a:gd name="T6" fmla="*/ 85 w 379"/>
                <a:gd name="T7" fmla="*/ 132 h 620"/>
                <a:gd name="T8" fmla="*/ 77 w 379"/>
                <a:gd name="T9" fmla="*/ 132 h 620"/>
                <a:gd name="T10" fmla="*/ 69 w 379"/>
                <a:gd name="T11" fmla="*/ 140 h 620"/>
                <a:gd name="T12" fmla="*/ 62 w 379"/>
                <a:gd name="T13" fmla="*/ 140 h 620"/>
                <a:gd name="T14" fmla="*/ 54 w 379"/>
                <a:gd name="T15" fmla="*/ 140 h 620"/>
                <a:gd name="T16" fmla="*/ 39 w 379"/>
                <a:gd name="T17" fmla="*/ 140 h 620"/>
                <a:gd name="T18" fmla="*/ 31 w 379"/>
                <a:gd name="T19" fmla="*/ 140 h 620"/>
                <a:gd name="T20" fmla="*/ 23 w 379"/>
                <a:gd name="T21" fmla="*/ 132 h 620"/>
                <a:gd name="T22" fmla="*/ 15 w 379"/>
                <a:gd name="T23" fmla="*/ 132 h 620"/>
                <a:gd name="T24" fmla="*/ 8 w 379"/>
                <a:gd name="T25" fmla="*/ 124 h 620"/>
                <a:gd name="T26" fmla="*/ 0 w 379"/>
                <a:gd name="T27" fmla="*/ 117 h 620"/>
                <a:gd name="T28" fmla="*/ 0 w 379"/>
                <a:gd name="T29" fmla="*/ 101 h 620"/>
                <a:gd name="T30" fmla="*/ 0 w 379"/>
                <a:gd name="T31" fmla="*/ 93 h 620"/>
                <a:gd name="T32" fmla="*/ 8 w 379"/>
                <a:gd name="T33" fmla="*/ 85 h 620"/>
                <a:gd name="T34" fmla="*/ 8 w 379"/>
                <a:gd name="T35" fmla="*/ 77 h 620"/>
                <a:gd name="T36" fmla="*/ 15 w 379"/>
                <a:gd name="T37" fmla="*/ 77 h 620"/>
                <a:gd name="T38" fmla="*/ 15 w 379"/>
                <a:gd name="T39" fmla="*/ 70 h 620"/>
                <a:gd name="T40" fmla="*/ 23 w 379"/>
                <a:gd name="T41" fmla="*/ 70 h 620"/>
                <a:gd name="T42" fmla="*/ 23 w 379"/>
                <a:gd name="T43" fmla="*/ 62 h 620"/>
                <a:gd name="T44" fmla="*/ 23 w 379"/>
                <a:gd name="T45" fmla="*/ 54 h 620"/>
                <a:gd name="T46" fmla="*/ 23 w 379"/>
                <a:gd name="T47" fmla="*/ 39 h 620"/>
                <a:gd name="T48" fmla="*/ 15 w 379"/>
                <a:gd name="T49" fmla="*/ 39 h 620"/>
                <a:gd name="T50" fmla="*/ 15 w 379"/>
                <a:gd name="T51" fmla="*/ 31 h 620"/>
                <a:gd name="T52" fmla="*/ 15 w 379"/>
                <a:gd name="T53" fmla="*/ 23 h 620"/>
                <a:gd name="T54" fmla="*/ 15 w 379"/>
                <a:gd name="T55" fmla="*/ 16 h 620"/>
                <a:gd name="T56" fmla="*/ 15 w 379"/>
                <a:gd name="T57" fmla="*/ 8 h 620"/>
                <a:gd name="T58" fmla="*/ 23 w 379"/>
                <a:gd name="T59" fmla="*/ 8 h 620"/>
                <a:gd name="T60" fmla="*/ 31 w 379"/>
                <a:gd name="T61" fmla="*/ 0 h 620"/>
                <a:gd name="T62" fmla="*/ 39 w 379"/>
                <a:gd name="T63" fmla="*/ 8 h 620"/>
                <a:gd name="T64" fmla="*/ 54 w 379"/>
                <a:gd name="T65" fmla="*/ 8 h 620"/>
                <a:gd name="T66" fmla="*/ 69 w 379"/>
                <a:gd name="T67" fmla="*/ 16 h 620"/>
                <a:gd name="T68" fmla="*/ 85 w 379"/>
                <a:gd name="T69" fmla="*/ 16 h 62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9" h="620">
                  <a:moveTo>
                    <a:pt x="378" y="69"/>
                  </a:moveTo>
                  <a:lnTo>
                    <a:pt x="378" y="241"/>
                  </a:lnTo>
                  <a:lnTo>
                    <a:pt x="378" y="550"/>
                  </a:lnTo>
                  <a:lnTo>
                    <a:pt x="378" y="584"/>
                  </a:lnTo>
                  <a:lnTo>
                    <a:pt x="344" y="584"/>
                  </a:lnTo>
                  <a:lnTo>
                    <a:pt x="309" y="619"/>
                  </a:lnTo>
                  <a:lnTo>
                    <a:pt x="275" y="619"/>
                  </a:lnTo>
                  <a:lnTo>
                    <a:pt x="241" y="619"/>
                  </a:lnTo>
                  <a:lnTo>
                    <a:pt x="172" y="619"/>
                  </a:lnTo>
                  <a:lnTo>
                    <a:pt x="137" y="619"/>
                  </a:lnTo>
                  <a:lnTo>
                    <a:pt x="103" y="584"/>
                  </a:lnTo>
                  <a:lnTo>
                    <a:pt x="69" y="584"/>
                  </a:lnTo>
                  <a:lnTo>
                    <a:pt x="34" y="550"/>
                  </a:lnTo>
                  <a:lnTo>
                    <a:pt x="0" y="516"/>
                  </a:lnTo>
                  <a:lnTo>
                    <a:pt x="0" y="447"/>
                  </a:lnTo>
                  <a:lnTo>
                    <a:pt x="0" y="413"/>
                  </a:lnTo>
                  <a:lnTo>
                    <a:pt x="34" y="378"/>
                  </a:lnTo>
                  <a:lnTo>
                    <a:pt x="34" y="343"/>
                  </a:lnTo>
                  <a:lnTo>
                    <a:pt x="69" y="343"/>
                  </a:lnTo>
                  <a:lnTo>
                    <a:pt x="69" y="309"/>
                  </a:lnTo>
                  <a:lnTo>
                    <a:pt x="103" y="309"/>
                  </a:lnTo>
                  <a:lnTo>
                    <a:pt x="103" y="275"/>
                  </a:lnTo>
                  <a:lnTo>
                    <a:pt x="103" y="241"/>
                  </a:lnTo>
                  <a:lnTo>
                    <a:pt x="103" y="172"/>
                  </a:lnTo>
                  <a:lnTo>
                    <a:pt x="69" y="172"/>
                  </a:lnTo>
                  <a:lnTo>
                    <a:pt x="69" y="137"/>
                  </a:lnTo>
                  <a:lnTo>
                    <a:pt x="69" y="104"/>
                  </a:lnTo>
                  <a:lnTo>
                    <a:pt x="69" y="69"/>
                  </a:lnTo>
                  <a:lnTo>
                    <a:pt x="69" y="34"/>
                  </a:lnTo>
                  <a:lnTo>
                    <a:pt x="103" y="34"/>
                  </a:lnTo>
                  <a:lnTo>
                    <a:pt x="137" y="0"/>
                  </a:lnTo>
                  <a:lnTo>
                    <a:pt x="172" y="34"/>
                  </a:lnTo>
                  <a:lnTo>
                    <a:pt x="241" y="34"/>
                  </a:lnTo>
                  <a:lnTo>
                    <a:pt x="309" y="69"/>
                  </a:lnTo>
                  <a:lnTo>
                    <a:pt x="378" y="69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73" name="Freeform 290"/>
            <p:cNvSpPr>
              <a:spLocks noChangeArrowheads="1"/>
            </p:cNvSpPr>
            <p:nvPr/>
          </p:nvSpPr>
          <p:spPr bwMode="auto">
            <a:xfrm>
              <a:off x="2479" y="3153"/>
              <a:ext cx="85" cy="140"/>
            </a:xfrm>
            <a:custGeom>
              <a:avLst/>
              <a:gdLst>
                <a:gd name="T0" fmla="*/ 85 w 379"/>
                <a:gd name="T1" fmla="*/ 16 h 620"/>
                <a:gd name="T2" fmla="*/ 85 w 379"/>
                <a:gd name="T3" fmla="*/ 54 h 620"/>
                <a:gd name="T4" fmla="*/ 85 w 379"/>
                <a:gd name="T5" fmla="*/ 124 h 620"/>
                <a:gd name="T6" fmla="*/ 85 w 379"/>
                <a:gd name="T7" fmla="*/ 132 h 620"/>
                <a:gd name="T8" fmla="*/ 77 w 379"/>
                <a:gd name="T9" fmla="*/ 132 h 620"/>
                <a:gd name="T10" fmla="*/ 69 w 379"/>
                <a:gd name="T11" fmla="*/ 140 h 620"/>
                <a:gd name="T12" fmla="*/ 62 w 379"/>
                <a:gd name="T13" fmla="*/ 140 h 620"/>
                <a:gd name="T14" fmla="*/ 54 w 379"/>
                <a:gd name="T15" fmla="*/ 140 h 620"/>
                <a:gd name="T16" fmla="*/ 39 w 379"/>
                <a:gd name="T17" fmla="*/ 140 h 620"/>
                <a:gd name="T18" fmla="*/ 31 w 379"/>
                <a:gd name="T19" fmla="*/ 140 h 620"/>
                <a:gd name="T20" fmla="*/ 23 w 379"/>
                <a:gd name="T21" fmla="*/ 132 h 620"/>
                <a:gd name="T22" fmla="*/ 15 w 379"/>
                <a:gd name="T23" fmla="*/ 132 h 620"/>
                <a:gd name="T24" fmla="*/ 8 w 379"/>
                <a:gd name="T25" fmla="*/ 124 h 620"/>
                <a:gd name="T26" fmla="*/ 0 w 379"/>
                <a:gd name="T27" fmla="*/ 117 h 620"/>
                <a:gd name="T28" fmla="*/ 0 w 379"/>
                <a:gd name="T29" fmla="*/ 101 h 620"/>
                <a:gd name="T30" fmla="*/ 0 w 379"/>
                <a:gd name="T31" fmla="*/ 93 h 620"/>
                <a:gd name="T32" fmla="*/ 8 w 379"/>
                <a:gd name="T33" fmla="*/ 85 h 620"/>
                <a:gd name="T34" fmla="*/ 8 w 379"/>
                <a:gd name="T35" fmla="*/ 77 h 620"/>
                <a:gd name="T36" fmla="*/ 15 w 379"/>
                <a:gd name="T37" fmla="*/ 77 h 620"/>
                <a:gd name="T38" fmla="*/ 15 w 379"/>
                <a:gd name="T39" fmla="*/ 70 h 620"/>
                <a:gd name="T40" fmla="*/ 23 w 379"/>
                <a:gd name="T41" fmla="*/ 70 h 620"/>
                <a:gd name="T42" fmla="*/ 23 w 379"/>
                <a:gd name="T43" fmla="*/ 62 h 620"/>
                <a:gd name="T44" fmla="*/ 23 w 379"/>
                <a:gd name="T45" fmla="*/ 54 h 620"/>
                <a:gd name="T46" fmla="*/ 23 w 379"/>
                <a:gd name="T47" fmla="*/ 39 h 620"/>
                <a:gd name="T48" fmla="*/ 15 w 379"/>
                <a:gd name="T49" fmla="*/ 39 h 620"/>
                <a:gd name="T50" fmla="*/ 15 w 379"/>
                <a:gd name="T51" fmla="*/ 31 h 620"/>
                <a:gd name="T52" fmla="*/ 15 w 379"/>
                <a:gd name="T53" fmla="*/ 23 h 620"/>
                <a:gd name="T54" fmla="*/ 15 w 379"/>
                <a:gd name="T55" fmla="*/ 16 h 620"/>
                <a:gd name="T56" fmla="*/ 15 w 379"/>
                <a:gd name="T57" fmla="*/ 8 h 620"/>
                <a:gd name="T58" fmla="*/ 23 w 379"/>
                <a:gd name="T59" fmla="*/ 8 h 620"/>
                <a:gd name="T60" fmla="*/ 31 w 379"/>
                <a:gd name="T61" fmla="*/ 0 h 620"/>
                <a:gd name="T62" fmla="*/ 39 w 379"/>
                <a:gd name="T63" fmla="*/ 8 h 620"/>
                <a:gd name="T64" fmla="*/ 54 w 379"/>
                <a:gd name="T65" fmla="*/ 8 h 620"/>
                <a:gd name="T66" fmla="*/ 69 w 379"/>
                <a:gd name="T67" fmla="*/ 16 h 620"/>
                <a:gd name="T68" fmla="*/ 85 w 379"/>
                <a:gd name="T69" fmla="*/ 16 h 62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9" h="620">
                  <a:moveTo>
                    <a:pt x="378" y="69"/>
                  </a:moveTo>
                  <a:lnTo>
                    <a:pt x="378" y="241"/>
                  </a:lnTo>
                  <a:lnTo>
                    <a:pt x="378" y="550"/>
                  </a:lnTo>
                  <a:lnTo>
                    <a:pt x="378" y="584"/>
                  </a:lnTo>
                  <a:lnTo>
                    <a:pt x="344" y="584"/>
                  </a:lnTo>
                  <a:lnTo>
                    <a:pt x="309" y="619"/>
                  </a:lnTo>
                  <a:lnTo>
                    <a:pt x="275" y="619"/>
                  </a:lnTo>
                  <a:lnTo>
                    <a:pt x="241" y="619"/>
                  </a:lnTo>
                  <a:lnTo>
                    <a:pt x="172" y="619"/>
                  </a:lnTo>
                  <a:lnTo>
                    <a:pt x="137" y="619"/>
                  </a:lnTo>
                  <a:lnTo>
                    <a:pt x="103" y="584"/>
                  </a:lnTo>
                  <a:lnTo>
                    <a:pt x="69" y="584"/>
                  </a:lnTo>
                  <a:lnTo>
                    <a:pt x="34" y="550"/>
                  </a:lnTo>
                  <a:lnTo>
                    <a:pt x="0" y="516"/>
                  </a:lnTo>
                  <a:lnTo>
                    <a:pt x="0" y="447"/>
                  </a:lnTo>
                  <a:lnTo>
                    <a:pt x="0" y="413"/>
                  </a:lnTo>
                  <a:lnTo>
                    <a:pt x="34" y="378"/>
                  </a:lnTo>
                  <a:lnTo>
                    <a:pt x="34" y="343"/>
                  </a:lnTo>
                  <a:lnTo>
                    <a:pt x="69" y="343"/>
                  </a:lnTo>
                  <a:lnTo>
                    <a:pt x="69" y="309"/>
                  </a:lnTo>
                  <a:lnTo>
                    <a:pt x="103" y="309"/>
                  </a:lnTo>
                  <a:lnTo>
                    <a:pt x="103" y="275"/>
                  </a:lnTo>
                  <a:lnTo>
                    <a:pt x="103" y="241"/>
                  </a:lnTo>
                  <a:lnTo>
                    <a:pt x="103" y="172"/>
                  </a:lnTo>
                  <a:lnTo>
                    <a:pt x="69" y="172"/>
                  </a:lnTo>
                  <a:lnTo>
                    <a:pt x="69" y="137"/>
                  </a:lnTo>
                  <a:lnTo>
                    <a:pt x="69" y="104"/>
                  </a:lnTo>
                  <a:lnTo>
                    <a:pt x="69" y="69"/>
                  </a:lnTo>
                  <a:lnTo>
                    <a:pt x="69" y="34"/>
                  </a:lnTo>
                  <a:lnTo>
                    <a:pt x="103" y="34"/>
                  </a:lnTo>
                  <a:lnTo>
                    <a:pt x="137" y="0"/>
                  </a:lnTo>
                  <a:lnTo>
                    <a:pt x="172" y="34"/>
                  </a:lnTo>
                  <a:lnTo>
                    <a:pt x="241" y="34"/>
                  </a:lnTo>
                  <a:lnTo>
                    <a:pt x="309" y="69"/>
                  </a:lnTo>
                  <a:lnTo>
                    <a:pt x="378" y="6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74" name="Freeform 291"/>
            <p:cNvSpPr>
              <a:spLocks noChangeArrowheads="1"/>
            </p:cNvSpPr>
            <p:nvPr/>
          </p:nvSpPr>
          <p:spPr bwMode="auto">
            <a:xfrm>
              <a:off x="2564" y="3168"/>
              <a:ext cx="23" cy="116"/>
            </a:xfrm>
            <a:custGeom>
              <a:avLst/>
              <a:gdLst>
                <a:gd name="T0" fmla="*/ 15 w 104"/>
                <a:gd name="T1" fmla="*/ 0 h 517"/>
                <a:gd name="T2" fmla="*/ 23 w 104"/>
                <a:gd name="T3" fmla="*/ 8 h 517"/>
                <a:gd name="T4" fmla="*/ 23 w 104"/>
                <a:gd name="T5" fmla="*/ 23 h 517"/>
                <a:gd name="T6" fmla="*/ 23 w 104"/>
                <a:gd name="T7" fmla="*/ 31 h 517"/>
                <a:gd name="T8" fmla="*/ 23 w 104"/>
                <a:gd name="T9" fmla="*/ 54 h 517"/>
                <a:gd name="T10" fmla="*/ 23 w 104"/>
                <a:gd name="T11" fmla="*/ 100 h 517"/>
                <a:gd name="T12" fmla="*/ 23 w 104"/>
                <a:gd name="T13" fmla="*/ 108 h 517"/>
                <a:gd name="T14" fmla="*/ 15 w 104"/>
                <a:gd name="T15" fmla="*/ 108 h 517"/>
                <a:gd name="T16" fmla="*/ 8 w 104"/>
                <a:gd name="T17" fmla="*/ 116 h 517"/>
                <a:gd name="T18" fmla="*/ 0 w 104"/>
                <a:gd name="T19" fmla="*/ 116 h 517"/>
                <a:gd name="T20" fmla="*/ 0 w 104"/>
                <a:gd name="T21" fmla="*/ 108 h 517"/>
                <a:gd name="T22" fmla="*/ 0 w 104"/>
                <a:gd name="T23" fmla="*/ 39 h 517"/>
                <a:gd name="T24" fmla="*/ 0 w 104"/>
                <a:gd name="T25" fmla="*/ 0 h 517"/>
                <a:gd name="T26" fmla="*/ 8 w 104"/>
                <a:gd name="T27" fmla="*/ 0 h 517"/>
                <a:gd name="T28" fmla="*/ 15 w 104"/>
                <a:gd name="T29" fmla="*/ 0 h 5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4" h="517">
                  <a:moveTo>
                    <a:pt x="70" y="0"/>
                  </a:moveTo>
                  <a:lnTo>
                    <a:pt x="103" y="35"/>
                  </a:lnTo>
                  <a:lnTo>
                    <a:pt x="103" y="103"/>
                  </a:lnTo>
                  <a:lnTo>
                    <a:pt x="103" y="137"/>
                  </a:lnTo>
                  <a:lnTo>
                    <a:pt x="103" y="240"/>
                  </a:lnTo>
                  <a:lnTo>
                    <a:pt x="103" y="447"/>
                  </a:lnTo>
                  <a:lnTo>
                    <a:pt x="103" y="481"/>
                  </a:lnTo>
                  <a:lnTo>
                    <a:pt x="70" y="481"/>
                  </a:lnTo>
                  <a:lnTo>
                    <a:pt x="34" y="516"/>
                  </a:lnTo>
                  <a:lnTo>
                    <a:pt x="0" y="516"/>
                  </a:lnTo>
                  <a:lnTo>
                    <a:pt x="0" y="481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7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75" name="Freeform 292"/>
            <p:cNvSpPr>
              <a:spLocks noChangeArrowheads="1"/>
            </p:cNvSpPr>
            <p:nvPr/>
          </p:nvSpPr>
          <p:spPr bwMode="auto">
            <a:xfrm>
              <a:off x="2564" y="3168"/>
              <a:ext cx="23" cy="116"/>
            </a:xfrm>
            <a:custGeom>
              <a:avLst/>
              <a:gdLst>
                <a:gd name="T0" fmla="*/ 15 w 104"/>
                <a:gd name="T1" fmla="*/ 0 h 517"/>
                <a:gd name="T2" fmla="*/ 23 w 104"/>
                <a:gd name="T3" fmla="*/ 8 h 517"/>
                <a:gd name="T4" fmla="*/ 23 w 104"/>
                <a:gd name="T5" fmla="*/ 23 h 517"/>
                <a:gd name="T6" fmla="*/ 23 w 104"/>
                <a:gd name="T7" fmla="*/ 31 h 517"/>
                <a:gd name="T8" fmla="*/ 23 w 104"/>
                <a:gd name="T9" fmla="*/ 54 h 517"/>
                <a:gd name="T10" fmla="*/ 23 w 104"/>
                <a:gd name="T11" fmla="*/ 100 h 517"/>
                <a:gd name="T12" fmla="*/ 23 w 104"/>
                <a:gd name="T13" fmla="*/ 108 h 517"/>
                <a:gd name="T14" fmla="*/ 15 w 104"/>
                <a:gd name="T15" fmla="*/ 108 h 517"/>
                <a:gd name="T16" fmla="*/ 8 w 104"/>
                <a:gd name="T17" fmla="*/ 116 h 517"/>
                <a:gd name="T18" fmla="*/ 0 w 104"/>
                <a:gd name="T19" fmla="*/ 116 h 517"/>
                <a:gd name="T20" fmla="*/ 0 w 104"/>
                <a:gd name="T21" fmla="*/ 108 h 517"/>
                <a:gd name="T22" fmla="*/ 0 w 104"/>
                <a:gd name="T23" fmla="*/ 39 h 517"/>
                <a:gd name="T24" fmla="*/ 0 w 104"/>
                <a:gd name="T25" fmla="*/ 0 h 517"/>
                <a:gd name="T26" fmla="*/ 8 w 104"/>
                <a:gd name="T27" fmla="*/ 0 h 517"/>
                <a:gd name="T28" fmla="*/ 15 w 104"/>
                <a:gd name="T29" fmla="*/ 0 h 5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4" h="517">
                  <a:moveTo>
                    <a:pt x="70" y="0"/>
                  </a:moveTo>
                  <a:lnTo>
                    <a:pt x="103" y="35"/>
                  </a:lnTo>
                  <a:lnTo>
                    <a:pt x="103" y="103"/>
                  </a:lnTo>
                  <a:lnTo>
                    <a:pt x="103" y="137"/>
                  </a:lnTo>
                  <a:lnTo>
                    <a:pt x="103" y="240"/>
                  </a:lnTo>
                  <a:lnTo>
                    <a:pt x="103" y="447"/>
                  </a:lnTo>
                  <a:lnTo>
                    <a:pt x="103" y="481"/>
                  </a:lnTo>
                  <a:lnTo>
                    <a:pt x="70" y="481"/>
                  </a:lnTo>
                  <a:lnTo>
                    <a:pt x="34" y="516"/>
                  </a:lnTo>
                  <a:lnTo>
                    <a:pt x="0" y="516"/>
                  </a:lnTo>
                  <a:lnTo>
                    <a:pt x="0" y="481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7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76" name="Freeform 293"/>
            <p:cNvSpPr>
              <a:spLocks noChangeArrowheads="1"/>
            </p:cNvSpPr>
            <p:nvPr/>
          </p:nvSpPr>
          <p:spPr bwMode="auto">
            <a:xfrm>
              <a:off x="2580" y="3145"/>
              <a:ext cx="61" cy="132"/>
            </a:xfrm>
            <a:custGeom>
              <a:avLst/>
              <a:gdLst>
                <a:gd name="T0" fmla="*/ 53 w 275"/>
                <a:gd name="T1" fmla="*/ 0 h 585"/>
                <a:gd name="T2" fmla="*/ 53 w 275"/>
                <a:gd name="T3" fmla="*/ 23 h 585"/>
                <a:gd name="T4" fmla="*/ 61 w 275"/>
                <a:gd name="T5" fmla="*/ 23 h 585"/>
                <a:gd name="T6" fmla="*/ 61 w 275"/>
                <a:gd name="T7" fmla="*/ 46 h 585"/>
                <a:gd name="T8" fmla="*/ 53 w 275"/>
                <a:gd name="T9" fmla="*/ 54 h 585"/>
                <a:gd name="T10" fmla="*/ 45 w 275"/>
                <a:gd name="T11" fmla="*/ 54 h 585"/>
                <a:gd name="T12" fmla="*/ 45 w 275"/>
                <a:gd name="T13" fmla="*/ 62 h 585"/>
                <a:gd name="T14" fmla="*/ 38 w 275"/>
                <a:gd name="T15" fmla="*/ 70 h 585"/>
                <a:gd name="T16" fmla="*/ 30 w 275"/>
                <a:gd name="T17" fmla="*/ 77 h 585"/>
                <a:gd name="T18" fmla="*/ 30 w 275"/>
                <a:gd name="T19" fmla="*/ 93 h 585"/>
                <a:gd name="T20" fmla="*/ 30 w 275"/>
                <a:gd name="T21" fmla="*/ 109 h 585"/>
                <a:gd name="T22" fmla="*/ 30 w 275"/>
                <a:gd name="T23" fmla="*/ 132 h 585"/>
                <a:gd name="T24" fmla="*/ 23 w 275"/>
                <a:gd name="T25" fmla="*/ 132 h 585"/>
                <a:gd name="T26" fmla="*/ 7 w 275"/>
                <a:gd name="T27" fmla="*/ 132 h 585"/>
                <a:gd name="T28" fmla="*/ 7 w 275"/>
                <a:gd name="T29" fmla="*/ 124 h 585"/>
                <a:gd name="T30" fmla="*/ 7 w 275"/>
                <a:gd name="T31" fmla="*/ 77 h 585"/>
                <a:gd name="T32" fmla="*/ 7 w 275"/>
                <a:gd name="T33" fmla="*/ 54 h 585"/>
                <a:gd name="T34" fmla="*/ 7 w 275"/>
                <a:gd name="T35" fmla="*/ 46 h 585"/>
                <a:gd name="T36" fmla="*/ 7 w 275"/>
                <a:gd name="T37" fmla="*/ 31 h 585"/>
                <a:gd name="T38" fmla="*/ 0 w 275"/>
                <a:gd name="T39" fmla="*/ 23 h 585"/>
                <a:gd name="T40" fmla="*/ 15 w 275"/>
                <a:gd name="T41" fmla="*/ 16 h 585"/>
                <a:gd name="T42" fmla="*/ 23 w 275"/>
                <a:gd name="T43" fmla="*/ 16 h 585"/>
                <a:gd name="T44" fmla="*/ 38 w 275"/>
                <a:gd name="T45" fmla="*/ 0 h 585"/>
                <a:gd name="T46" fmla="*/ 53 w 275"/>
                <a:gd name="T47" fmla="*/ 0 h 5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5" h="585">
                  <a:moveTo>
                    <a:pt x="240" y="0"/>
                  </a:moveTo>
                  <a:lnTo>
                    <a:pt x="240" y="103"/>
                  </a:lnTo>
                  <a:lnTo>
                    <a:pt x="274" y="103"/>
                  </a:lnTo>
                  <a:lnTo>
                    <a:pt x="274" y="206"/>
                  </a:lnTo>
                  <a:lnTo>
                    <a:pt x="240" y="240"/>
                  </a:lnTo>
                  <a:lnTo>
                    <a:pt x="205" y="240"/>
                  </a:lnTo>
                  <a:lnTo>
                    <a:pt x="205" y="275"/>
                  </a:lnTo>
                  <a:lnTo>
                    <a:pt x="172" y="310"/>
                  </a:lnTo>
                  <a:lnTo>
                    <a:pt x="137" y="343"/>
                  </a:lnTo>
                  <a:lnTo>
                    <a:pt x="137" y="413"/>
                  </a:lnTo>
                  <a:lnTo>
                    <a:pt x="137" y="481"/>
                  </a:lnTo>
                  <a:lnTo>
                    <a:pt x="137" y="584"/>
                  </a:lnTo>
                  <a:lnTo>
                    <a:pt x="103" y="584"/>
                  </a:lnTo>
                  <a:lnTo>
                    <a:pt x="33" y="584"/>
                  </a:lnTo>
                  <a:lnTo>
                    <a:pt x="33" y="550"/>
                  </a:lnTo>
                  <a:lnTo>
                    <a:pt x="33" y="343"/>
                  </a:lnTo>
                  <a:lnTo>
                    <a:pt x="33" y="240"/>
                  </a:lnTo>
                  <a:lnTo>
                    <a:pt x="33" y="206"/>
                  </a:lnTo>
                  <a:lnTo>
                    <a:pt x="33" y="138"/>
                  </a:lnTo>
                  <a:lnTo>
                    <a:pt x="0" y="103"/>
                  </a:lnTo>
                  <a:lnTo>
                    <a:pt x="68" y="69"/>
                  </a:lnTo>
                  <a:lnTo>
                    <a:pt x="103" y="69"/>
                  </a:lnTo>
                  <a:lnTo>
                    <a:pt x="172" y="0"/>
                  </a:lnTo>
                  <a:lnTo>
                    <a:pt x="24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77" name="Freeform 294"/>
            <p:cNvSpPr>
              <a:spLocks noChangeArrowheads="1"/>
            </p:cNvSpPr>
            <p:nvPr/>
          </p:nvSpPr>
          <p:spPr bwMode="auto">
            <a:xfrm>
              <a:off x="2580" y="3145"/>
              <a:ext cx="61" cy="132"/>
            </a:xfrm>
            <a:custGeom>
              <a:avLst/>
              <a:gdLst>
                <a:gd name="T0" fmla="*/ 53 w 275"/>
                <a:gd name="T1" fmla="*/ 0 h 585"/>
                <a:gd name="T2" fmla="*/ 53 w 275"/>
                <a:gd name="T3" fmla="*/ 23 h 585"/>
                <a:gd name="T4" fmla="*/ 61 w 275"/>
                <a:gd name="T5" fmla="*/ 23 h 585"/>
                <a:gd name="T6" fmla="*/ 61 w 275"/>
                <a:gd name="T7" fmla="*/ 46 h 585"/>
                <a:gd name="T8" fmla="*/ 53 w 275"/>
                <a:gd name="T9" fmla="*/ 54 h 585"/>
                <a:gd name="T10" fmla="*/ 45 w 275"/>
                <a:gd name="T11" fmla="*/ 54 h 585"/>
                <a:gd name="T12" fmla="*/ 45 w 275"/>
                <a:gd name="T13" fmla="*/ 62 h 585"/>
                <a:gd name="T14" fmla="*/ 38 w 275"/>
                <a:gd name="T15" fmla="*/ 70 h 585"/>
                <a:gd name="T16" fmla="*/ 30 w 275"/>
                <a:gd name="T17" fmla="*/ 77 h 585"/>
                <a:gd name="T18" fmla="*/ 30 w 275"/>
                <a:gd name="T19" fmla="*/ 93 h 585"/>
                <a:gd name="T20" fmla="*/ 30 w 275"/>
                <a:gd name="T21" fmla="*/ 109 h 585"/>
                <a:gd name="T22" fmla="*/ 30 w 275"/>
                <a:gd name="T23" fmla="*/ 132 h 585"/>
                <a:gd name="T24" fmla="*/ 23 w 275"/>
                <a:gd name="T25" fmla="*/ 132 h 585"/>
                <a:gd name="T26" fmla="*/ 7 w 275"/>
                <a:gd name="T27" fmla="*/ 132 h 585"/>
                <a:gd name="T28" fmla="*/ 7 w 275"/>
                <a:gd name="T29" fmla="*/ 124 h 585"/>
                <a:gd name="T30" fmla="*/ 7 w 275"/>
                <a:gd name="T31" fmla="*/ 77 h 585"/>
                <a:gd name="T32" fmla="*/ 7 w 275"/>
                <a:gd name="T33" fmla="*/ 54 h 585"/>
                <a:gd name="T34" fmla="*/ 7 w 275"/>
                <a:gd name="T35" fmla="*/ 46 h 585"/>
                <a:gd name="T36" fmla="*/ 7 w 275"/>
                <a:gd name="T37" fmla="*/ 31 h 585"/>
                <a:gd name="T38" fmla="*/ 0 w 275"/>
                <a:gd name="T39" fmla="*/ 23 h 585"/>
                <a:gd name="T40" fmla="*/ 15 w 275"/>
                <a:gd name="T41" fmla="*/ 16 h 585"/>
                <a:gd name="T42" fmla="*/ 23 w 275"/>
                <a:gd name="T43" fmla="*/ 16 h 585"/>
                <a:gd name="T44" fmla="*/ 38 w 275"/>
                <a:gd name="T45" fmla="*/ 0 h 585"/>
                <a:gd name="T46" fmla="*/ 53 w 275"/>
                <a:gd name="T47" fmla="*/ 0 h 5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5" h="585">
                  <a:moveTo>
                    <a:pt x="240" y="0"/>
                  </a:moveTo>
                  <a:lnTo>
                    <a:pt x="240" y="103"/>
                  </a:lnTo>
                  <a:lnTo>
                    <a:pt x="274" y="103"/>
                  </a:lnTo>
                  <a:lnTo>
                    <a:pt x="274" y="206"/>
                  </a:lnTo>
                  <a:lnTo>
                    <a:pt x="240" y="240"/>
                  </a:lnTo>
                  <a:lnTo>
                    <a:pt x="205" y="240"/>
                  </a:lnTo>
                  <a:lnTo>
                    <a:pt x="205" y="275"/>
                  </a:lnTo>
                  <a:lnTo>
                    <a:pt x="172" y="310"/>
                  </a:lnTo>
                  <a:lnTo>
                    <a:pt x="137" y="343"/>
                  </a:lnTo>
                  <a:lnTo>
                    <a:pt x="137" y="413"/>
                  </a:lnTo>
                  <a:lnTo>
                    <a:pt x="137" y="481"/>
                  </a:lnTo>
                  <a:lnTo>
                    <a:pt x="137" y="584"/>
                  </a:lnTo>
                  <a:lnTo>
                    <a:pt x="103" y="584"/>
                  </a:lnTo>
                  <a:lnTo>
                    <a:pt x="33" y="584"/>
                  </a:lnTo>
                  <a:lnTo>
                    <a:pt x="33" y="550"/>
                  </a:lnTo>
                  <a:lnTo>
                    <a:pt x="33" y="343"/>
                  </a:lnTo>
                  <a:lnTo>
                    <a:pt x="33" y="240"/>
                  </a:lnTo>
                  <a:lnTo>
                    <a:pt x="33" y="206"/>
                  </a:lnTo>
                  <a:lnTo>
                    <a:pt x="33" y="138"/>
                  </a:lnTo>
                  <a:lnTo>
                    <a:pt x="0" y="103"/>
                  </a:lnTo>
                  <a:lnTo>
                    <a:pt x="68" y="69"/>
                  </a:lnTo>
                  <a:lnTo>
                    <a:pt x="103" y="69"/>
                  </a:lnTo>
                  <a:lnTo>
                    <a:pt x="172" y="0"/>
                  </a:lnTo>
                  <a:lnTo>
                    <a:pt x="24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78" name="Freeform 295"/>
            <p:cNvSpPr>
              <a:spLocks noChangeArrowheads="1"/>
            </p:cNvSpPr>
            <p:nvPr/>
          </p:nvSpPr>
          <p:spPr bwMode="auto">
            <a:xfrm>
              <a:off x="2564" y="2903"/>
              <a:ext cx="327" cy="241"/>
            </a:xfrm>
            <a:custGeom>
              <a:avLst/>
              <a:gdLst>
                <a:gd name="T0" fmla="*/ 70 w 1447"/>
                <a:gd name="T1" fmla="*/ 241 h 1065"/>
                <a:gd name="T2" fmla="*/ 85 w 1447"/>
                <a:gd name="T3" fmla="*/ 225 h 1065"/>
                <a:gd name="T4" fmla="*/ 101 w 1447"/>
                <a:gd name="T5" fmla="*/ 217 h 1065"/>
                <a:gd name="T6" fmla="*/ 117 w 1447"/>
                <a:gd name="T7" fmla="*/ 225 h 1065"/>
                <a:gd name="T8" fmla="*/ 163 w 1447"/>
                <a:gd name="T9" fmla="*/ 225 h 1065"/>
                <a:gd name="T10" fmla="*/ 186 w 1447"/>
                <a:gd name="T11" fmla="*/ 233 h 1065"/>
                <a:gd name="T12" fmla="*/ 210 w 1447"/>
                <a:gd name="T13" fmla="*/ 233 h 1065"/>
                <a:gd name="T14" fmla="*/ 241 w 1447"/>
                <a:gd name="T15" fmla="*/ 225 h 1065"/>
                <a:gd name="T16" fmla="*/ 280 w 1447"/>
                <a:gd name="T17" fmla="*/ 225 h 1065"/>
                <a:gd name="T18" fmla="*/ 288 w 1447"/>
                <a:gd name="T19" fmla="*/ 202 h 1065"/>
                <a:gd name="T20" fmla="*/ 295 w 1447"/>
                <a:gd name="T21" fmla="*/ 171 h 1065"/>
                <a:gd name="T22" fmla="*/ 311 w 1447"/>
                <a:gd name="T23" fmla="*/ 155 h 1065"/>
                <a:gd name="T24" fmla="*/ 327 w 1447"/>
                <a:gd name="T25" fmla="*/ 148 h 1065"/>
                <a:gd name="T26" fmla="*/ 327 w 1447"/>
                <a:gd name="T27" fmla="*/ 132 h 1065"/>
                <a:gd name="T28" fmla="*/ 327 w 1447"/>
                <a:gd name="T29" fmla="*/ 109 h 1065"/>
                <a:gd name="T30" fmla="*/ 327 w 1447"/>
                <a:gd name="T31" fmla="*/ 85 h 1065"/>
                <a:gd name="T32" fmla="*/ 327 w 1447"/>
                <a:gd name="T33" fmla="*/ 62 h 1065"/>
                <a:gd name="T34" fmla="*/ 319 w 1447"/>
                <a:gd name="T35" fmla="*/ 54 h 1065"/>
                <a:gd name="T36" fmla="*/ 319 w 1447"/>
                <a:gd name="T37" fmla="*/ 39 h 1065"/>
                <a:gd name="T38" fmla="*/ 319 w 1447"/>
                <a:gd name="T39" fmla="*/ 23 h 1065"/>
                <a:gd name="T40" fmla="*/ 311 w 1447"/>
                <a:gd name="T41" fmla="*/ 15 h 1065"/>
                <a:gd name="T42" fmla="*/ 288 w 1447"/>
                <a:gd name="T43" fmla="*/ 23 h 1065"/>
                <a:gd name="T44" fmla="*/ 272 w 1447"/>
                <a:gd name="T45" fmla="*/ 23 h 1065"/>
                <a:gd name="T46" fmla="*/ 256 w 1447"/>
                <a:gd name="T47" fmla="*/ 7 h 1065"/>
                <a:gd name="T48" fmla="*/ 241 w 1447"/>
                <a:gd name="T49" fmla="*/ 0 h 1065"/>
                <a:gd name="T50" fmla="*/ 233 w 1447"/>
                <a:gd name="T51" fmla="*/ 7 h 1065"/>
                <a:gd name="T52" fmla="*/ 218 w 1447"/>
                <a:gd name="T53" fmla="*/ 15 h 1065"/>
                <a:gd name="T54" fmla="*/ 210 w 1447"/>
                <a:gd name="T55" fmla="*/ 23 h 1065"/>
                <a:gd name="T56" fmla="*/ 202 w 1447"/>
                <a:gd name="T57" fmla="*/ 31 h 1065"/>
                <a:gd name="T58" fmla="*/ 186 w 1447"/>
                <a:gd name="T59" fmla="*/ 31 h 1065"/>
                <a:gd name="T60" fmla="*/ 179 w 1447"/>
                <a:gd name="T61" fmla="*/ 39 h 1065"/>
                <a:gd name="T62" fmla="*/ 163 w 1447"/>
                <a:gd name="T63" fmla="*/ 54 h 1065"/>
                <a:gd name="T64" fmla="*/ 148 w 1447"/>
                <a:gd name="T65" fmla="*/ 54 h 1065"/>
                <a:gd name="T66" fmla="*/ 140 w 1447"/>
                <a:gd name="T67" fmla="*/ 62 h 1065"/>
                <a:gd name="T68" fmla="*/ 132 w 1447"/>
                <a:gd name="T69" fmla="*/ 70 h 1065"/>
                <a:gd name="T70" fmla="*/ 117 w 1447"/>
                <a:gd name="T71" fmla="*/ 85 h 1065"/>
                <a:gd name="T72" fmla="*/ 101 w 1447"/>
                <a:gd name="T73" fmla="*/ 85 h 1065"/>
                <a:gd name="T74" fmla="*/ 85 w 1447"/>
                <a:gd name="T75" fmla="*/ 85 h 1065"/>
                <a:gd name="T76" fmla="*/ 78 w 1447"/>
                <a:gd name="T77" fmla="*/ 101 h 1065"/>
                <a:gd name="T78" fmla="*/ 78 w 1447"/>
                <a:gd name="T79" fmla="*/ 117 h 1065"/>
                <a:gd name="T80" fmla="*/ 78 w 1447"/>
                <a:gd name="T81" fmla="*/ 132 h 1065"/>
                <a:gd name="T82" fmla="*/ 70 w 1447"/>
                <a:gd name="T83" fmla="*/ 155 h 1065"/>
                <a:gd name="T84" fmla="*/ 47 w 1447"/>
                <a:gd name="T85" fmla="*/ 163 h 1065"/>
                <a:gd name="T86" fmla="*/ 23 w 1447"/>
                <a:gd name="T87" fmla="*/ 163 h 1065"/>
                <a:gd name="T88" fmla="*/ 8 w 1447"/>
                <a:gd name="T89" fmla="*/ 171 h 1065"/>
                <a:gd name="T90" fmla="*/ 8 w 1447"/>
                <a:gd name="T91" fmla="*/ 194 h 1065"/>
                <a:gd name="T92" fmla="*/ 23 w 1447"/>
                <a:gd name="T93" fmla="*/ 210 h 1065"/>
                <a:gd name="T94" fmla="*/ 31 w 1447"/>
                <a:gd name="T95" fmla="*/ 217 h 1065"/>
                <a:gd name="T96" fmla="*/ 39 w 1447"/>
                <a:gd name="T97" fmla="*/ 225 h 1065"/>
                <a:gd name="T98" fmla="*/ 47 w 1447"/>
                <a:gd name="T99" fmla="*/ 233 h 10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47" h="1065">
                  <a:moveTo>
                    <a:pt x="241" y="1064"/>
                  </a:moveTo>
                  <a:lnTo>
                    <a:pt x="310" y="1064"/>
                  </a:lnTo>
                  <a:lnTo>
                    <a:pt x="344" y="1030"/>
                  </a:lnTo>
                  <a:lnTo>
                    <a:pt x="378" y="996"/>
                  </a:lnTo>
                  <a:lnTo>
                    <a:pt x="414" y="961"/>
                  </a:lnTo>
                  <a:lnTo>
                    <a:pt x="447" y="961"/>
                  </a:lnTo>
                  <a:lnTo>
                    <a:pt x="481" y="996"/>
                  </a:lnTo>
                  <a:lnTo>
                    <a:pt x="516" y="996"/>
                  </a:lnTo>
                  <a:lnTo>
                    <a:pt x="688" y="961"/>
                  </a:lnTo>
                  <a:lnTo>
                    <a:pt x="723" y="996"/>
                  </a:lnTo>
                  <a:lnTo>
                    <a:pt x="758" y="1030"/>
                  </a:lnTo>
                  <a:lnTo>
                    <a:pt x="825" y="1030"/>
                  </a:lnTo>
                  <a:lnTo>
                    <a:pt x="895" y="1030"/>
                  </a:lnTo>
                  <a:lnTo>
                    <a:pt x="929" y="1030"/>
                  </a:lnTo>
                  <a:lnTo>
                    <a:pt x="963" y="1030"/>
                  </a:lnTo>
                  <a:lnTo>
                    <a:pt x="1067" y="996"/>
                  </a:lnTo>
                  <a:lnTo>
                    <a:pt x="1102" y="996"/>
                  </a:lnTo>
                  <a:lnTo>
                    <a:pt x="1239" y="996"/>
                  </a:lnTo>
                  <a:lnTo>
                    <a:pt x="1239" y="961"/>
                  </a:lnTo>
                  <a:lnTo>
                    <a:pt x="1274" y="892"/>
                  </a:lnTo>
                  <a:lnTo>
                    <a:pt x="1274" y="824"/>
                  </a:lnTo>
                  <a:lnTo>
                    <a:pt x="1307" y="755"/>
                  </a:lnTo>
                  <a:lnTo>
                    <a:pt x="1342" y="720"/>
                  </a:lnTo>
                  <a:lnTo>
                    <a:pt x="1376" y="687"/>
                  </a:lnTo>
                  <a:lnTo>
                    <a:pt x="1411" y="653"/>
                  </a:lnTo>
                  <a:lnTo>
                    <a:pt x="1446" y="653"/>
                  </a:lnTo>
                  <a:lnTo>
                    <a:pt x="1446" y="617"/>
                  </a:lnTo>
                  <a:lnTo>
                    <a:pt x="1446" y="583"/>
                  </a:lnTo>
                  <a:lnTo>
                    <a:pt x="1446" y="549"/>
                  </a:lnTo>
                  <a:lnTo>
                    <a:pt x="1446" y="480"/>
                  </a:lnTo>
                  <a:lnTo>
                    <a:pt x="1446" y="412"/>
                  </a:lnTo>
                  <a:lnTo>
                    <a:pt x="1446" y="377"/>
                  </a:lnTo>
                  <a:lnTo>
                    <a:pt x="1446" y="343"/>
                  </a:lnTo>
                  <a:lnTo>
                    <a:pt x="1446" y="274"/>
                  </a:lnTo>
                  <a:lnTo>
                    <a:pt x="1411" y="274"/>
                  </a:lnTo>
                  <a:lnTo>
                    <a:pt x="1411" y="240"/>
                  </a:lnTo>
                  <a:lnTo>
                    <a:pt x="1411" y="205"/>
                  </a:lnTo>
                  <a:lnTo>
                    <a:pt x="1411" y="172"/>
                  </a:lnTo>
                  <a:lnTo>
                    <a:pt x="1411" y="137"/>
                  </a:lnTo>
                  <a:lnTo>
                    <a:pt x="1411" y="103"/>
                  </a:lnTo>
                  <a:lnTo>
                    <a:pt x="1411" y="33"/>
                  </a:lnTo>
                  <a:lnTo>
                    <a:pt x="1376" y="68"/>
                  </a:lnTo>
                  <a:lnTo>
                    <a:pt x="1342" y="68"/>
                  </a:lnTo>
                  <a:lnTo>
                    <a:pt x="1274" y="103"/>
                  </a:lnTo>
                  <a:lnTo>
                    <a:pt x="1239" y="103"/>
                  </a:lnTo>
                  <a:lnTo>
                    <a:pt x="1204" y="103"/>
                  </a:lnTo>
                  <a:lnTo>
                    <a:pt x="1170" y="68"/>
                  </a:lnTo>
                  <a:lnTo>
                    <a:pt x="1135" y="33"/>
                  </a:lnTo>
                  <a:lnTo>
                    <a:pt x="1102" y="33"/>
                  </a:lnTo>
                  <a:lnTo>
                    <a:pt x="1067" y="0"/>
                  </a:lnTo>
                  <a:lnTo>
                    <a:pt x="1067" y="33"/>
                  </a:lnTo>
                  <a:lnTo>
                    <a:pt x="1032" y="33"/>
                  </a:lnTo>
                  <a:lnTo>
                    <a:pt x="998" y="68"/>
                  </a:lnTo>
                  <a:lnTo>
                    <a:pt x="963" y="68"/>
                  </a:lnTo>
                  <a:lnTo>
                    <a:pt x="963" y="103"/>
                  </a:lnTo>
                  <a:lnTo>
                    <a:pt x="929" y="103"/>
                  </a:lnTo>
                  <a:lnTo>
                    <a:pt x="895" y="103"/>
                  </a:lnTo>
                  <a:lnTo>
                    <a:pt x="895" y="137"/>
                  </a:lnTo>
                  <a:lnTo>
                    <a:pt x="860" y="137"/>
                  </a:lnTo>
                  <a:lnTo>
                    <a:pt x="825" y="137"/>
                  </a:lnTo>
                  <a:lnTo>
                    <a:pt x="825" y="172"/>
                  </a:lnTo>
                  <a:lnTo>
                    <a:pt x="791" y="172"/>
                  </a:lnTo>
                  <a:lnTo>
                    <a:pt x="758" y="205"/>
                  </a:lnTo>
                  <a:lnTo>
                    <a:pt x="723" y="240"/>
                  </a:lnTo>
                  <a:lnTo>
                    <a:pt x="688" y="240"/>
                  </a:lnTo>
                  <a:lnTo>
                    <a:pt x="654" y="240"/>
                  </a:lnTo>
                  <a:lnTo>
                    <a:pt x="654" y="274"/>
                  </a:lnTo>
                  <a:lnTo>
                    <a:pt x="619" y="274"/>
                  </a:lnTo>
                  <a:lnTo>
                    <a:pt x="619" y="309"/>
                  </a:lnTo>
                  <a:lnTo>
                    <a:pt x="585" y="309"/>
                  </a:lnTo>
                  <a:lnTo>
                    <a:pt x="551" y="343"/>
                  </a:lnTo>
                  <a:lnTo>
                    <a:pt x="516" y="377"/>
                  </a:lnTo>
                  <a:lnTo>
                    <a:pt x="481" y="377"/>
                  </a:lnTo>
                  <a:lnTo>
                    <a:pt x="447" y="377"/>
                  </a:lnTo>
                  <a:lnTo>
                    <a:pt x="414" y="377"/>
                  </a:lnTo>
                  <a:lnTo>
                    <a:pt x="378" y="377"/>
                  </a:lnTo>
                  <a:lnTo>
                    <a:pt x="378" y="412"/>
                  </a:lnTo>
                  <a:lnTo>
                    <a:pt x="344" y="446"/>
                  </a:lnTo>
                  <a:lnTo>
                    <a:pt x="344" y="480"/>
                  </a:lnTo>
                  <a:lnTo>
                    <a:pt x="344" y="516"/>
                  </a:lnTo>
                  <a:lnTo>
                    <a:pt x="344" y="549"/>
                  </a:lnTo>
                  <a:lnTo>
                    <a:pt x="344" y="583"/>
                  </a:lnTo>
                  <a:lnTo>
                    <a:pt x="310" y="653"/>
                  </a:lnTo>
                  <a:lnTo>
                    <a:pt x="310" y="687"/>
                  </a:lnTo>
                  <a:lnTo>
                    <a:pt x="241" y="687"/>
                  </a:lnTo>
                  <a:lnTo>
                    <a:pt x="207" y="720"/>
                  </a:lnTo>
                  <a:lnTo>
                    <a:pt x="172" y="720"/>
                  </a:lnTo>
                  <a:lnTo>
                    <a:pt x="103" y="720"/>
                  </a:lnTo>
                  <a:lnTo>
                    <a:pt x="70" y="720"/>
                  </a:lnTo>
                  <a:lnTo>
                    <a:pt x="34" y="755"/>
                  </a:lnTo>
                  <a:lnTo>
                    <a:pt x="0" y="824"/>
                  </a:lnTo>
                  <a:lnTo>
                    <a:pt x="34" y="859"/>
                  </a:lnTo>
                  <a:lnTo>
                    <a:pt x="70" y="892"/>
                  </a:lnTo>
                  <a:lnTo>
                    <a:pt x="103" y="927"/>
                  </a:lnTo>
                  <a:lnTo>
                    <a:pt x="137" y="927"/>
                  </a:lnTo>
                  <a:lnTo>
                    <a:pt x="137" y="961"/>
                  </a:lnTo>
                  <a:lnTo>
                    <a:pt x="172" y="961"/>
                  </a:lnTo>
                  <a:lnTo>
                    <a:pt x="172" y="996"/>
                  </a:lnTo>
                  <a:lnTo>
                    <a:pt x="207" y="996"/>
                  </a:lnTo>
                  <a:lnTo>
                    <a:pt x="207" y="1030"/>
                  </a:lnTo>
                  <a:lnTo>
                    <a:pt x="241" y="106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79" name="Freeform 296"/>
            <p:cNvSpPr>
              <a:spLocks noChangeArrowheads="1"/>
            </p:cNvSpPr>
            <p:nvPr/>
          </p:nvSpPr>
          <p:spPr bwMode="auto">
            <a:xfrm>
              <a:off x="2564" y="2903"/>
              <a:ext cx="327" cy="241"/>
            </a:xfrm>
            <a:custGeom>
              <a:avLst/>
              <a:gdLst>
                <a:gd name="T0" fmla="*/ 70 w 1447"/>
                <a:gd name="T1" fmla="*/ 241 h 1065"/>
                <a:gd name="T2" fmla="*/ 85 w 1447"/>
                <a:gd name="T3" fmla="*/ 225 h 1065"/>
                <a:gd name="T4" fmla="*/ 101 w 1447"/>
                <a:gd name="T5" fmla="*/ 217 h 1065"/>
                <a:gd name="T6" fmla="*/ 117 w 1447"/>
                <a:gd name="T7" fmla="*/ 225 h 1065"/>
                <a:gd name="T8" fmla="*/ 163 w 1447"/>
                <a:gd name="T9" fmla="*/ 225 h 1065"/>
                <a:gd name="T10" fmla="*/ 186 w 1447"/>
                <a:gd name="T11" fmla="*/ 233 h 1065"/>
                <a:gd name="T12" fmla="*/ 210 w 1447"/>
                <a:gd name="T13" fmla="*/ 233 h 1065"/>
                <a:gd name="T14" fmla="*/ 241 w 1447"/>
                <a:gd name="T15" fmla="*/ 225 h 1065"/>
                <a:gd name="T16" fmla="*/ 280 w 1447"/>
                <a:gd name="T17" fmla="*/ 225 h 1065"/>
                <a:gd name="T18" fmla="*/ 288 w 1447"/>
                <a:gd name="T19" fmla="*/ 202 h 1065"/>
                <a:gd name="T20" fmla="*/ 295 w 1447"/>
                <a:gd name="T21" fmla="*/ 171 h 1065"/>
                <a:gd name="T22" fmla="*/ 311 w 1447"/>
                <a:gd name="T23" fmla="*/ 155 h 1065"/>
                <a:gd name="T24" fmla="*/ 327 w 1447"/>
                <a:gd name="T25" fmla="*/ 148 h 1065"/>
                <a:gd name="T26" fmla="*/ 327 w 1447"/>
                <a:gd name="T27" fmla="*/ 132 h 1065"/>
                <a:gd name="T28" fmla="*/ 327 w 1447"/>
                <a:gd name="T29" fmla="*/ 109 h 1065"/>
                <a:gd name="T30" fmla="*/ 327 w 1447"/>
                <a:gd name="T31" fmla="*/ 85 h 1065"/>
                <a:gd name="T32" fmla="*/ 327 w 1447"/>
                <a:gd name="T33" fmla="*/ 62 h 1065"/>
                <a:gd name="T34" fmla="*/ 319 w 1447"/>
                <a:gd name="T35" fmla="*/ 54 h 1065"/>
                <a:gd name="T36" fmla="*/ 319 w 1447"/>
                <a:gd name="T37" fmla="*/ 39 h 1065"/>
                <a:gd name="T38" fmla="*/ 319 w 1447"/>
                <a:gd name="T39" fmla="*/ 23 h 1065"/>
                <a:gd name="T40" fmla="*/ 311 w 1447"/>
                <a:gd name="T41" fmla="*/ 15 h 1065"/>
                <a:gd name="T42" fmla="*/ 288 w 1447"/>
                <a:gd name="T43" fmla="*/ 23 h 1065"/>
                <a:gd name="T44" fmla="*/ 272 w 1447"/>
                <a:gd name="T45" fmla="*/ 23 h 1065"/>
                <a:gd name="T46" fmla="*/ 256 w 1447"/>
                <a:gd name="T47" fmla="*/ 7 h 1065"/>
                <a:gd name="T48" fmla="*/ 241 w 1447"/>
                <a:gd name="T49" fmla="*/ 0 h 1065"/>
                <a:gd name="T50" fmla="*/ 233 w 1447"/>
                <a:gd name="T51" fmla="*/ 7 h 1065"/>
                <a:gd name="T52" fmla="*/ 218 w 1447"/>
                <a:gd name="T53" fmla="*/ 15 h 1065"/>
                <a:gd name="T54" fmla="*/ 210 w 1447"/>
                <a:gd name="T55" fmla="*/ 23 h 1065"/>
                <a:gd name="T56" fmla="*/ 202 w 1447"/>
                <a:gd name="T57" fmla="*/ 31 h 1065"/>
                <a:gd name="T58" fmla="*/ 186 w 1447"/>
                <a:gd name="T59" fmla="*/ 31 h 1065"/>
                <a:gd name="T60" fmla="*/ 179 w 1447"/>
                <a:gd name="T61" fmla="*/ 39 h 1065"/>
                <a:gd name="T62" fmla="*/ 163 w 1447"/>
                <a:gd name="T63" fmla="*/ 54 h 1065"/>
                <a:gd name="T64" fmla="*/ 148 w 1447"/>
                <a:gd name="T65" fmla="*/ 54 h 1065"/>
                <a:gd name="T66" fmla="*/ 140 w 1447"/>
                <a:gd name="T67" fmla="*/ 62 h 1065"/>
                <a:gd name="T68" fmla="*/ 132 w 1447"/>
                <a:gd name="T69" fmla="*/ 70 h 1065"/>
                <a:gd name="T70" fmla="*/ 117 w 1447"/>
                <a:gd name="T71" fmla="*/ 85 h 1065"/>
                <a:gd name="T72" fmla="*/ 101 w 1447"/>
                <a:gd name="T73" fmla="*/ 85 h 1065"/>
                <a:gd name="T74" fmla="*/ 85 w 1447"/>
                <a:gd name="T75" fmla="*/ 85 h 1065"/>
                <a:gd name="T76" fmla="*/ 78 w 1447"/>
                <a:gd name="T77" fmla="*/ 101 h 1065"/>
                <a:gd name="T78" fmla="*/ 78 w 1447"/>
                <a:gd name="T79" fmla="*/ 117 h 1065"/>
                <a:gd name="T80" fmla="*/ 78 w 1447"/>
                <a:gd name="T81" fmla="*/ 132 h 1065"/>
                <a:gd name="T82" fmla="*/ 70 w 1447"/>
                <a:gd name="T83" fmla="*/ 155 h 1065"/>
                <a:gd name="T84" fmla="*/ 47 w 1447"/>
                <a:gd name="T85" fmla="*/ 163 h 1065"/>
                <a:gd name="T86" fmla="*/ 23 w 1447"/>
                <a:gd name="T87" fmla="*/ 163 h 1065"/>
                <a:gd name="T88" fmla="*/ 8 w 1447"/>
                <a:gd name="T89" fmla="*/ 171 h 1065"/>
                <a:gd name="T90" fmla="*/ 8 w 1447"/>
                <a:gd name="T91" fmla="*/ 194 h 1065"/>
                <a:gd name="T92" fmla="*/ 23 w 1447"/>
                <a:gd name="T93" fmla="*/ 210 h 1065"/>
                <a:gd name="T94" fmla="*/ 31 w 1447"/>
                <a:gd name="T95" fmla="*/ 217 h 1065"/>
                <a:gd name="T96" fmla="*/ 39 w 1447"/>
                <a:gd name="T97" fmla="*/ 225 h 1065"/>
                <a:gd name="T98" fmla="*/ 47 w 1447"/>
                <a:gd name="T99" fmla="*/ 233 h 10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47" h="1065">
                  <a:moveTo>
                    <a:pt x="241" y="1064"/>
                  </a:moveTo>
                  <a:lnTo>
                    <a:pt x="310" y="1064"/>
                  </a:lnTo>
                  <a:lnTo>
                    <a:pt x="344" y="1030"/>
                  </a:lnTo>
                  <a:lnTo>
                    <a:pt x="378" y="996"/>
                  </a:lnTo>
                  <a:lnTo>
                    <a:pt x="414" y="961"/>
                  </a:lnTo>
                  <a:lnTo>
                    <a:pt x="447" y="961"/>
                  </a:lnTo>
                  <a:lnTo>
                    <a:pt x="481" y="996"/>
                  </a:lnTo>
                  <a:lnTo>
                    <a:pt x="516" y="996"/>
                  </a:lnTo>
                  <a:lnTo>
                    <a:pt x="688" y="961"/>
                  </a:lnTo>
                  <a:lnTo>
                    <a:pt x="723" y="996"/>
                  </a:lnTo>
                  <a:lnTo>
                    <a:pt x="758" y="1030"/>
                  </a:lnTo>
                  <a:lnTo>
                    <a:pt x="825" y="1030"/>
                  </a:lnTo>
                  <a:lnTo>
                    <a:pt x="895" y="1030"/>
                  </a:lnTo>
                  <a:lnTo>
                    <a:pt x="929" y="1030"/>
                  </a:lnTo>
                  <a:lnTo>
                    <a:pt x="963" y="1030"/>
                  </a:lnTo>
                  <a:lnTo>
                    <a:pt x="1067" y="996"/>
                  </a:lnTo>
                  <a:lnTo>
                    <a:pt x="1102" y="996"/>
                  </a:lnTo>
                  <a:lnTo>
                    <a:pt x="1239" y="996"/>
                  </a:lnTo>
                  <a:lnTo>
                    <a:pt x="1239" y="961"/>
                  </a:lnTo>
                  <a:lnTo>
                    <a:pt x="1274" y="892"/>
                  </a:lnTo>
                  <a:lnTo>
                    <a:pt x="1274" y="824"/>
                  </a:lnTo>
                  <a:lnTo>
                    <a:pt x="1307" y="755"/>
                  </a:lnTo>
                  <a:lnTo>
                    <a:pt x="1342" y="720"/>
                  </a:lnTo>
                  <a:lnTo>
                    <a:pt x="1376" y="687"/>
                  </a:lnTo>
                  <a:lnTo>
                    <a:pt x="1411" y="653"/>
                  </a:lnTo>
                  <a:lnTo>
                    <a:pt x="1446" y="653"/>
                  </a:lnTo>
                  <a:lnTo>
                    <a:pt x="1446" y="617"/>
                  </a:lnTo>
                  <a:lnTo>
                    <a:pt x="1446" y="583"/>
                  </a:lnTo>
                  <a:lnTo>
                    <a:pt x="1446" y="549"/>
                  </a:lnTo>
                  <a:lnTo>
                    <a:pt x="1446" y="480"/>
                  </a:lnTo>
                  <a:lnTo>
                    <a:pt x="1446" y="412"/>
                  </a:lnTo>
                  <a:lnTo>
                    <a:pt x="1446" y="377"/>
                  </a:lnTo>
                  <a:lnTo>
                    <a:pt x="1446" y="343"/>
                  </a:lnTo>
                  <a:lnTo>
                    <a:pt x="1446" y="274"/>
                  </a:lnTo>
                  <a:lnTo>
                    <a:pt x="1411" y="274"/>
                  </a:lnTo>
                  <a:lnTo>
                    <a:pt x="1411" y="240"/>
                  </a:lnTo>
                  <a:lnTo>
                    <a:pt x="1411" y="205"/>
                  </a:lnTo>
                  <a:lnTo>
                    <a:pt x="1411" y="172"/>
                  </a:lnTo>
                  <a:lnTo>
                    <a:pt x="1411" y="137"/>
                  </a:lnTo>
                  <a:lnTo>
                    <a:pt x="1411" y="103"/>
                  </a:lnTo>
                  <a:lnTo>
                    <a:pt x="1411" y="33"/>
                  </a:lnTo>
                  <a:lnTo>
                    <a:pt x="1376" y="68"/>
                  </a:lnTo>
                  <a:lnTo>
                    <a:pt x="1342" y="68"/>
                  </a:lnTo>
                  <a:lnTo>
                    <a:pt x="1274" y="103"/>
                  </a:lnTo>
                  <a:lnTo>
                    <a:pt x="1239" y="103"/>
                  </a:lnTo>
                  <a:lnTo>
                    <a:pt x="1204" y="103"/>
                  </a:lnTo>
                  <a:lnTo>
                    <a:pt x="1170" y="68"/>
                  </a:lnTo>
                  <a:lnTo>
                    <a:pt x="1135" y="33"/>
                  </a:lnTo>
                  <a:lnTo>
                    <a:pt x="1102" y="33"/>
                  </a:lnTo>
                  <a:lnTo>
                    <a:pt x="1067" y="0"/>
                  </a:lnTo>
                  <a:lnTo>
                    <a:pt x="1067" y="33"/>
                  </a:lnTo>
                  <a:lnTo>
                    <a:pt x="1032" y="33"/>
                  </a:lnTo>
                  <a:lnTo>
                    <a:pt x="998" y="68"/>
                  </a:lnTo>
                  <a:lnTo>
                    <a:pt x="963" y="68"/>
                  </a:lnTo>
                  <a:lnTo>
                    <a:pt x="963" y="103"/>
                  </a:lnTo>
                  <a:lnTo>
                    <a:pt x="929" y="103"/>
                  </a:lnTo>
                  <a:lnTo>
                    <a:pt x="895" y="103"/>
                  </a:lnTo>
                  <a:lnTo>
                    <a:pt x="895" y="137"/>
                  </a:lnTo>
                  <a:lnTo>
                    <a:pt x="860" y="137"/>
                  </a:lnTo>
                  <a:lnTo>
                    <a:pt x="825" y="137"/>
                  </a:lnTo>
                  <a:lnTo>
                    <a:pt x="825" y="172"/>
                  </a:lnTo>
                  <a:lnTo>
                    <a:pt x="791" y="172"/>
                  </a:lnTo>
                  <a:lnTo>
                    <a:pt x="758" y="205"/>
                  </a:lnTo>
                  <a:lnTo>
                    <a:pt x="723" y="240"/>
                  </a:lnTo>
                  <a:lnTo>
                    <a:pt x="688" y="240"/>
                  </a:lnTo>
                  <a:lnTo>
                    <a:pt x="654" y="240"/>
                  </a:lnTo>
                  <a:lnTo>
                    <a:pt x="654" y="274"/>
                  </a:lnTo>
                  <a:lnTo>
                    <a:pt x="619" y="274"/>
                  </a:lnTo>
                  <a:lnTo>
                    <a:pt x="619" y="309"/>
                  </a:lnTo>
                  <a:lnTo>
                    <a:pt x="585" y="309"/>
                  </a:lnTo>
                  <a:lnTo>
                    <a:pt x="551" y="343"/>
                  </a:lnTo>
                  <a:lnTo>
                    <a:pt x="516" y="377"/>
                  </a:lnTo>
                  <a:lnTo>
                    <a:pt x="481" y="377"/>
                  </a:lnTo>
                  <a:lnTo>
                    <a:pt x="447" y="377"/>
                  </a:lnTo>
                  <a:lnTo>
                    <a:pt x="414" y="377"/>
                  </a:lnTo>
                  <a:lnTo>
                    <a:pt x="378" y="377"/>
                  </a:lnTo>
                  <a:lnTo>
                    <a:pt x="378" y="412"/>
                  </a:lnTo>
                  <a:lnTo>
                    <a:pt x="344" y="446"/>
                  </a:lnTo>
                  <a:lnTo>
                    <a:pt x="344" y="480"/>
                  </a:lnTo>
                  <a:lnTo>
                    <a:pt x="344" y="516"/>
                  </a:lnTo>
                  <a:lnTo>
                    <a:pt x="344" y="549"/>
                  </a:lnTo>
                  <a:lnTo>
                    <a:pt x="344" y="583"/>
                  </a:lnTo>
                  <a:lnTo>
                    <a:pt x="310" y="653"/>
                  </a:lnTo>
                  <a:lnTo>
                    <a:pt x="310" y="687"/>
                  </a:lnTo>
                  <a:lnTo>
                    <a:pt x="241" y="687"/>
                  </a:lnTo>
                  <a:lnTo>
                    <a:pt x="207" y="720"/>
                  </a:lnTo>
                  <a:lnTo>
                    <a:pt x="172" y="720"/>
                  </a:lnTo>
                  <a:lnTo>
                    <a:pt x="103" y="720"/>
                  </a:lnTo>
                  <a:lnTo>
                    <a:pt x="70" y="720"/>
                  </a:lnTo>
                  <a:lnTo>
                    <a:pt x="34" y="755"/>
                  </a:lnTo>
                  <a:lnTo>
                    <a:pt x="0" y="824"/>
                  </a:lnTo>
                  <a:lnTo>
                    <a:pt x="34" y="859"/>
                  </a:lnTo>
                  <a:lnTo>
                    <a:pt x="70" y="892"/>
                  </a:lnTo>
                  <a:lnTo>
                    <a:pt x="103" y="927"/>
                  </a:lnTo>
                  <a:lnTo>
                    <a:pt x="137" y="927"/>
                  </a:lnTo>
                  <a:lnTo>
                    <a:pt x="137" y="961"/>
                  </a:lnTo>
                  <a:lnTo>
                    <a:pt x="172" y="961"/>
                  </a:lnTo>
                  <a:lnTo>
                    <a:pt x="172" y="996"/>
                  </a:lnTo>
                  <a:lnTo>
                    <a:pt x="207" y="996"/>
                  </a:lnTo>
                  <a:lnTo>
                    <a:pt x="207" y="1030"/>
                  </a:lnTo>
                  <a:lnTo>
                    <a:pt x="241" y="106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80" name="Freeform 297"/>
            <p:cNvSpPr>
              <a:spLocks noChangeArrowheads="1"/>
            </p:cNvSpPr>
            <p:nvPr/>
          </p:nvSpPr>
          <p:spPr bwMode="auto">
            <a:xfrm>
              <a:off x="2845" y="2903"/>
              <a:ext cx="226" cy="350"/>
            </a:xfrm>
            <a:custGeom>
              <a:avLst/>
              <a:gdLst>
                <a:gd name="T0" fmla="*/ 0 w 999"/>
                <a:gd name="T1" fmla="*/ 233 h 1547"/>
                <a:gd name="T2" fmla="*/ 16 w 999"/>
                <a:gd name="T3" fmla="*/ 249 h 1547"/>
                <a:gd name="T4" fmla="*/ 39 w 999"/>
                <a:gd name="T5" fmla="*/ 249 h 1547"/>
                <a:gd name="T6" fmla="*/ 39 w 999"/>
                <a:gd name="T7" fmla="*/ 272 h 1547"/>
                <a:gd name="T8" fmla="*/ 39 w 999"/>
                <a:gd name="T9" fmla="*/ 303 h 1547"/>
                <a:gd name="T10" fmla="*/ 31 w 999"/>
                <a:gd name="T11" fmla="*/ 311 h 1547"/>
                <a:gd name="T12" fmla="*/ 23 w 999"/>
                <a:gd name="T13" fmla="*/ 318 h 1547"/>
                <a:gd name="T14" fmla="*/ 31 w 999"/>
                <a:gd name="T15" fmla="*/ 342 h 1547"/>
                <a:gd name="T16" fmla="*/ 54 w 999"/>
                <a:gd name="T17" fmla="*/ 350 h 1547"/>
                <a:gd name="T18" fmla="*/ 86 w 999"/>
                <a:gd name="T19" fmla="*/ 350 h 1547"/>
                <a:gd name="T20" fmla="*/ 109 w 999"/>
                <a:gd name="T21" fmla="*/ 342 h 1547"/>
                <a:gd name="T22" fmla="*/ 125 w 999"/>
                <a:gd name="T23" fmla="*/ 318 h 1547"/>
                <a:gd name="T24" fmla="*/ 164 w 999"/>
                <a:gd name="T25" fmla="*/ 318 h 1547"/>
                <a:gd name="T26" fmla="*/ 179 w 999"/>
                <a:gd name="T27" fmla="*/ 311 h 1547"/>
                <a:gd name="T28" fmla="*/ 195 w 999"/>
                <a:gd name="T29" fmla="*/ 295 h 1547"/>
                <a:gd name="T30" fmla="*/ 218 w 999"/>
                <a:gd name="T31" fmla="*/ 264 h 1547"/>
                <a:gd name="T32" fmla="*/ 210 w 999"/>
                <a:gd name="T33" fmla="*/ 249 h 1547"/>
                <a:gd name="T34" fmla="*/ 195 w 999"/>
                <a:gd name="T35" fmla="*/ 225 h 1547"/>
                <a:gd name="T36" fmla="*/ 202 w 999"/>
                <a:gd name="T37" fmla="*/ 194 h 1547"/>
                <a:gd name="T38" fmla="*/ 202 w 999"/>
                <a:gd name="T39" fmla="*/ 171 h 1547"/>
                <a:gd name="T40" fmla="*/ 218 w 999"/>
                <a:gd name="T41" fmla="*/ 163 h 1547"/>
                <a:gd name="T42" fmla="*/ 226 w 999"/>
                <a:gd name="T43" fmla="*/ 155 h 1547"/>
                <a:gd name="T44" fmla="*/ 226 w 999"/>
                <a:gd name="T45" fmla="*/ 93 h 1547"/>
                <a:gd name="T46" fmla="*/ 218 w 999"/>
                <a:gd name="T47" fmla="*/ 78 h 1547"/>
                <a:gd name="T48" fmla="*/ 202 w 999"/>
                <a:gd name="T49" fmla="*/ 78 h 1547"/>
                <a:gd name="T50" fmla="*/ 187 w 999"/>
                <a:gd name="T51" fmla="*/ 70 h 1547"/>
                <a:gd name="T52" fmla="*/ 171 w 999"/>
                <a:gd name="T53" fmla="*/ 62 h 1547"/>
                <a:gd name="T54" fmla="*/ 156 w 999"/>
                <a:gd name="T55" fmla="*/ 54 h 1547"/>
                <a:gd name="T56" fmla="*/ 140 w 999"/>
                <a:gd name="T57" fmla="*/ 46 h 1547"/>
                <a:gd name="T58" fmla="*/ 132 w 999"/>
                <a:gd name="T59" fmla="*/ 39 h 1547"/>
                <a:gd name="T60" fmla="*/ 117 w 999"/>
                <a:gd name="T61" fmla="*/ 31 h 1547"/>
                <a:gd name="T62" fmla="*/ 101 w 999"/>
                <a:gd name="T63" fmla="*/ 31 h 1547"/>
                <a:gd name="T64" fmla="*/ 93 w 999"/>
                <a:gd name="T65" fmla="*/ 23 h 1547"/>
                <a:gd name="T66" fmla="*/ 78 w 999"/>
                <a:gd name="T67" fmla="*/ 15 h 1547"/>
                <a:gd name="T68" fmla="*/ 62 w 999"/>
                <a:gd name="T69" fmla="*/ 7 h 1547"/>
                <a:gd name="T70" fmla="*/ 47 w 999"/>
                <a:gd name="T71" fmla="*/ 0 h 1547"/>
                <a:gd name="T72" fmla="*/ 39 w 999"/>
                <a:gd name="T73" fmla="*/ 7 h 1547"/>
                <a:gd name="T74" fmla="*/ 39 w 999"/>
                <a:gd name="T75" fmla="*/ 31 h 1547"/>
                <a:gd name="T76" fmla="*/ 39 w 999"/>
                <a:gd name="T77" fmla="*/ 46 h 1547"/>
                <a:gd name="T78" fmla="*/ 39 w 999"/>
                <a:gd name="T79" fmla="*/ 62 h 1547"/>
                <a:gd name="T80" fmla="*/ 47 w 999"/>
                <a:gd name="T81" fmla="*/ 78 h 1547"/>
                <a:gd name="T82" fmla="*/ 47 w 999"/>
                <a:gd name="T83" fmla="*/ 93 h 1547"/>
                <a:gd name="T84" fmla="*/ 47 w 999"/>
                <a:gd name="T85" fmla="*/ 124 h 1547"/>
                <a:gd name="T86" fmla="*/ 47 w 999"/>
                <a:gd name="T87" fmla="*/ 140 h 1547"/>
                <a:gd name="T88" fmla="*/ 39 w 999"/>
                <a:gd name="T89" fmla="*/ 148 h 1547"/>
                <a:gd name="T90" fmla="*/ 23 w 999"/>
                <a:gd name="T91" fmla="*/ 163 h 1547"/>
                <a:gd name="T92" fmla="*/ 8 w 999"/>
                <a:gd name="T93" fmla="*/ 186 h 1547"/>
                <a:gd name="T94" fmla="*/ 0 w 999"/>
                <a:gd name="T95" fmla="*/ 217 h 15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99" h="1547">
                  <a:moveTo>
                    <a:pt x="0" y="996"/>
                  </a:moveTo>
                  <a:lnTo>
                    <a:pt x="0" y="1030"/>
                  </a:lnTo>
                  <a:lnTo>
                    <a:pt x="35" y="1064"/>
                  </a:lnTo>
                  <a:lnTo>
                    <a:pt x="69" y="1099"/>
                  </a:lnTo>
                  <a:lnTo>
                    <a:pt x="137" y="1099"/>
                  </a:lnTo>
                  <a:lnTo>
                    <a:pt x="172" y="1099"/>
                  </a:lnTo>
                  <a:lnTo>
                    <a:pt x="172" y="1133"/>
                  </a:lnTo>
                  <a:lnTo>
                    <a:pt x="172" y="1203"/>
                  </a:lnTo>
                  <a:lnTo>
                    <a:pt x="172" y="1304"/>
                  </a:lnTo>
                  <a:lnTo>
                    <a:pt x="172" y="1340"/>
                  </a:lnTo>
                  <a:lnTo>
                    <a:pt x="137" y="1340"/>
                  </a:lnTo>
                  <a:lnTo>
                    <a:pt x="137" y="1374"/>
                  </a:lnTo>
                  <a:lnTo>
                    <a:pt x="103" y="1374"/>
                  </a:lnTo>
                  <a:lnTo>
                    <a:pt x="103" y="1407"/>
                  </a:lnTo>
                  <a:lnTo>
                    <a:pt x="103" y="1442"/>
                  </a:lnTo>
                  <a:lnTo>
                    <a:pt x="137" y="1511"/>
                  </a:lnTo>
                  <a:lnTo>
                    <a:pt x="172" y="1546"/>
                  </a:lnTo>
                  <a:lnTo>
                    <a:pt x="240" y="1546"/>
                  </a:lnTo>
                  <a:lnTo>
                    <a:pt x="310" y="1546"/>
                  </a:lnTo>
                  <a:lnTo>
                    <a:pt x="379" y="1546"/>
                  </a:lnTo>
                  <a:lnTo>
                    <a:pt x="447" y="1511"/>
                  </a:lnTo>
                  <a:lnTo>
                    <a:pt x="482" y="1511"/>
                  </a:lnTo>
                  <a:lnTo>
                    <a:pt x="516" y="1477"/>
                  </a:lnTo>
                  <a:lnTo>
                    <a:pt x="551" y="1407"/>
                  </a:lnTo>
                  <a:lnTo>
                    <a:pt x="585" y="1407"/>
                  </a:lnTo>
                  <a:lnTo>
                    <a:pt x="723" y="1407"/>
                  </a:lnTo>
                  <a:lnTo>
                    <a:pt x="757" y="1374"/>
                  </a:lnTo>
                  <a:lnTo>
                    <a:pt x="791" y="1374"/>
                  </a:lnTo>
                  <a:lnTo>
                    <a:pt x="826" y="1340"/>
                  </a:lnTo>
                  <a:lnTo>
                    <a:pt x="860" y="1304"/>
                  </a:lnTo>
                  <a:lnTo>
                    <a:pt x="929" y="1203"/>
                  </a:lnTo>
                  <a:lnTo>
                    <a:pt x="963" y="1167"/>
                  </a:lnTo>
                  <a:lnTo>
                    <a:pt x="963" y="1133"/>
                  </a:lnTo>
                  <a:lnTo>
                    <a:pt x="929" y="1099"/>
                  </a:lnTo>
                  <a:lnTo>
                    <a:pt x="895" y="1030"/>
                  </a:lnTo>
                  <a:lnTo>
                    <a:pt x="860" y="996"/>
                  </a:lnTo>
                  <a:lnTo>
                    <a:pt x="860" y="927"/>
                  </a:lnTo>
                  <a:lnTo>
                    <a:pt x="895" y="859"/>
                  </a:lnTo>
                  <a:lnTo>
                    <a:pt x="895" y="824"/>
                  </a:lnTo>
                  <a:lnTo>
                    <a:pt x="895" y="755"/>
                  </a:lnTo>
                  <a:lnTo>
                    <a:pt x="929" y="720"/>
                  </a:lnTo>
                  <a:lnTo>
                    <a:pt x="963" y="720"/>
                  </a:lnTo>
                  <a:lnTo>
                    <a:pt x="998" y="720"/>
                  </a:lnTo>
                  <a:lnTo>
                    <a:pt x="998" y="687"/>
                  </a:lnTo>
                  <a:lnTo>
                    <a:pt x="998" y="446"/>
                  </a:lnTo>
                  <a:lnTo>
                    <a:pt x="998" y="412"/>
                  </a:lnTo>
                  <a:lnTo>
                    <a:pt x="998" y="309"/>
                  </a:lnTo>
                  <a:lnTo>
                    <a:pt x="963" y="343"/>
                  </a:lnTo>
                  <a:lnTo>
                    <a:pt x="929" y="343"/>
                  </a:lnTo>
                  <a:lnTo>
                    <a:pt x="895" y="343"/>
                  </a:lnTo>
                  <a:lnTo>
                    <a:pt x="860" y="309"/>
                  </a:lnTo>
                  <a:lnTo>
                    <a:pt x="826" y="309"/>
                  </a:lnTo>
                  <a:lnTo>
                    <a:pt x="791" y="274"/>
                  </a:lnTo>
                  <a:lnTo>
                    <a:pt x="757" y="274"/>
                  </a:lnTo>
                  <a:lnTo>
                    <a:pt x="723" y="240"/>
                  </a:lnTo>
                  <a:lnTo>
                    <a:pt x="688" y="240"/>
                  </a:lnTo>
                  <a:lnTo>
                    <a:pt x="654" y="205"/>
                  </a:lnTo>
                  <a:lnTo>
                    <a:pt x="619" y="205"/>
                  </a:lnTo>
                  <a:lnTo>
                    <a:pt x="585" y="205"/>
                  </a:lnTo>
                  <a:lnTo>
                    <a:pt x="585" y="172"/>
                  </a:lnTo>
                  <a:lnTo>
                    <a:pt x="551" y="172"/>
                  </a:lnTo>
                  <a:lnTo>
                    <a:pt x="516" y="137"/>
                  </a:lnTo>
                  <a:lnTo>
                    <a:pt x="482" y="137"/>
                  </a:lnTo>
                  <a:lnTo>
                    <a:pt x="447" y="137"/>
                  </a:lnTo>
                  <a:lnTo>
                    <a:pt x="447" y="103"/>
                  </a:lnTo>
                  <a:lnTo>
                    <a:pt x="413" y="103"/>
                  </a:lnTo>
                  <a:lnTo>
                    <a:pt x="379" y="68"/>
                  </a:lnTo>
                  <a:lnTo>
                    <a:pt x="344" y="68"/>
                  </a:lnTo>
                  <a:lnTo>
                    <a:pt x="310" y="68"/>
                  </a:lnTo>
                  <a:lnTo>
                    <a:pt x="275" y="33"/>
                  </a:lnTo>
                  <a:lnTo>
                    <a:pt x="240" y="33"/>
                  </a:lnTo>
                  <a:lnTo>
                    <a:pt x="207" y="0"/>
                  </a:lnTo>
                  <a:lnTo>
                    <a:pt x="207" y="33"/>
                  </a:lnTo>
                  <a:lnTo>
                    <a:pt x="172" y="33"/>
                  </a:lnTo>
                  <a:lnTo>
                    <a:pt x="172" y="103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172" y="205"/>
                  </a:lnTo>
                  <a:lnTo>
                    <a:pt x="172" y="240"/>
                  </a:lnTo>
                  <a:lnTo>
                    <a:pt x="172" y="274"/>
                  </a:lnTo>
                  <a:lnTo>
                    <a:pt x="207" y="274"/>
                  </a:lnTo>
                  <a:lnTo>
                    <a:pt x="207" y="343"/>
                  </a:lnTo>
                  <a:lnTo>
                    <a:pt x="207" y="377"/>
                  </a:lnTo>
                  <a:lnTo>
                    <a:pt x="207" y="412"/>
                  </a:lnTo>
                  <a:lnTo>
                    <a:pt x="207" y="480"/>
                  </a:lnTo>
                  <a:lnTo>
                    <a:pt x="207" y="549"/>
                  </a:lnTo>
                  <a:lnTo>
                    <a:pt x="207" y="583"/>
                  </a:lnTo>
                  <a:lnTo>
                    <a:pt x="207" y="617"/>
                  </a:lnTo>
                  <a:lnTo>
                    <a:pt x="207" y="653"/>
                  </a:lnTo>
                  <a:lnTo>
                    <a:pt x="172" y="653"/>
                  </a:lnTo>
                  <a:lnTo>
                    <a:pt x="137" y="687"/>
                  </a:lnTo>
                  <a:lnTo>
                    <a:pt x="103" y="720"/>
                  </a:lnTo>
                  <a:lnTo>
                    <a:pt x="69" y="755"/>
                  </a:lnTo>
                  <a:lnTo>
                    <a:pt x="35" y="824"/>
                  </a:lnTo>
                  <a:lnTo>
                    <a:pt x="35" y="892"/>
                  </a:lnTo>
                  <a:lnTo>
                    <a:pt x="0" y="961"/>
                  </a:lnTo>
                  <a:lnTo>
                    <a:pt x="0" y="99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81" name="Freeform 298"/>
            <p:cNvSpPr>
              <a:spLocks noChangeArrowheads="1"/>
            </p:cNvSpPr>
            <p:nvPr/>
          </p:nvSpPr>
          <p:spPr bwMode="auto">
            <a:xfrm>
              <a:off x="2845" y="2903"/>
              <a:ext cx="226" cy="350"/>
            </a:xfrm>
            <a:custGeom>
              <a:avLst/>
              <a:gdLst>
                <a:gd name="T0" fmla="*/ 0 w 999"/>
                <a:gd name="T1" fmla="*/ 233 h 1547"/>
                <a:gd name="T2" fmla="*/ 16 w 999"/>
                <a:gd name="T3" fmla="*/ 249 h 1547"/>
                <a:gd name="T4" fmla="*/ 39 w 999"/>
                <a:gd name="T5" fmla="*/ 249 h 1547"/>
                <a:gd name="T6" fmla="*/ 39 w 999"/>
                <a:gd name="T7" fmla="*/ 272 h 1547"/>
                <a:gd name="T8" fmla="*/ 39 w 999"/>
                <a:gd name="T9" fmla="*/ 303 h 1547"/>
                <a:gd name="T10" fmla="*/ 31 w 999"/>
                <a:gd name="T11" fmla="*/ 311 h 1547"/>
                <a:gd name="T12" fmla="*/ 23 w 999"/>
                <a:gd name="T13" fmla="*/ 318 h 1547"/>
                <a:gd name="T14" fmla="*/ 31 w 999"/>
                <a:gd name="T15" fmla="*/ 342 h 1547"/>
                <a:gd name="T16" fmla="*/ 54 w 999"/>
                <a:gd name="T17" fmla="*/ 350 h 1547"/>
                <a:gd name="T18" fmla="*/ 86 w 999"/>
                <a:gd name="T19" fmla="*/ 350 h 1547"/>
                <a:gd name="T20" fmla="*/ 109 w 999"/>
                <a:gd name="T21" fmla="*/ 342 h 1547"/>
                <a:gd name="T22" fmla="*/ 125 w 999"/>
                <a:gd name="T23" fmla="*/ 318 h 1547"/>
                <a:gd name="T24" fmla="*/ 164 w 999"/>
                <a:gd name="T25" fmla="*/ 318 h 1547"/>
                <a:gd name="T26" fmla="*/ 179 w 999"/>
                <a:gd name="T27" fmla="*/ 311 h 1547"/>
                <a:gd name="T28" fmla="*/ 195 w 999"/>
                <a:gd name="T29" fmla="*/ 295 h 1547"/>
                <a:gd name="T30" fmla="*/ 218 w 999"/>
                <a:gd name="T31" fmla="*/ 264 h 1547"/>
                <a:gd name="T32" fmla="*/ 210 w 999"/>
                <a:gd name="T33" fmla="*/ 249 h 1547"/>
                <a:gd name="T34" fmla="*/ 195 w 999"/>
                <a:gd name="T35" fmla="*/ 225 h 1547"/>
                <a:gd name="T36" fmla="*/ 202 w 999"/>
                <a:gd name="T37" fmla="*/ 194 h 1547"/>
                <a:gd name="T38" fmla="*/ 202 w 999"/>
                <a:gd name="T39" fmla="*/ 171 h 1547"/>
                <a:gd name="T40" fmla="*/ 218 w 999"/>
                <a:gd name="T41" fmla="*/ 163 h 1547"/>
                <a:gd name="T42" fmla="*/ 226 w 999"/>
                <a:gd name="T43" fmla="*/ 155 h 1547"/>
                <a:gd name="T44" fmla="*/ 226 w 999"/>
                <a:gd name="T45" fmla="*/ 93 h 1547"/>
                <a:gd name="T46" fmla="*/ 218 w 999"/>
                <a:gd name="T47" fmla="*/ 78 h 1547"/>
                <a:gd name="T48" fmla="*/ 202 w 999"/>
                <a:gd name="T49" fmla="*/ 78 h 1547"/>
                <a:gd name="T50" fmla="*/ 187 w 999"/>
                <a:gd name="T51" fmla="*/ 70 h 1547"/>
                <a:gd name="T52" fmla="*/ 171 w 999"/>
                <a:gd name="T53" fmla="*/ 62 h 1547"/>
                <a:gd name="T54" fmla="*/ 156 w 999"/>
                <a:gd name="T55" fmla="*/ 54 h 1547"/>
                <a:gd name="T56" fmla="*/ 140 w 999"/>
                <a:gd name="T57" fmla="*/ 46 h 1547"/>
                <a:gd name="T58" fmla="*/ 132 w 999"/>
                <a:gd name="T59" fmla="*/ 39 h 1547"/>
                <a:gd name="T60" fmla="*/ 117 w 999"/>
                <a:gd name="T61" fmla="*/ 31 h 1547"/>
                <a:gd name="T62" fmla="*/ 101 w 999"/>
                <a:gd name="T63" fmla="*/ 31 h 1547"/>
                <a:gd name="T64" fmla="*/ 93 w 999"/>
                <a:gd name="T65" fmla="*/ 23 h 1547"/>
                <a:gd name="T66" fmla="*/ 78 w 999"/>
                <a:gd name="T67" fmla="*/ 15 h 1547"/>
                <a:gd name="T68" fmla="*/ 62 w 999"/>
                <a:gd name="T69" fmla="*/ 7 h 1547"/>
                <a:gd name="T70" fmla="*/ 47 w 999"/>
                <a:gd name="T71" fmla="*/ 0 h 1547"/>
                <a:gd name="T72" fmla="*/ 39 w 999"/>
                <a:gd name="T73" fmla="*/ 7 h 1547"/>
                <a:gd name="T74" fmla="*/ 39 w 999"/>
                <a:gd name="T75" fmla="*/ 31 h 1547"/>
                <a:gd name="T76" fmla="*/ 39 w 999"/>
                <a:gd name="T77" fmla="*/ 46 h 1547"/>
                <a:gd name="T78" fmla="*/ 39 w 999"/>
                <a:gd name="T79" fmla="*/ 62 h 1547"/>
                <a:gd name="T80" fmla="*/ 47 w 999"/>
                <a:gd name="T81" fmla="*/ 78 h 1547"/>
                <a:gd name="T82" fmla="*/ 47 w 999"/>
                <a:gd name="T83" fmla="*/ 93 h 1547"/>
                <a:gd name="T84" fmla="*/ 47 w 999"/>
                <a:gd name="T85" fmla="*/ 124 h 1547"/>
                <a:gd name="T86" fmla="*/ 47 w 999"/>
                <a:gd name="T87" fmla="*/ 140 h 1547"/>
                <a:gd name="T88" fmla="*/ 39 w 999"/>
                <a:gd name="T89" fmla="*/ 148 h 1547"/>
                <a:gd name="T90" fmla="*/ 23 w 999"/>
                <a:gd name="T91" fmla="*/ 163 h 1547"/>
                <a:gd name="T92" fmla="*/ 8 w 999"/>
                <a:gd name="T93" fmla="*/ 186 h 1547"/>
                <a:gd name="T94" fmla="*/ 0 w 999"/>
                <a:gd name="T95" fmla="*/ 217 h 15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99" h="1547">
                  <a:moveTo>
                    <a:pt x="0" y="996"/>
                  </a:moveTo>
                  <a:lnTo>
                    <a:pt x="0" y="1030"/>
                  </a:lnTo>
                  <a:lnTo>
                    <a:pt x="35" y="1064"/>
                  </a:lnTo>
                  <a:lnTo>
                    <a:pt x="69" y="1099"/>
                  </a:lnTo>
                  <a:lnTo>
                    <a:pt x="137" y="1099"/>
                  </a:lnTo>
                  <a:lnTo>
                    <a:pt x="172" y="1099"/>
                  </a:lnTo>
                  <a:lnTo>
                    <a:pt x="172" y="1133"/>
                  </a:lnTo>
                  <a:lnTo>
                    <a:pt x="172" y="1203"/>
                  </a:lnTo>
                  <a:lnTo>
                    <a:pt x="172" y="1304"/>
                  </a:lnTo>
                  <a:lnTo>
                    <a:pt x="172" y="1340"/>
                  </a:lnTo>
                  <a:lnTo>
                    <a:pt x="137" y="1340"/>
                  </a:lnTo>
                  <a:lnTo>
                    <a:pt x="137" y="1374"/>
                  </a:lnTo>
                  <a:lnTo>
                    <a:pt x="103" y="1374"/>
                  </a:lnTo>
                  <a:lnTo>
                    <a:pt x="103" y="1407"/>
                  </a:lnTo>
                  <a:lnTo>
                    <a:pt x="103" y="1442"/>
                  </a:lnTo>
                  <a:lnTo>
                    <a:pt x="137" y="1511"/>
                  </a:lnTo>
                  <a:lnTo>
                    <a:pt x="172" y="1546"/>
                  </a:lnTo>
                  <a:lnTo>
                    <a:pt x="240" y="1546"/>
                  </a:lnTo>
                  <a:lnTo>
                    <a:pt x="310" y="1546"/>
                  </a:lnTo>
                  <a:lnTo>
                    <a:pt x="379" y="1546"/>
                  </a:lnTo>
                  <a:lnTo>
                    <a:pt x="447" y="1511"/>
                  </a:lnTo>
                  <a:lnTo>
                    <a:pt x="482" y="1511"/>
                  </a:lnTo>
                  <a:lnTo>
                    <a:pt x="516" y="1477"/>
                  </a:lnTo>
                  <a:lnTo>
                    <a:pt x="551" y="1407"/>
                  </a:lnTo>
                  <a:lnTo>
                    <a:pt x="585" y="1407"/>
                  </a:lnTo>
                  <a:lnTo>
                    <a:pt x="723" y="1407"/>
                  </a:lnTo>
                  <a:lnTo>
                    <a:pt x="757" y="1374"/>
                  </a:lnTo>
                  <a:lnTo>
                    <a:pt x="791" y="1374"/>
                  </a:lnTo>
                  <a:lnTo>
                    <a:pt x="826" y="1340"/>
                  </a:lnTo>
                  <a:lnTo>
                    <a:pt x="860" y="1304"/>
                  </a:lnTo>
                  <a:lnTo>
                    <a:pt x="929" y="1203"/>
                  </a:lnTo>
                  <a:lnTo>
                    <a:pt x="963" y="1167"/>
                  </a:lnTo>
                  <a:lnTo>
                    <a:pt x="963" y="1133"/>
                  </a:lnTo>
                  <a:lnTo>
                    <a:pt x="929" y="1099"/>
                  </a:lnTo>
                  <a:lnTo>
                    <a:pt x="895" y="1030"/>
                  </a:lnTo>
                  <a:lnTo>
                    <a:pt x="860" y="996"/>
                  </a:lnTo>
                  <a:lnTo>
                    <a:pt x="860" y="927"/>
                  </a:lnTo>
                  <a:lnTo>
                    <a:pt x="895" y="859"/>
                  </a:lnTo>
                  <a:lnTo>
                    <a:pt x="895" y="824"/>
                  </a:lnTo>
                  <a:lnTo>
                    <a:pt x="895" y="755"/>
                  </a:lnTo>
                  <a:lnTo>
                    <a:pt x="929" y="720"/>
                  </a:lnTo>
                  <a:lnTo>
                    <a:pt x="963" y="720"/>
                  </a:lnTo>
                  <a:lnTo>
                    <a:pt x="998" y="720"/>
                  </a:lnTo>
                  <a:lnTo>
                    <a:pt x="998" y="687"/>
                  </a:lnTo>
                  <a:lnTo>
                    <a:pt x="998" y="446"/>
                  </a:lnTo>
                  <a:lnTo>
                    <a:pt x="998" y="412"/>
                  </a:lnTo>
                  <a:lnTo>
                    <a:pt x="998" y="309"/>
                  </a:lnTo>
                  <a:lnTo>
                    <a:pt x="963" y="343"/>
                  </a:lnTo>
                  <a:lnTo>
                    <a:pt x="929" y="343"/>
                  </a:lnTo>
                  <a:lnTo>
                    <a:pt x="895" y="343"/>
                  </a:lnTo>
                  <a:lnTo>
                    <a:pt x="860" y="309"/>
                  </a:lnTo>
                  <a:lnTo>
                    <a:pt x="826" y="309"/>
                  </a:lnTo>
                  <a:lnTo>
                    <a:pt x="791" y="274"/>
                  </a:lnTo>
                  <a:lnTo>
                    <a:pt x="757" y="274"/>
                  </a:lnTo>
                  <a:lnTo>
                    <a:pt x="723" y="240"/>
                  </a:lnTo>
                  <a:lnTo>
                    <a:pt x="688" y="240"/>
                  </a:lnTo>
                  <a:lnTo>
                    <a:pt x="654" y="205"/>
                  </a:lnTo>
                  <a:lnTo>
                    <a:pt x="619" y="205"/>
                  </a:lnTo>
                  <a:lnTo>
                    <a:pt x="585" y="205"/>
                  </a:lnTo>
                  <a:lnTo>
                    <a:pt x="585" y="172"/>
                  </a:lnTo>
                  <a:lnTo>
                    <a:pt x="551" y="172"/>
                  </a:lnTo>
                  <a:lnTo>
                    <a:pt x="516" y="137"/>
                  </a:lnTo>
                  <a:lnTo>
                    <a:pt x="482" y="137"/>
                  </a:lnTo>
                  <a:lnTo>
                    <a:pt x="447" y="137"/>
                  </a:lnTo>
                  <a:lnTo>
                    <a:pt x="447" y="103"/>
                  </a:lnTo>
                  <a:lnTo>
                    <a:pt x="413" y="103"/>
                  </a:lnTo>
                  <a:lnTo>
                    <a:pt x="379" y="68"/>
                  </a:lnTo>
                  <a:lnTo>
                    <a:pt x="344" y="68"/>
                  </a:lnTo>
                  <a:lnTo>
                    <a:pt x="310" y="68"/>
                  </a:lnTo>
                  <a:lnTo>
                    <a:pt x="275" y="33"/>
                  </a:lnTo>
                  <a:lnTo>
                    <a:pt x="240" y="33"/>
                  </a:lnTo>
                  <a:lnTo>
                    <a:pt x="207" y="0"/>
                  </a:lnTo>
                  <a:lnTo>
                    <a:pt x="207" y="33"/>
                  </a:lnTo>
                  <a:lnTo>
                    <a:pt x="172" y="33"/>
                  </a:lnTo>
                  <a:lnTo>
                    <a:pt x="172" y="103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172" y="205"/>
                  </a:lnTo>
                  <a:lnTo>
                    <a:pt x="172" y="240"/>
                  </a:lnTo>
                  <a:lnTo>
                    <a:pt x="172" y="274"/>
                  </a:lnTo>
                  <a:lnTo>
                    <a:pt x="207" y="274"/>
                  </a:lnTo>
                  <a:lnTo>
                    <a:pt x="207" y="343"/>
                  </a:lnTo>
                  <a:lnTo>
                    <a:pt x="207" y="377"/>
                  </a:lnTo>
                  <a:lnTo>
                    <a:pt x="207" y="412"/>
                  </a:lnTo>
                  <a:lnTo>
                    <a:pt x="207" y="480"/>
                  </a:lnTo>
                  <a:lnTo>
                    <a:pt x="207" y="549"/>
                  </a:lnTo>
                  <a:lnTo>
                    <a:pt x="207" y="583"/>
                  </a:lnTo>
                  <a:lnTo>
                    <a:pt x="207" y="617"/>
                  </a:lnTo>
                  <a:lnTo>
                    <a:pt x="207" y="653"/>
                  </a:lnTo>
                  <a:lnTo>
                    <a:pt x="172" y="653"/>
                  </a:lnTo>
                  <a:lnTo>
                    <a:pt x="137" y="687"/>
                  </a:lnTo>
                  <a:lnTo>
                    <a:pt x="103" y="720"/>
                  </a:lnTo>
                  <a:lnTo>
                    <a:pt x="69" y="755"/>
                  </a:lnTo>
                  <a:lnTo>
                    <a:pt x="35" y="824"/>
                  </a:lnTo>
                  <a:lnTo>
                    <a:pt x="35" y="892"/>
                  </a:lnTo>
                  <a:lnTo>
                    <a:pt x="0" y="961"/>
                  </a:lnTo>
                  <a:lnTo>
                    <a:pt x="0" y="99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82" name="Freeform 299"/>
            <p:cNvSpPr>
              <a:spLocks noChangeArrowheads="1"/>
            </p:cNvSpPr>
            <p:nvPr/>
          </p:nvSpPr>
          <p:spPr bwMode="auto">
            <a:xfrm>
              <a:off x="2861" y="3168"/>
              <a:ext cx="319" cy="194"/>
            </a:xfrm>
            <a:custGeom>
              <a:avLst/>
              <a:gdLst>
                <a:gd name="T0" fmla="*/ 194 w 1412"/>
                <a:gd name="T1" fmla="*/ 8 h 861"/>
                <a:gd name="T2" fmla="*/ 171 w 1412"/>
                <a:gd name="T3" fmla="*/ 39 h 861"/>
                <a:gd name="T4" fmla="*/ 155 w 1412"/>
                <a:gd name="T5" fmla="*/ 47 h 861"/>
                <a:gd name="T6" fmla="*/ 117 w 1412"/>
                <a:gd name="T7" fmla="*/ 54 h 861"/>
                <a:gd name="T8" fmla="*/ 101 w 1412"/>
                <a:gd name="T9" fmla="*/ 70 h 861"/>
                <a:gd name="T10" fmla="*/ 85 w 1412"/>
                <a:gd name="T11" fmla="*/ 78 h 861"/>
                <a:gd name="T12" fmla="*/ 54 w 1412"/>
                <a:gd name="T13" fmla="*/ 85 h 861"/>
                <a:gd name="T14" fmla="*/ 23 w 1412"/>
                <a:gd name="T15" fmla="*/ 85 h 861"/>
                <a:gd name="T16" fmla="*/ 8 w 1412"/>
                <a:gd name="T17" fmla="*/ 116 h 861"/>
                <a:gd name="T18" fmla="*/ 0 w 1412"/>
                <a:gd name="T19" fmla="*/ 132 h 861"/>
                <a:gd name="T20" fmla="*/ 16 w 1412"/>
                <a:gd name="T21" fmla="*/ 163 h 861"/>
                <a:gd name="T22" fmla="*/ 31 w 1412"/>
                <a:gd name="T23" fmla="*/ 186 h 861"/>
                <a:gd name="T24" fmla="*/ 54 w 1412"/>
                <a:gd name="T25" fmla="*/ 194 h 861"/>
                <a:gd name="T26" fmla="*/ 62 w 1412"/>
                <a:gd name="T27" fmla="*/ 178 h 861"/>
                <a:gd name="T28" fmla="*/ 117 w 1412"/>
                <a:gd name="T29" fmla="*/ 163 h 861"/>
                <a:gd name="T30" fmla="*/ 132 w 1412"/>
                <a:gd name="T31" fmla="*/ 147 h 861"/>
                <a:gd name="T32" fmla="*/ 148 w 1412"/>
                <a:gd name="T33" fmla="*/ 155 h 861"/>
                <a:gd name="T34" fmla="*/ 163 w 1412"/>
                <a:gd name="T35" fmla="*/ 155 h 861"/>
                <a:gd name="T36" fmla="*/ 194 w 1412"/>
                <a:gd name="T37" fmla="*/ 163 h 861"/>
                <a:gd name="T38" fmla="*/ 218 w 1412"/>
                <a:gd name="T39" fmla="*/ 155 h 861"/>
                <a:gd name="T40" fmla="*/ 249 w 1412"/>
                <a:gd name="T41" fmla="*/ 147 h 861"/>
                <a:gd name="T42" fmla="*/ 272 w 1412"/>
                <a:gd name="T43" fmla="*/ 147 h 861"/>
                <a:gd name="T44" fmla="*/ 296 w 1412"/>
                <a:gd name="T45" fmla="*/ 155 h 861"/>
                <a:gd name="T46" fmla="*/ 311 w 1412"/>
                <a:gd name="T47" fmla="*/ 147 h 861"/>
                <a:gd name="T48" fmla="*/ 303 w 1412"/>
                <a:gd name="T49" fmla="*/ 132 h 861"/>
                <a:gd name="T50" fmla="*/ 288 w 1412"/>
                <a:gd name="T51" fmla="*/ 108 h 861"/>
                <a:gd name="T52" fmla="*/ 272 w 1412"/>
                <a:gd name="T53" fmla="*/ 101 h 861"/>
                <a:gd name="T54" fmla="*/ 257 w 1412"/>
                <a:gd name="T55" fmla="*/ 78 h 861"/>
                <a:gd name="T56" fmla="*/ 241 w 1412"/>
                <a:gd name="T57" fmla="*/ 62 h 861"/>
                <a:gd name="T58" fmla="*/ 226 w 1412"/>
                <a:gd name="T59" fmla="*/ 62 h 861"/>
                <a:gd name="T60" fmla="*/ 226 w 1412"/>
                <a:gd name="T61" fmla="*/ 31 h 861"/>
                <a:gd name="T62" fmla="*/ 226 w 1412"/>
                <a:gd name="T63" fmla="*/ 16 h 861"/>
                <a:gd name="T64" fmla="*/ 218 w 1412"/>
                <a:gd name="T65" fmla="*/ 8 h 8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12" h="861">
                  <a:moveTo>
                    <a:pt x="895" y="0"/>
                  </a:moveTo>
                  <a:lnTo>
                    <a:pt x="860" y="35"/>
                  </a:lnTo>
                  <a:lnTo>
                    <a:pt x="792" y="137"/>
                  </a:lnTo>
                  <a:lnTo>
                    <a:pt x="758" y="172"/>
                  </a:lnTo>
                  <a:lnTo>
                    <a:pt x="722" y="207"/>
                  </a:lnTo>
                  <a:lnTo>
                    <a:pt x="688" y="207"/>
                  </a:lnTo>
                  <a:lnTo>
                    <a:pt x="655" y="240"/>
                  </a:lnTo>
                  <a:lnTo>
                    <a:pt x="516" y="240"/>
                  </a:lnTo>
                  <a:lnTo>
                    <a:pt x="482" y="240"/>
                  </a:lnTo>
                  <a:lnTo>
                    <a:pt x="448" y="310"/>
                  </a:lnTo>
                  <a:lnTo>
                    <a:pt x="414" y="344"/>
                  </a:lnTo>
                  <a:lnTo>
                    <a:pt x="378" y="344"/>
                  </a:lnTo>
                  <a:lnTo>
                    <a:pt x="311" y="378"/>
                  </a:lnTo>
                  <a:lnTo>
                    <a:pt x="241" y="378"/>
                  </a:lnTo>
                  <a:lnTo>
                    <a:pt x="172" y="378"/>
                  </a:lnTo>
                  <a:lnTo>
                    <a:pt x="104" y="378"/>
                  </a:lnTo>
                  <a:lnTo>
                    <a:pt x="34" y="481"/>
                  </a:lnTo>
                  <a:lnTo>
                    <a:pt x="34" y="516"/>
                  </a:lnTo>
                  <a:lnTo>
                    <a:pt x="0" y="551"/>
                  </a:lnTo>
                  <a:lnTo>
                    <a:pt x="0" y="584"/>
                  </a:lnTo>
                  <a:lnTo>
                    <a:pt x="34" y="653"/>
                  </a:lnTo>
                  <a:lnTo>
                    <a:pt x="69" y="722"/>
                  </a:lnTo>
                  <a:lnTo>
                    <a:pt x="104" y="756"/>
                  </a:lnTo>
                  <a:lnTo>
                    <a:pt x="138" y="825"/>
                  </a:lnTo>
                  <a:lnTo>
                    <a:pt x="172" y="860"/>
                  </a:lnTo>
                  <a:lnTo>
                    <a:pt x="241" y="860"/>
                  </a:lnTo>
                  <a:lnTo>
                    <a:pt x="241" y="790"/>
                  </a:lnTo>
                  <a:lnTo>
                    <a:pt x="275" y="790"/>
                  </a:lnTo>
                  <a:lnTo>
                    <a:pt x="482" y="790"/>
                  </a:lnTo>
                  <a:lnTo>
                    <a:pt x="516" y="722"/>
                  </a:lnTo>
                  <a:lnTo>
                    <a:pt x="551" y="688"/>
                  </a:lnTo>
                  <a:lnTo>
                    <a:pt x="585" y="653"/>
                  </a:lnTo>
                  <a:lnTo>
                    <a:pt x="619" y="653"/>
                  </a:lnTo>
                  <a:lnTo>
                    <a:pt x="655" y="688"/>
                  </a:lnTo>
                  <a:lnTo>
                    <a:pt x="688" y="688"/>
                  </a:lnTo>
                  <a:lnTo>
                    <a:pt x="722" y="688"/>
                  </a:lnTo>
                  <a:lnTo>
                    <a:pt x="826" y="722"/>
                  </a:lnTo>
                  <a:lnTo>
                    <a:pt x="860" y="722"/>
                  </a:lnTo>
                  <a:lnTo>
                    <a:pt x="895" y="722"/>
                  </a:lnTo>
                  <a:lnTo>
                    <a:pt x="964" y="688"/>
                  </a:lnTo>
                  <a:lnTo>
                    <a:pt x="1032" y="688"/>
                  </a:lnTo>
                  <a:lnTo>
                    <a:pt x="1102" y="653"/>
                  </a:lnTo>
                  <a:lnTo>
                    <a:pt x="1170" y="653"/>
                  </a:lnTo>
                  <a:lnTo>
                    <a:pt x="1204" y="653"/>
                  </a:lnTo>
                  <a:lnTo>
                    <a:pt x="1273" y="688"/>
                  </a:lnTo>
                  <a:lnTo>
                    <a:pt x="1308" y="688"/>
                  </a:lnTo>
                  <a:lnTo>
                    <a:pt x="1411" y="688"/>
                  </a:lnTo>
                  <a:lnTo>
                    <a:pt x="1377" y="653"/>
                  </a:lnTo>
                  <a:lnTo>
                    <a:pt x="1343" y="618"/>
                  </a:lnTo>
                  <a:lnTo>
                    <a:pt x="1343" y="584"/>
                  </a:lnTo>
                  <a:lnTo>
                    <a:pt x="1308" y="551"/>
                  </a:lnTo>
                  <a:lnTo>
                    <a:pt x="1273" y="481"/>
                  </a:lnTo>
                  <a:lnTo>
                    <a:pt x="1239" y="481"/>
                  </a:lnTo>
                  <a:lnTo>
                    <a:pt x="1204" y="447"/>
                  </a:lnTo>
                  <a:lnTo>
                    <a:pt x="1170" y="378"/>
                  </a:lnTo>
                  <a:lnTo>
                    <a:pt x="1136" y="344"/>
                  </a:lnTo>
                  <a:lnTo>
                    <a:pt x="1102" y="310"/>
                  </a:lnTo>
                  <a:lnTo>
                    <a:pt x="1067" y="274"/>
                  </a:lnTo>
                  <a:lnTo>
                    <a:pt x="1032" y="274"/>
                  </a:lnTo>
                  <a:lnTo>
                    <a:pt x="999" y="274"/>
                  </a:lnTo>
                  <a:lnTo>
                    <a:pt x="999" y="240"/>
                  </a:lnTo>
                  <a:lnTo>
                    <a:pt x="999" y="137"/>
                  </a:lnTo>
                  <a:lnTo>
                    <a:pt x="999" y="103"/>
                  </a:lnTo>
                  <a:lnTo>
                    <a:pt x="999" y="69"/>
                  </a:lnTo>
                  <a:lnTo>
                    <a:pt x="964" y="69"/>
                  </a:lnTo>
                  <a:lnTo>
                    <a:pt x="964" y="35"/>
                  </a:lnTo>
                  <a:lnTo>
                    <a:pt x="895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83" name="Freeform 300"/>
            <p:cNvSpPr>
              <a:spLocks noChangeArrowheads="1"/>
            </p:cNvSpPr>
            <p:nvPr/>
          </p:nvSpPr>
          <p:spPr bwMode="auto">
            <a:xfrm>
              <a:off x="2861" y="3168"/>
              <a:ext cx="319" cy="194"/>
            </a:xfrm>
            <a:custGeom>
              <a:avLst/>
              <a:gdLst>
                <a:gd name="T0" fmla="*/ 194 w 1412"/>
                <a:gd name="T1" fmla="*/ 8 h 861"/>
                <a:gd name="T2" fmla="*/ 171 w 1412"/>
                <a:gd name="T3" fmla="*/ 39 h 861"/>
                <a:gd name="T4" fmla="*/ 155 w 1412"/>
                <a:gd name="T5" fmla="*/ 47 h 861"/>
                <a:gd name="T6" fmla="*/ 117 w 1412"/>
                <a:gd name="T7" fmla="*/ 54 h 861"/>
                <a:gd name="T8" fmla="*/ 101 w 1412"/>
                <a:gd name="T9" fmla="*/ 70 h 861"/>
                <a:gd name="T10" fmla="*/ 85 w 1412"/>
                <a:gd name="T11" fmla="*/ 78 h 861"/>
                <a:gd name="T12" fmla="*/ 54 w 1412"/>
                <a:gd name="T13" fmla="*/ 85 h 861"/>
                <a:gd name="T14" fmla="*/ 23 w 1412"/>
                <a:gd name="T15" fmla="*/ 85 h 861"/>
                <a:gd name="T16" fmla="*/ 8 w 1412"/>
                <a:gd name="T17" fmla="*/ 116 h 861"/>
                <a:gd name="T18" fmla="*/ 0 w 1412"/>
                <a:gd name="T19" fmla="*/ 132 h 861"/>
                <a:gd name="T20" fmla="*/ 16 w 1412"/>
                <a:gd name="T21" fmla="*/ 163 h 861"/>
                <a:gd name="T22" fmla="*/ 31 w 1412"/>
                <a:gd name="T23" fmla="*/ 186 h 861"/>
                <a:gd name="T24" fmla="*/ 54 w 1412"/>
                <a:gd name="T25" fmla="*/ 194 h 861"/>
                <a:gd name="T26" fmla="*/ 62 w 1412"/>
                <a:gd name="T27" fmla="*/ 178 h 861"/>
                <a:gd name="T28" fmla="*/ 117 w 1412"/>
                <a:gd name="T29" fmla="*/ 163 h 861"/>
                <a:gd name="T30" fmla="*/ 132 w 1412"/>
                <a:gd name="T31" fmla="*/ 147 h 861"/>
                <a:gd name="T32" fmla="*/ 148 w 1412"/>
                <a:gd name="T33" fmla="*/ 155 h 861"/>
                <a:gd name="T34" fmla="*/ 163 w 1412"/>
                <a:gd name="T35" fmla="*/ 155 h 861"/>
                <a:gd name="T36" fmla="*/ 194 w 1412"/>
                <a:gd name="T37" fmla="*/ 163 h 861"/>
                <a:gd name="T38" fmla="*/ 218 w 1412"/>
                <a:gd name="T39" fmla="*/ 155 h 861"/>
                <a:gd name="T40" fmla="*/ 249 w 1412"/>
                <a:gd name="T41" fmla="*/ 147 h 861"/>
                <a:gd name="T42" fmla="*/ 272 w 1412"/>
                <a:gd name="T43" fmla="*/ 147 h 861"/>
                <a:gd name="T44" fmla="*/ 296 w 1412"/>
                <a:gd name="T45" fmla="*/ 155 h 861"/>
                <a:gd name="T46" fmla="*/ 311 w 1412"/>
                <a:gd name="T47" fmla="*/ 147 h 861"/>
                <a:gd name="T48" fmla="*/ 303 w 1412"/>
                <a:gd name="T49" fmla="*/ 132 h 861"/>
                <a:gd name="T50" fmla="*/ 288 w 1412"/>
                <a:gd name="T51" fmla="*/ 108 h 861"/>
                <a:gd name="T52" fmla="*/ 272 w 1412"/>
                <a:gd name="T53" fmla="*/ 101 h 861"/>
                <a:gd name="T54" fmla="*/ 257 w 1412"/>
                <a:gd name="T55" fmla="*/ 78 h 861"/>
                <a:gd name="T56" fmla="*/ 241 w 1412"/>
                <a:gd name="T57" fmla="*/ 62 h 861"/>
                <a:gd name="T58" fmla="*/ 226 w 1412"/>
                <a:gd name="T59" fmla="*/ 62 h 861"/>
                <a:gd name="T60" fmla="*/ 226 w 1412"/>
                <a:gd name="T61" fmla="*/ 31 h 861"/>
                <a:gd name="T62" fmla="*/ 226 w 1412"/>
                <a:gd name="T63" fmla="*/ 16 h 861"/>
                <a:gd name="T64" fmla="*/ 218 w 1412"/>
                <a:gd name="T65" fmla="*/ 8 h 8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12" h="861">
                  <a:moveTo>
                    <a:pt x="895" y="0"/>
                  </a:moveTo>
                  <a:lnTo>
                    <a:pt x="860" y="35"/>
                  </a:lnTo>
                  <a:lnTo>
                    <a:pt x="792" y="137"/>
                  </a:lnTo>
                  <a:lnTo>
                    <a:pt x="758" y="172"/>
                  </a:lnTo>
                  <a:lnTo>
                    <a:pt x="722" y="207"/>
                  </a:lnTo>
                  <a:lnTo>
                    <a:pt x="688" y="207"/>
                  </a:lnTo>
                  <a:lnTo>
                    <a:pt x="655" y="240"/>
                  </a:lnTo>
                  <a:lnTo>
                    <a:pt x="516" y="240"/>
                  </a:lnTo>
                  <a:lnTo>
                    <a:pt x="482" y="240"/>
                  </a:lnTo>
                  <a:lnTo>
                    <a:pt x="448" y="310"/>
                  </a:lnTo>
                  <a:lnTo>
                    <a:pt x="414" y="344"/>
                  </a:lnTo>
                  <a:lnTo>
                    <a:pt x="378" y="344"/>
                  </a:lnTo>
                  <a:lnTo>
                    <a:pt x="311" y="378"/>
                  </a:lnTo>
                  <a:lnTo>
                    <a:pt x="241" y="378"/>
                  </a:lnTo>
                  <a:lnTo>
                    <a:pt x="172" y="378"/>
                  </a:lnTo>
                  <a:lnTo>
                    <a:pt x="104" y="378"/>
                  </a:lnTo>
                  <a:lnTo>
                    <a:pt x="34" y="481"/>
                  </a:lnTo>
                  <a:lnTo>
                    <a:pt x="34" y="516"/>
                  </a:lnTo>
                  <a:lnTo>
                    <a:pt x="0" y="551"/>
                  </a:lnTo>
                  <a:lnTo>
                    <a:pt x="0" y="584"/>
                  </a:lnTo>
                  <a:lnTo>
                    <a:pt x="34" y="653"/>
                  </a:lnTo>
                  <a:lnTo>
                    <a:pt x="69" y="722"/>
                  </a:lnTo>
                  <a:lnTo>
                    <a:pt x="104" y="756"/>
                  </a:lnTo>
                  <a:lnTo>
                    <a:pt x="138" y="825"/>
                  </a:lnTo>
                  <a:lnTo>
                    <a:pt x="172" y="860"/>
                  </a:lnTo>
                  <a:lnTo>
                    <a:pt x="241" y="860"/>
                  </a:lnTo>
                  <a:lnTo>
                    <a:pt x="241" y="790"/>
                  </a:lnTo>
                  <a:lnTo>
                    <a:pt x="275" y="790"/>
                  </a:lnTo>
                  <a:lnTo>
                    <a:pt x="482" y="790"/>
                  </a:lnTo>
                  <a:lnTo>
                    <a:pt x="516" y="722"/>
                  </a:lnTo>
                  <a:lnTo>
                    <a:pt x="551" y="688"/>
                  </a:lnTo>
                  <a:lnTo>
                    <a:pt x="585" y="653"/>
                  </a:lnTo>
                  <a:lnTo>
                    <a:pt x="619" y="653"/>
                  </a:lnTo>
                  <a:lnTo>
                    <a:pt x="655" y="688"/>
                  </a:lnTo>
                  <a:lnTo>
                    <a:pt x="688" y="688"/>
                  </a:lnTo>
                  <a:lnTo>
                    <a:pt x="722" y="688"/>
                  </a:lnTo>
                  <a:lnTo>
                    <a:pt x="826" y="722"/>
                  </a:lnTo>
                  <a:lnTo>
                    <a:pt x="860" y="722"/>
                  </a:lnTo>
                  <a:lnTo>
                    <a:pt x="895" y="722"/>
                  </a:lnTo>
                  <a:lnTo>
                    <a:pt x="964" y="688"/>
                  </a:lnTo>
                  <a:lnTo>
                    <a:pt x="1032" y="688"/>
                  </a:lnTo>
                  <a:lnTo>
                    <a:pt x="1102" y="653"/>
                  </a:lnTo>
                  <a:lnTo>
                    <a:pt x="1170" y="653"/>
                  </a:lnTo>
                  <a:lnTo>
                    <a:pt x="1204" y="653"/>
                  </a:lnTo>
                  <a:lnTo>
                    <a:pt x="1273" y="688"/>
                  </a:lnTo>
                  <a:lnTo>
                    <a:pt x="1308" y="688"/>
                  </a:lnTo>
                  <a:lnTo>
                    <a:pt x="1411" y="688"/>
                  </a:lnTo>
                  <a:lnTo>
                    <a:pt x="1377" y="653"/>
                  </a:lnTo>
                  <a:lnTo>
                    <a:pt x="1343" y="618"/>
                  </a:lnTo>
                  <a:lnTo>
                    <a:pt x="1343" y="584"/>
                  </a:lnTo>
                  <a:lnTo>
                    <a:pt x="1308" y="551"/>
                  </a:lnTo>
                  <a:lnTo>
                    <a:pt x="1273" y="481"/>
                  </a:lnTo>
                  <a:lnTo>
                    <a:pt x="1239" y="481"/>
                  </a:lnTo>
                  <a:lnTo>
                    <a:pt x="1204" y="447"/>
                  </a:lnTo>
                  <a:lnTo>
                    <a:pt x="1170" y="378"/>
                  </a:lnTo>
                  <a:lnTo>
                    <a:pt x="1136" y="344"/>
                  </a:lnTo>
                  <a:lnTo>
                    <a:pt x="1102" y="310"/>
                  </a:lnTo>
                  <a:lnTo>
                    <a:pt x="1067" y="274"/>
                  </a:lnTo>
                  <a:lnTo>
                    <a:pt x="1032" y="274"/>
                  </a:lnTo>
                  <a:lnTo>
                    <a:pt x="999" y="274"/>
                  </a:lnTo>
                  <a:lnTo>
                    <a:pt x="999" y="240"/>
                  </a:lnTo>
                  <a:lnTo>
                    <a:pt x="999" y="137"/>
                  </a:lnTo>
                  <a:lnTo>
                    <a:pt x="999" y="103"/>
                  </a:lnTo>
                  <a:lnTo>
                    <a:pt x="999" y="69"/>
                  </a:lnTo>
                  <a:lnTo>
                    <a:pt x="964" y="69"/>
                  </a:lnTo>
                  <a:lnTo>
                    <a:pt x="964" y="35"/>
                  </a:lnTo>
                  <a:lnTo>
                    <a:pt x="895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84" name="Freeform 301"/>
            <p:cNvSpPr>
              <a:spLocks noChangeArrowheads="1"/>
            </p:cNvSpPr>
            <p:nvPr/>
          </p:nvSpPr>
          <p:spPr bwMode="auto">
            <a:xfrm>
              <a:off x="2611" y="3121"/>
              <a:ext cx="257" cy="210"/>
            </a:xfrm>
            <a:custGeom>
              <a:avLst/>
              <a:gdLst>
                <a:gd name="T0" fmla="*/ 202 w 1136"/>
                <a:gd name="T1" fmla="*/ 8 h 929"/>
                <a:gd name="T2" fmla="*/ 171 w 1136"/>
                <a:gd name="T3" fmla="*/ 16 h 929"/>
                <a:gd name="T4" fmla="*/ 156 w 1136"/>
                <a:gd name="T5" fmla="*/ 16 h 929"/>
                <a:gd name="T6" fmla="*/ 125 w 1136"/>
                <a:gd name="T7" fmla="*/ 16 h 929"/>
                <a:gd name="T8" fmla="*/ 109 w 1136"/>
                <a:gd name="T9" fmla="*/ 0 h 929"/>
                <a:gd name="T10" fmla="*/ 62 w 1136"/>
                <a:gd name="T11" fmla="*/ 8 h 929"/>
                <a:gd name="T12" fmla="*/ 47 w 1136"/>
                <a:gd name="T13" fmla="*/ 0 h 929"/>
                <a:gd name="T14" fmla="*/ 31 w 1136"/>
                <a:gd name="T15" fmla="*/ 16 h 929"/>
                <a:gd name="T16" fmla="*/ 23 w 1136"/>
                <a:gd name="T17" fmla="*/ 47 h 929"/>
                <a:gd name="T18" fmla="*/ 31 w 1136"/>
                <a:gd name="T19" fmla="*/ 70 h 929"/>
                <a:gd name="T20" fmla="*/ 15 w 1136"/>
                <a:gd name="T21" fmla="*/ 78 h 929"/>
                <a:gd name="T22" fmla="*/ 8 w 1136"/>
                <a:gd name="T23" fmla="*/ 93 h 929"/>
                <a:gd name="T24" fmla="*/ 0 w 1136"/>
                <a:gd name="T25" fmla="*/ 117 h 929"/>
                <a:gd name="T26" fmla="*/ 0 w 1136"/>
                <a:gd name="T27" fmla="*/ 155 h 929"/>
                <a:gd name="T28" fmla="*/ 31 w 1136"/>
                <a:gd name="T29" fmla="*/ 163 h 929"/>
                <a:gd name="T30" fmla="*/ 54 w 1136"/>
                <a:gd name="T31" fmla="*/ 171 h 929"/>
                <a:gd name="T32" fmla="*/ 70 w 1136"/>
                <a:gd name="T33" fmla="*/ 186 h 929"/>
                <a:gd name="T34" fmla="*/ 86 w 1136"/>
                <a:gd name="T35" fmla="*/ 210 h 929"/>
                <a:gd name="T36" fmla="*/ 101 w 1136"/>
                <a:gd name="T37" fmla="*/ 210 h 929"/>
                <a:gd name="T38" fmla="*/ 117 w 1136"/>
                <a:gd name="T39" fmla="*/ 210 h 929"/>
                <a:gd name="T40" fmla="*/ 125 w 1136"/>
                <a:gd name="T41" fmla="*/ 202 h 929"/>
                <a:gd name="T42" fmla="*/ 132 w 1136"/>
                <a:gd name="T43" fmla="*/ 194 h 929"/>
                <a:gd name="T44" fmla="*/ 148 w 1136"/>
                <a:gd name="T45" fmla="*/ 163 h 929"/>
                <a:gd name="T46" fmla="*/ 171 w 1136"/>
                <a:gd name="T47" fmla="*/ 163 h 929"/>
                <a:gd name="T48" fmla="*/ 195 w 1136"/>
                <a:gd name="T49" fmla="*/ 155 h 929"/>
                <a:gd name="T50" fmla="*/ 210 w 1136"/>
                <a:gd name="T51" fmla="*/ 140 h 929"/>
                <a:gd name="T52" fmla="*/ 226 w 1136"/>
                <a:gd name="T53" fmla="*/ 109 h 929"/>
                <a:gd name="T54" fmla="*/ 233 w 1136"/>
                <a:gd name="T55" fmla="*/ 93 h 929"/>
                <a:gd name="T56" fmla="*/ 241 w 1136"/>
                <a:gd name="T57" fmla="*/ 70 h 929"/>
                <a:gd name="T58" fmla="*/ 257 w 1136"/>
                <a:gd name="T59" fmla="*/ 47 h 929"/>
                <a:gd name="T60" fmla="*/ 241 w 1136"/>
                <a:gd name="T61" fmla="*/ 23 h 929"/>
                <a:gd name="T62" fmla="*/ 233 w 1136"/>
                <a:gd name="T63" fmla="*/ 8 h 9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36" h="929">
                  <a:moveTo>
                    <a:pt x="1032" y="34"/>
                  </a:moveTo>
                  <a:lnTo>
                    <a:pt x="895" y="34"/>
                  </a:lnTo>
                  <a:lnTo>
                    <a:pt x="860" y="34"/>
                  </a:lnTo>
                  <a:lnTo>
                    <a:pt x="757" y="69"/>
                  </a:lnTo>
                  <a:lnTo>
                    <a:pt x="722" y="69"/>
                  </a:lnTo>
                  <a:lnTo>
                    <a:pt x="688" y="69"/>
                  </a:lnTo>
                  <a:lnTo>
                    <a:pt x="618" y="69"/>
                  </a:lnTo>
                  <a:lnTo>
                    <a:pt x="551" y="69"/>
                  </a:lnTo>
                  <a:lnTo>
                    <a:pt x="516" y="34"/>
                  </a:lnTo>
                  <a:lnTo>
                    <a:pt x="481" y="0"/>
                  </a:lnTo>
                  <a:lnTo>
                    <a:pt x="310" y="34"/>
                  </a:lnTo>
                  <a:lnTo>
                    <a:pt x="274" y="34"/>
                  </a:lnTo>
                  <a:lnTo>
                    <a:pt x="240" y="0"/>
                  </a:lnTo>
                  <a:lnTo>
                    <a:pt x="207" y="0"/>
                  </a:lnTo>
                  <a:lnTo>
                    <a:pt x="172" y="34"/>
                  </a:lnTo>
                  <a:lnTo>
                    <a:pt x="137" y="69"/>
                  </a:lnTo>
                  <a:lnTo>
                    <a:pt x="103" y="103"/>
                  </a:lnTo>
                  <a:lnTo>
                    <a:pt x="103" y="206"/>
                  </a:lnTo>
                  <a:lnTo>
                    <a:pt x="137" y="206"/>
                  </a:lnTo>
                  <a:lnTo>
                    <a:pt x="137" y="309"/>
                  </a:lnTo>
                  <a:lnTo>
                    <a:pt x="103" y="343"/>
                  </a:lnTo>
                  <a:lnTo>
                    <a:pt x="68" y="343"/>
                  </a:lnTo>
                  <a:lnTo>
                    <a:pt x="68" y="378"/>
                  </a:lnTo>
                  <a:lnTo>
                    <a:pt x="34" y="413"/>
                  </a:lnTo>
                  <a:lnTo>
                    <a:pt x="0" y="446"/>
                  </a:lnTo>
                  <a:lnTo>
                    <a:pt x="0" y="516"/>
                  </a:lnTo>
                  <a:lnTo>
                    <a:pt x="0" y="584"/>
                  </a:lnTo>
                  <a:lnTo>
                    <a:pt x="0" y="687"/>
                  </a:lnTo>
                  <a:lnTo>
                    <a:pt x="103" y="721"/>
                  </a:lnTo>
                  <a:lnTo>
                    <a:pt x="137" y="721"/>
                  </a:lnTo>
                  <a:lnTo>
                    <a:pt x="207" y="721"/>
                  </a:lnTo>
                  <a:lnTo>
                    <a:pt x="240" y="757"/>
                  </a:lnTo>
                  <a:lnTo>
                    <a:pt x="274" y="790"/>
                  </a:lnTo>
                  <a:lnTo>
                    <a:pt x="310" y="824"/>
                  </a:lnTo>
                  <a:lnTo>
                    <a:pt x="344" y="894"/>
                  </a:lnTo>
                  <a:lnTo>
                    <a:pt x="378" y="928"/>
                  </a:lnTo>
                  <a:lnTo>
                    <a:pt x="413" y="928"/>
                  </a:lnTo>
                  <a:lnTo>
                    <a:pt x="447" y="928"/>
                  </a:lnTo>
                  <a:lnTo>
                    <a:pt x="481" y="928"/>
                  </a:lnTo>
                  <a:lnTo>
                    <a:pt x="516" y="928"/>
                  </a:lnTo>
                  <a:lnTo>
                    <a:pt x="551" y="928"/>
                  </a:lnTo>
                  <a:lnTo>
                    <a:pt x="551" y="894"/>
                  </a:lnTo>
                  <a:lnTo>
                    <a:pt x="584" y="894"/>
                  </a:lnTo>
                  <a:lnTo>
                    <a:pt x="584" y="859"/>
                  </a:lnTo>
                  <a:lnTo>
                    <a:pt x="618" y="790"/>
                  </a:lnTo>
                  <a:lnTo>
                    <a:pt x="654" y="721"/>
                  </a:lnTo>
                  <a:lnTo>
                    <a:pt x="722" y="721"/>
                  </a:lnTo>
                  <a:lnTo>
                    <a:pt x="757" y="721"/>
                  </a:lnTo>
                  <a:lnTo>
                    <a:pt x="825" y="721"/>
                  </a:lnTo>
                  <a:lnTo>
                    <a:pt x="860" y="687"/>
                  </a:lnTo>
                  <a:lnTo>
                    <a:pt x="895" y="653"/>
                  </a:lnTo>
                  <a:lnTo>
                    <a:pt x="928" y="618"/>
                  </a:lnTo>
                  <a:lnTo>
                    <a:pt x="963" y="516"/>
                  </a:lnTo>
                  <a:lnTo>
                    <a:pt x="998" y="480"/>
                  </a:lnTo>
                  <a:lnTo>
                    <a:pt x="998" y="446"/>
                  </a:lnTo>
                  <a:lnTo>
                    <a:pt x="1032" y="413"/>
                  </a:lnTo>
                  <a:lnTo>
                    <a:pt x="1067" y="343"/>
                  </a:lnTo>
                  <a:lnTo>
                    <a:pt x="1067" y="309"/>
                  </a:lnTo>
                  <a:lnTo>
                    <a:pt x="1101" y="274"/>
                  </a:lnTo>
                  <a:lnTo>
                    <a:pt x="1135" y="206"/>
                  </a:lnTo>
                  <a:lnTo>
                    <a:pt x="1101" y="137"/>
                  </a:lnTo>
                  <a:lnTo>
                    <a:pt x="1067" y="103"/>
                  </a:lnTo>
                  <a:lnTo>
                    <a:pt x="1032" y="69"/>
                  </a:lnTo>
                  <a:lnTo>
                    <a:pt x="1032" y="3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85" name="Freeform 302"/>
            <p:cNvSpPr>
              <a:spLocks noChangeArrowheads="1"/>
            </p:cNvSpPr>
            <p:nvPr/>
          </p:nvSpPr>
          <p:spPr bwMode="auto">
            <a:xfrm>
              <a:off x="2611" y="3121"/>
              <a:ext cx="257" cy="210"/>
            </a:xfrm>
            <a:custGeom>
              <a:avLst/>
              <a:gdLst>
                <a:gd name="T0" fmla="*/ 202 w 1136"/>
                <a:gd name="T1" fmla="*/ 8 h 929"/>
                <a:gd name="T2" fmla="*/ 171 w 1136"/>
                <a:gd name="T3" fmla="*/ 16 h 929"/>
                <a:gd name="T4" fmla="*/ 156 w 1136"/>
                <a:gd name="T5" fmla="*/ 16 h 929"/>
                <a:gd name="T6" fmla="*/ 125 w 1136"/>
                <a:gd name="T7" fmla="*/ 16 h 929"/>
                <a:gd name="T8" fmla="*/ 109 w 1136"/>
                <a:gd name="T9" fmla="*/ 0 h 929"/>
                <a:gd name="T10" fmla="*/ 62 w 1136"/>
                <a:gd name="T11" fmla="*/ 8 h 929"/>
                <a:gd name="T12" fmla="*/ 47 w 1136"/>
                <a:gd name="T13" fmla="*/ 0 h 929"/>
                <a:gd name="T14" fmla="*/ 31 w 1136"/>
                <a:gd name="T15" fmla="*/ 16 h 929"/>
                <a:gd name="T16" fmla="*/ 23 w 1136"/>
                <a:gd name="T17" fmla="*/ 47 h 929"/>
                <a:gd name="T18" fmla="*/ 31 w 1136"/>
                <a:gd name="T19" fmla="*/ 70 h 929"/>
                <a:gd name="T20" fmla="*/ 15 w 1136"/>
                <a:gd name="T21" fmla="*/ 78 h 929"/>
                <a:gd name="T22" fmla="*/ 8 w 1136"/>
                <a:gd name="T23" fmla="*/ 93 h 929"/>
                <a:gd name="T24" fmla="*/ 0 w 1136"/>
                <a:gd name="T25" fmla="*/ 117 h 929"/>
                <a:gd name="T26" fmla="*/ 0 w 1136"/>
                <a:gd name="T27" fmla="*/ 155 h 929"/>
                <a:gd name="T28" fmla="*/ 31 w 1136"/>
                <a:gd name="T29" fmla="*/ 163 h 929"/>
                <a:gd name="T30" fmla="*/ 54 w 1136"/>
                <a:gd name="T31" fmla="*/ 171 h 929"/>
                <a:gd name="T32" fmla="*/ 70 w 1136"/>
                <a:gd name="T33" fmla="*/ 186 h 929"/>
                <a:gd name="T34" fmla="*/ 86 w 1136"/>
                <a:gd name="T35" fmla="*/ 210 h 929"/>
                <a:gd name="T36" fmla="*/ 101 w 1136"/>
                <a:gd name="T37" fmla="*/ 210 h 929"/>
                <a:gd name="T38" fmla="*/ 117 w 1136"/>
                <a:gd name="T39" fmla="*/ 210 h 929"/>
                <a:gd name="T40" fmla="*/ 125 w 1136"/>
                <a:gd name="T41" fmla="*/ 202 h 929"/>
                <a:gd name="T42" fmla="*/ 132 w 1136"/>
                <a:gd name="T43" fmla="*/ 194 h 929"/>
                <a:gd name="T44" fmla="*/ 148 w 1136"/>
                <a:gd name="T45" fmla="*/ 163 h 929"/>
                <a:gd name="T46" fmla="*/ 171 w 1136"/>
                <a:gd name="T47" fmla="*/ 163 h 929"/>
                <a:gd name="T48" fmla="*/ 195 w 1136"/>
                <a:gd name="T49" fmla="*/ 155 h 929"/>
                <a:gd name="T50" fmla="*/ 210 w 1136"/>
                <a:gd name="T51" fmla="*/ 140 h 929"/>
                <a:gd name="T52" fmla="*/ 226 w 1136"/>
                <a:gd name="T53" fmla="*/ 109 h 929"/>
                <a:gd name="T54" fmla="*/ 233 w 1136"/>
                <a:gd name="T55" fmla="*/ 93 h 929"/>
                <a:gd name="T56" fmla="*/ 241 w 1136"/>
                <a:gd name="T57" fmla="*/ 70 h 929"/>
                <a:gd name="T58" fmla="*/ 257 w 1136"/>
                <a:gd name="T59" fmla="*/ 47 h 929"/>
                <a:gd name="T60" fmla="*/ 241 w 1136"/>
                <a:gd name="T61" fmla="*/ 23 h 929"/>
                <a:gd name="T62" fmla="*/ 233 w 1136"/>
                <a:gd name="T63" fmla="*/ 8 h 9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36" h="929">
                  <a:moveTo>
                    <a:pt x="1032" y="34"/>
                  </a:moveTo>
                  <a:lnTo>
                    <a:pt x="895" y="34"/>
                  </a:lnTo>
                  <a:lnTo>
                    <a:pt x="860" y="34"/>
                  </a:lnTo>
                  <a:lnTo>
                    <a:pt x="757" y="69"/>
                  </a:lnTo>
                  <a:lnTo>
                    <a:pt x="722" y="69"/>
                  </a:lnTo>
                  <a:lnTo>
                    <a:pt x="688" y="69"/>
                  </a:lnTo>
                  <a:lnTo>
                    <a:pt x="618" y="69"/>
                  </a:lnTo>
                  <a:lnTo>
                    <a:pt x="551" y="69"/>
                  </a:lnTo>
                  <a:lnTo>
                    <a:pt x="516" y="34"/>
                  </a:lnTo>
                  <a:lnTo>
                    <a:pt x="481" y="0"/>
                  </a:lnTo>
                  <a:lnTo>
                    <a:pt x="310" y="34"/>
                  </a:lnTo>
                  <a:lnTo>
                    <a:pt x="274" y="34"/>
                  </a:lnTo>
                  <a:lnTo>
                    <a:pt x="240" y="0"/>
                  </a:lnTo>
                  <a:lnTo>
                    <a:pt x="207" y="0"/>
                  </a:lnTo>
                  <a:lnTo>
                    <a:pt x="172" y="34"/>
                  </a:lnTo>
                  <a:lnTo>
                    <a:pt x="137" y="69"/>
                  </a:lnTo>
                  <a:lnTo>
                    <a:pt x="103" y="103"/>
                  </a:lnTo>
                  <a:lnTo>
                    <a:pt x="103" y="206"/>
                  </a:lnTo>
                  <a:lnTo>
                    <a:pt x="137" y="206"/>
                  </a:lnTo>
                  <a:lnTo>
                    <a:pt x="137" y="309"/>
                  </a:lnTo>
                  <a:lnTo>
                    <a:pt x="103" y="343"/>
                  </a:lnTo>
                  <a:lnTo>
                    <a:pt x="68" y="343"/>
                  </a:lnTo>
                  <a:lnTo>
                    <a:pt x="68" y="378"/>
                  </a:lnTo>
                  <a:lnTo>
                    <a:pt x="34" y="413"/>
                  </a:lnTo>
                  <a:lnTo>
                    <a:pt x="0" y="446"/>
                  </a:lnTo>
                  <a:lnTo>
                    <a:pt x="0" y="516"/>
                  </a:lnTo>
                  <a:lnTo>
                    <a:pt x="0" y="584"/>
                  </a:lnTo>
                  <a:lnTo>
                    <a:pt x="0" y="687"/>
                  </a:lnTo>
                  <a:lnTo>
                    <a:pt x="103" y="721"/>
                  </a:lnTo>
                  <a:lnTo>
                    <a:pt x="137" y="721"/>
                  </a:lnTo>
                  <a:lnTo>
                    <a:pt x="207" y="721"/>
                  </a:lnTo>
                  <a:lnTo>
                    <a:pt x="240" y="757"/>
                  </a:lnTo>
                  <a:lnTo>
                    <a:pt x="274" y="790"/>
                  </a:lnTo>
                  <a:lnTo>
                    <a:pt x="310" y="824"/>
                  </a:lnTo>
                  <a:lnTo>
                    <a:pt x="344" y="894"/>
                  </a:lnTo>
                  <a:lnTo>
                    <a:pt x="378" y="928"/>
                  </a:lnTo>
                  <a:lnTo>
                    <a:pt x="413" y="928"/>
                  </a:lnTo>
                  <a:lnTo>
                    <a:pt x="447" y="928"/>
                  </a:lnTo>
                  <a:lnTo>
                    <a:pt x="481" y="928"/>
                  </a:lnTo>
                  <a:lnTo>
                    <a:pt x="516" y="928"/>
                  </a:lnTo>
                  <a:lnTo>
                    <a:pt x="551" y="928"/>
                  </a:lnTo>
                  <a:lnTo>
                    <a:pt x="551" y="894"/>
                  </a:lnTo>
                  <a:lnTo>
                    <a:pt x="584" y="894"/>
                  </a:lnTo>
                  <a:lnTo>
                    <a:pt x="584" y="859"/>
                  </a:lnTo>
                  <a:lnTo>
                    <a:pt x="618" y="790"/>
                  </a:lnTo>
                  <a:lnTo>
                    <a:pt x="654" y="721"/>
                  </a:lnTo>
                  <a:lnTo>
                    <a:pt x="722" y="721"/>
                  </a:lnTo>
                  <a:lnTo>
                    <a:pt x="757" y="721"/>
                  </a:lnTo>
                  <a:lnTo>
                    <a:pt x="825" y="721"/>
                  </a:lnTo>
                  <a:lnTo>
                    <a:pt x="860" y="687"/>
                  </a:lnTo>
                  <a:lnTo>
                    <a:pt x="895" y="653"/>
                  </a:lnTo>
                  <a:lnTo>
                    <a:pt x="928" y="618"/>
                  </a:lnTo>
                  <a:lnTo>
                    <a:pt x="963" y="516"/>
                  </a:lnTo>
                  <a:lnTo>
                    <a:pt x="998" y="480"/>
                  </a:lnTo>
                  <a:lnTo>
                    <a:pt x="998" y="446"/>
                  </a:lnTo>
                  <a:lnTo>
                    <a:pt x="1032" y="413"/>
                  </a:lnTo>
                  <a:lnTo>
                    <a:pt x="1067" y="343"/>
                  </a:lnTo>
                  <a:lnTo>
                    <a:pt x="1067" y="309"/>
                  </a:lnTo>
                  <a:lnTo>
                    <a:pt x="1101" y="274"/>
                  </a:lnTo>
                  <a:lnTo>
                    <a:pt x="1135" y="206"/>
                  </a:lnTo>
                  <a:lnTo>
                    <a:pt x="1101" y="137"/>
                  </a:lnTo>
                  <a:lnTo>
                    <a:pt x="1067" y="103"/>
                  </a:lnTo>
                  <a:lnTo>
                    <a:pt x="1032" y="69"/>
                  </a:lnTo>
                  <a:lnTo>
                    <a:pt x="1032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86" name="Freeform 303"/>
            <p:cNvSpPr>
              <a:spLocks noChangeArrowheads="1"/>
            </p:cNvSpPr>
            <p:nvPr/>
          </p:nvSpPr>
          <p:spPr bwMode="auto">
            <a:xfrm>
              <a:off x="2791" y="3347"/>
              <a:ext cx="179" cy="194"/>
            </a:xfrm>
            <a:custGeom>
              <a:avLst/>
              <a:gdLst>
                <a:gd name="T0" fmla="*/ 16 w 793"/>
                <a:gd name="T1" fmla="*/ 186 h 861"/>
                <a:gd name="T2" fmla="*/ 23 w 793"/>
                <a:gd name="T3" fmla="*/ 171 h 861"/>
                <a:gd name="T4" fmla="*/ 31 w 793"/>
                <a:gd name="T5" fmla="*/ 178 h 861"/>
                <a:gd name="T6" fmla="*/ 39 w 793"/>
                <a:gd name="T7" fmla="*/ 194 h 861"/>
                <a:gd name="T8" fmla="*/ 47 w 793"/>
                <a:gd name="T9" fmla="*/ 194 h 861"/>
                <a:gd name="T10" fmla="*/ 62 w 793"/>
                <a:gd name="T11" fmla="*/ 186 h 861"/>
                <a:gd name="T12" fmla="*/ 78 w 793"/>
                <a:gd name="T13" fmla="*/ 186 h 861"/>
                <a:gd name="T14" fmla="*/ 93 w 793"/>
                <a:gd name="T15" fmla="*/ 171 h 861"/>
                <a:gd name="T16" fmla="*/ 101 w 793"/>
                <a:gd name="T17" fmla="*/ 163 h 861"/>
                <a:gd name="T18" fmla="*/ 109 w 793"/>
                <a:gd name="T19" fmla="*/ 155 h 861"/>
                <a:gd name="T20" fmla="*/ 109 w 793"/>
                <a:gd name="T21" fmla="*/ 147 h 861"/>
                <a:gd name="T22" fmla="*/ 109 w 793"/>
                <a:gd name="T23" fmla="*/ 132 h 861"/>
                <a:gd name="T24" fmla="*/ 109 w 793"/>
                <a:gd name="T25" fmla="*/ 124 h 861"/>
                <a:gd name="T26" fmla="*/ 116 w 793"/>
                <a:gd name="T27" fmla="*/ 124 h 861"/>
                <a:gd name="T28" fmla="*/ 116 w 793"/>
                <a:gd name="T29" fmla="*/ 116 h 861"/>
                <a:gd name="T30" fmla="*/ 124 w 793"/>
                <a:gd name="T31" fmla="*/ 109 h 861"/>
                <a:gd name="T32" fmla="*/ 132 w 793"/>
                <a:gd name="T33" fmla="*/ 101 h 861"/>
                <a:gd name="T34" fmla="*/ 140 w 793"/>
                <a:gd name="T35" fmla="*/ 93 h 861"/>
                <a:gd name="T36" fmla="*/ 140 w 793"/>
                <a:gd name="T37" fmla="*/ 85 h 861"/>
                <a:gd name="T38" fmla="*/ 140 w 793"/>
                <a:gd name="T39" fmla="*/ 70 h 861"/>
                <a:gd name="T40" fmla="*/ 155 w 793"/>
                <a:gd name="T41" fmla="*/ 39 h 861"/>
                <a:gd name="T42" fmla="*/ 171 w 793"/>
                <a:gd name="T43" fmla="*/ 16 h 861"/>
                <a:gd name="T44" fmla="*/ 179 w 793"/>
                <a:gd name="T45" fmla="*/ 8 h 861"/>
                <a:gd name="T46" fmla="*/ 179 w 793"/>
                <a:gd name="T47" fmla="*/ 0 h 861"/>
                <a:gd name="T48" fmla="*/ 132 w 793"/>
                <a:gd name="T49" fmla="*/ 0 h 861"/>
                <a:gd name="T50" fmla="*/ 124 w 793"/>
                <a:gd name="T51" fmla="*/ 0 h 861"/>
                <a:gd name="T52" fmla="*/ 124 w 793"/>
                <a:gd name="T53" fmla="*/ 16 h 861"/>
                <a:gd name="T54" fmla="*/ 109 w 793"/>
                <a:gd name="T55" fmla="*/ 16 h 861"/>
                <a:gd name="T56" fmla="*/ 101 w 793"/>
                <a:gd name="T57" fmla="*/ 23 h 861"/>
                <a:gd name="T58" fmla="*/ 101 w 793"/>
                <a:gd name="T59" fmla="*/ 39 h 861"/>
                <a:gd name="T60" fmla="*/ 85 w 793"/>
                <a:gd name="T61" fmla="*/ 31 h 861"/>
                <a:gd name="T62" fmla="*/ 70 w 793"/>
                <a:gd name="T63" fmla="*/ 23 h 861"/>
                <a:gd name="T64" fmla="*/ 54 w 793"/>
                <a:gd name="T65" fmla="*/ 31 h 861"/>
                <a:gd name="T66" fmla="*/ 47 w 793"/>
                <a:gd name="T67" fmla="*/ 23 h 861"/>
                <a:gd name="T68" fmla="*/ 39 w 793"/>
                <a:gd name="T69" fmla="*/ 31 h 861"/>
                <a:gd name="T70" fmla="*/ 39 w 793"/>
                <a:gd name="T71" fmla="*/ 39 h 861"/>
                <a:gd name="T72" fmla="*/ 47 w 793"/>
                <a:gd name="T73" fmla="*/ 47 h 861"/>
                <a:gd name="T74" fmla="*/ 62 w 793"/>
                <a:gd name="T75" fmla="*/ 47 h 861"/>
                <a:gd name="T76" fmla="*/ 70 w 793"/>
                <a:gd name="T77" fmla="*/ 62 h 861"/>
                <a:gd name="T78" fmla="*/ 70 w 793"/>
                <a:gd name="T79" fmla="*/ 70 h 861"/>
                <a:gd name="T80" fmla="*/ 70 w 793"/>
                <a:gd name="T81" fmla="*/ 78 h 861"/>
                <a:gd name="T82" fmla="*/ 70 w 793"/>
                <a:gd name="T83" fmla="*/ 85 h 861"/>
                <a:gd name="T84" fmla="*/ 70 w 793"/>
                <a:gd name="T85" fmla="*/ 109 h 861"/>
                <a:gd name="T86" fmla="*/ 70 w 793"/>
                <a:gd name="T87" fmla="*/ 124 h 861"/>
                <a:gd name="T88" fmla="*/ 70 w 793"/>
                <a:gd name="T89" fmla="*/ 132 h 861"/>
                <a:gd name="T90" fmla="*/ 54 w 793"/>
                <a:gd name="T91" fmla="*/ 132 h 861"/>
                <a:gd name="T92" fmla="*/ 23 w 793"/>
                <a:gd name="T93" fmla="*/ 132 h 861"/>
                <a:gd name="T94" fmla="*/ 16 w 793"/>
                <a:gd name="T95" fmla="*/ 132 h 861"/>
                <a:gd name="T96" fmla="*/ 8 w 793"/>
                <a:gd name="T97" fmla="*/ 132 h 861"/>
                <a:gd name="T98" fmla="*/ 8 w 793"/>
                <a:gd name="T99" fmla="*/ 139 h 861"/>
                <a:gd name="T100" fmla="*/ 8 w 793"/>
                <a:gd name="T101" fmla="*/ 147 h 861"/>
                <a:gd name="T102" fmla="*/ 16 w 793"/>
                <a:gd name="T103" fmla="*/ 155 h 861"/>
                <a:gd name="T104" fmla="*/ 8 w 793"/>
                <a:gd name="T105" fmla="*/ 163 h 861"/>
                <a:gd name="T106" fmla="*/ 0 w 793"/>
                <a:gd name="T107" fmla="*/ 163 h 861"/>
                <a:gd name="T108" fmla="*/ 0 w 793"/>
                <a:gd name="T109" fmla="*/ 171 h 861"/>
                <a:gd name="T110" fmla="*/ 8 w 793"/>
                <a:gd name="T111" fmla="*/ 178 h 861"/>
                <a:gd name="T112" fmla="*/ 16 w 793"/>
                <a:gd name="T113" fmla="*/ 186 h 8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93" h="861">
                  <a:moveTo>
                    <a:pt x="70" y="825"/>
                  </a:moveTo>
                  <a:lnTo>
                    <a:pt x="104" y="757"/>
                  </a:lnTo>
                  <a:lnTo>
                    <a:pt x="137" y="791"/>
                  </a:lnTo>
                  <a:lnTo>
                    <a:pt x="172" y="860"/>
                  </a:lnTo>
                  <a:lnTo>
                    <a:pt x="207" y="860"/>
                  </a:lnTo>
                  <a:lnTo>
                    <a:pt x="276" y="825"/>
                  </a:lnTo>
                  <a:lnTo>
                    <a:pt x="344" y="825"/>
                  </a:lnTo>
                  <a:lnTo>
                    <a:pt x="414" y="757"/>
                  </a:lnTo>
                  <a:lnTo>
                    <a:pt x="448" y="722"/>
                  </a:lnTo>
                  <a:lnTo>
                    <a:pt x="481" y="687"/>
                  </a:lnTo>
                  <a:lnTo>
                    <a:pt x="481" y="654"/>
                  </a:lnTo>
                  <a:lnTo>
                    <a:pt x="481" y="585"/>
                  </a:lnTo>
                  <a:lnTo>
                    <a:pt x="481" y="550"/>
                  </a:lnTo>
                  <a:lnTo>
                    <a:pt x="516" y="550"/>
                  </a:lnTo>
                  <a:lnTo>
                    <a:pt x="516" y="516"/>
                  </a:lnTo>
                  <a:lnTo>
                    <a:pt x="551" y="482"/>
                  </a:lnTo>
                  <a:lnTo>
                    <a:pt x="585" y="448"/>
                  </a:lnTo>
                  <a:lnTo>
                    <a:pt x="620" y="413"/>
                  </a:lnTo>
                  <a:lnTo>
                    <a:pt x="620" y="378"/>
                  </a:lnTo>
                  <a:lnTo>
                    <a:pt x="620" y="310"/>
                  </a:lnTo>
                  <a:lnTo>
                    <a:pt x="688" y="172"/>
                  </a:lnTo>
                  <a:lnTo>
                    <a:pt x="758" y="70"/>
                  </a:lnTo>
                  <a:lnTo>
                    <a:pt x="792" y="35"/>
                  </a:lnTo>
                  <a:lnTo>
                    <a:pt x="792" y="0"/>
                  </a:lnTo>
                  <a:lnTo>
                    <a:pt x="585" y="0"/>
                  </a:lnTo>
                  <a:lnTo>
                    <a:pt x="551" y="0"/>
                  </a:lnTo>
                  <a:lnTo>
                    <a:pt x="551" y="70"/>
                  </a:lnTo>
                  <a:lnTo>
                    <a:pt x="481" y="70"/>
                  </a:lnTo>
                  <a:lnTo>
                    <a:pt x="448" y="104"/>
                  </a:lnTo>
                  <a:lnTo>
                    <a:pt x="448" y="172"/>
                  </a:lnTo>
                  <a:lnTo>
                    <a:pt x="378" y="137"/>
                  </a:lnTo>
                  <a:lnTo>
                    <a:pt x="310" y="104"/>
                  </a:lnTo>
                  <a:lnTo>
                    <a:pt x="241" y="137"/>
                  </a:lnTo>
                  <a:lnTo>
                    <a:pt x="207" y="104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207" y="207"/>
                  </a:lnTo>
                  <a:lnTo>
                    <a:pt x="276" y="207"/>
                  </a:lnTo>
                  <a:lnTo>
                    <a:pt x="310" y="275"/>
                  </a:lnTo>
                  <a:lnTo>
                    <a:pt x="310" y="310"/>
                  </a:lnTo>
                  <a:lnTo>
                    <a:pt x="310" y="344"/>
                  </a:lnTo>
                  <a:lnTo>
                    <a:pt x="310" y="378"/>
                  </a:lnTo>
                  <a:lnTo>
                    <a:pt x="310" y="482"/>
                  </a:lnTo>
                  <a:lnTo>
                    <a:pt x="310" y="550"/>
                  </a:lnTo>
                  <a:lnTo>
                    <a:pt x="310" y="585"/>
                  </a:lnTo>
                  <a:lnTo>
                    <a:pt x="241" y="585"/>
                  </a:lnTo>
                  <a:lnTo>
                    <a:pt x="104" y="585"/>
                  </a:lnTo>
                  <a:lnTo>
                    <a:pt x="70" y="585"/>
                  </a:lnTo>
                  <a:lnTo>
                    <a:pt x="34" y="585"/>
                  </a:lnTo>
                  <a:lnTo>
                    <a:pt x="34" y="619"/>
                  </a:lnTo>
                  <a:lnTo>
                    <a:pt x="34" y="654"/>
                  </a:lnTo>
                  <a:lnTo>
                    <a:pt x="70" y="687"/>
                  </a:lnTo>
                  <a:lnTo>
                    <a:pt x="34" y="722"/>
                  </a:lnTo>
                  <a:lnTo>
                    <a:pt x="0" y="722"/>
                  </a:lnTo>
                  <a:lnTo>
                    <a:pt x="0" y="757"/>
                  </a:lnTo>
                  <a:lnTo>
                    <a:pt x="34" y="791"/>
                  </a:lnTo>
                  <a:lnTo>
                    <a:pt x="70" y="825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87" name="Freeform 304"/>
            <p:cNvSpPr>
              <a:spLocks noChangeArrowheads="1"/>
            </p:cNvSpPr>
            <p:nvPr/>
          </p:nvSpPr>
          <p:spPr bwMode="auto">
            <a:xfrm>
              <a:off x="2791" y="3347"/>
              <a:ext cx="179" cy="194"/>
            </a:xfrm>
            <a:custGeom>
              <a:avLst/>
              <a:gdLst>
                <a:gd name="T0" fmla="*/ 16 w 793"/>
                <a:gd name="T1" fmla="*/ 186 h 861"/>
                <a:gd name="T2" fmla="*/ 23 w 793"/>
                <a:gd name="T3" fmla="*/ 171 h 861"/>
                <a:gd name="T4" fmla="*/ 31 w 793"/>
                <a:gd name="T5" fmla="*/ 178 h 861"/>
                <a:gd name="T6" fmla="*/ 39 w 793"/>
                <a:gd name="T7" fmla="*/ 194 h 861"/>
                <a:gd name="T8" fmla="*/ 47 w 793"/>
                <a:gd name="T9" fmla="*/ 194 h 861"/>
                <a:gd name="T10" fmla="*/ 62 w 793"/>
                <a:gd name="T11" fmla="*/ 186 h 861"/>
                <a:gd name="T12" fmla="*/ 78 w 793"/>
                <a:gd name="T13" fmla="*/ 186 h 861"/>
                <a:gd name="T14" fmla="*/ 93 w 793"/>
                <a:gd name="T15" fmla="*/ 171 h 861"/>
                <a:gd name="T16" fmla="*/ 101 w 793"/>
                <a:gd name="T17" fmla="*/ 163 h 861"/>
                <a:gd name="T18" fmla="*/ 109 w 793"/>
                <a:gd name="T19" fmla="*/ 155 h 861"/>
                <a:gd name="T20" fmla="*/ 109 w 793"/>
                <a:gd name="T21" fmla="*/ 147 h 861"/>
                <a:gd name="T22" fmla="*/ 109 w 793"/>
                <a:gd name="T23" fmla="*/ 132 h 861"/>
                <a:gd name="T24" fmla="*/ 109 w 793"/>
                <a:gd name="T25" fmla="*/ 124 h 861"/>
                <a:gd name="T26" fmla="*/ 116 w 793"/>
                <a:gd name="T27" fmla="*/ 124 h 861"/>
                <a:gd name="T28" fmla="*/ 116 w 793"/>
                <a:gd name="T29" fmla="*/ 116 h 861"/>
                <a:gd name="T30" fmla="*/ 124 w 793"/>
                <a:gd name="T31" fmla="*/ 109 h 861"/>
                <a:gd name="T32" fmla="*/ 132 w 793"/>
                <a:gd name="T33" fmla="*/ 101 h 861"/>
                <a:gd name="T34" fmla="*/ 140 w 793"/>
                <a:gd name="T35" fmla="*/ 93 h 861"/>
                <a:gd name="T36" fmla="*/ 140 w 793"/>
                <a:gd name="T37" fmla="*/ 85 h 861"/>
                <a:gd name="T38" fmla="*/ 140 w 793"/>
                <a:gd name="T39" fmla="*/ 70 h 861"/>
                <a:gd name="T40" fmla="*/ 155 w 793"/>
                <a:gd name="T41" fmla="*/ 39 h 861"/>
                <a:gd name="T42" fmla="*/ 171 w 793"/>
                <a:gd name="T43" fmla="*/ 16 h 861"/>
                <a:gd name="T44" fmla="*/ 179 w 793"/>
                <a:gd name="T45" fmla="*/ 8 h 861"/>
                <a:gd name="T46" fmla="*/ 179 w 793"/>
                <a:gd name="T47" fmla="*/ 0 h 861"/>
                <a:gd name="T48" fmla="*/ 132 w 793"/>
                <a:gd name="T49" fmla="*/ 0 h 861"/>
                <a:gd name="T50" fmla="*/ 124 w 793"/>
                <a:gd name="T51" fmla="*/ 0 h 861"/>
                <a:gd name="T52" fmla="*/ 124 w 793"/>
                <a:gd name="T53" fmla="*/ 16 h 861"/>
                <a:gd name="T54" fmla="*/ 109 w 793"/>
                <a:gd name="T55" fmla="*/ 16 h 861"/>
                <a:gd name="T56" fmla="*/ 101 w 793"/>
                <a:gd name="T57" fmla="*/ 23 h 861"/>
                <a:gd name="T58" fmla="*/ 101 w 793"/>
                <a:gd name="T59" fmla="*/ 39 h 861"/>
                <a:gd name="T60" fmla="*/ 85 w 793"/>
                <a:gd name="T61" fmla="*/ 31 h 861"/>
                <a:gd name="T62" fmla="*/ 70 w 793"/>
                <a:gd name="T63" fmla="*/ 23 h 861"/>
                <a:gd name="T64" fmla="*/ 54 w 793"/>
                <a:gd name="T65" fmla="*/ 31 h 861"/>
                <a:gd name="T66" fmla="*/ 47 w 793"/>
                <a:gd name="T67" fmla="*/ 23 h 861"/>
                <a:gd name="T68" fmla="*/ 39 w 793"/>
                <a:gd name="T69" fmla="*/ 31 h 861"/>
                <a:gd name="T70" fmla="*/ 39 w 793"/>
                <a:gd name="T71" fmla="*/ 39 h 861"/>
                <a:gd name="T72" fmla="*/ 47 w 793"/>
                <a:gd name="T73" fmla="*/ 47 h 861"/>
                <a:gd name="T74" fmla="*/ 62 w 793"/>
                <a:gd name="T75" fmla="*/ 47 h 861"/>
                <a:gd name="T76" fmla="*/ 70 w 793"/>
                <a:gd name="T77" fmla="*/ 62 h 861"/>
                <a:gd name="T78" fmla="*/ 70 w 793"/>
                <a:gd name="T79" fmla="*/ 70 h 861"/>
                <a:gd name="T80" fmla="*/ 70 w 793"/>
                <a:gd name="T81" fmla="*/ 78 h 861"/>
                <a:gd name="T82" fmla="*/ 70 w 793"/>
                <a:gd name="T83" fmla="*/ 85 h 861"/>
                <a:gd name="T84" fmla="*/ 70 w 793"/>
                <a:gd name="T85" fmla="*/ 109 h 861"/>
                <a:gd name="T86" fmla="*/ 70 w 793"/>
                <a:gd name="T87" fmla="*/ 124 h 861"/>
                <a:gd name="T88" fmla="*/ 70 w 793"/>
                <a:gd name="T89" fmla="*/ 132 h 861"/>
                <a:gd name="T90" fmla="*/ 54 w 793"/>
                <a:gd name="T91" fmla="*/ 132 h 861"/>
                <a:gd name="T92" fmla="*/ 23 w 793"/>
                <a:gd name="T93" fmla="*/ 132 h 861"/>
                <a:gd name="T94" fmla="*/ 16 w 793"/>
                <a:gd name="T95" fmla="*/ 132 h 861"/>
                <a:gd name="T96" fmla="*/ 8 w 793"/>
                <a:gd name="T97" fmla="*/ 132 h 861"/>
                <a:gd name="T98" fmla="*/ 8 w 793"/>
                <a:gd name="T99" fmla="*/ 139 h 861"/>
                <a:gd name="T100" fmla="*/ 8 w 793"/>
                <a:gd name="T101" fmla="*/ 147 h 861"/>
                <a:gd name="T102" fmla="*/ 16 w 793"/>
                <a:gd name="T103" fmla="*/ 155 h 861"/>
                <a:gd name="T104" fmla="*/ 8 w 793"/>
                <a:gd name="T105" fmla="*/ 163 h 861"/>
                <a:gd name="T106" fmla="*/ 0 w 793"/>
                <a:gd name="T107" fmla="*/ 163 h 861"/>
                <a:gd name="T108" fmla="*/ 0 w 793"/>
                <a:gd name="T109" fmla="*/ 171 h 861"/>
                <a:gd name="T110" fmla="*/ 8 w 793"/>
                <a:gd name="T111" fmla="*/ 178 h 861"/>
                <a:gd name="T112" fmla="*/ 16 w 793"/>
                <a:gd name="T113" fmla="*/ 186 h 8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93" h="861">
                  <a:moveTo>
                    <a:pt x="70" y="825"/>
                  </a:moveTo>
                  <a:lnTo>
                    <a:pt x="104" y="757"/>
                  </a:lnTo>
                  <a:lnTo>
                    <a:pt x="137" y="791"/>
                  </a:lnTo>
                  <a:lnTo>
                    <a:pt x="172" y="860"/>
                  </a:lnTo>
                  <a:lnTo>
                    <a:pt x="207" y="860"/>
                  </a:lnTo>
                  <a:lnTo>
                    <a:pt x="276" y="825"/>
                  </a:lnTo>
                  <a:lnTo>
                    <a:pt x="344" y="825"/>
                  </a:lnTo>
                  <a:lnTo>
                    <a:pt x="414" y="757"/>
                  </a:lnTo>
                  <a:lnTo>
                    <a:pt x="448" y="722"/>
                  </a:lnTo>
                  <a:lnTo>
                    <a:pt x="481" y="687"/>
                  </a:lnTo>
                  <a:lnTo>
                    <a:pt x="481" y="654"/>
                  </a:lnTo>
                  <a:lnTo>
                    <a:pt x="481" y="585"/>
                  </a:lnTo>
                  <a:lnTo>
                    <a:pt x="481" y="550"/>
                  </a:lnTo>
                  <a:lnTo>
                    <a:pt x="516" y="550"/>
                  </a:lnTo>
                  <a:lnTo>
                    <a:pt x="516" y="516"/>
                  </a:lnTo>
                  <a:lnTo>
                    <a:pt x="551" y="482"/>
                  </a:lnTo>
                  <a:lnTo>
                    <a:pt x="585" y="448"/>
                  </a:lnTo>
                  <a:lnTo>
                    <a:pt x="620" y="413"/>
                  </a:lnTo>
                  <a:lnTo>
                    <a:pt x="620" y="378"/>
                  </a:lnTo>
                  <a:lnTo>
                    <a:pt x="620" y="310"/>
                  </a:lnTo>
                  <a:lnTo>
                    <a:pt x="688" y="172"/>
                  </a:lnTo>
                  <a:lnTo>
                    <a:pt x="758" y="70"/>
                  </a:lnTo>
                  <a:lnTo>
                    <a:pt x="792" y="35"/>
                  </a:lnTo>
                  <a:lnTo>
                    <a:pt x="792" y="0"/>
                  </a:lnTo>
                  <a:lnTo>
                    <a:pt x="585" y="0"/>
                  </a:lnTo>
                  <a:lnTo>
                    <a:pt x="551" y="0"/>
                  </a:lnTo>
                  <a:lnTo>
                    <a:pt x="551" y="70"/>
                  </a:lnTo>
                  <a:lnTo>
                    <a:pt x="481" y="70"/>
                  </a:lnTo>
                  <a:lnTo>
                    <a:pt x="448" y="104"/>
                  </a:lnTo>
                  <a:lnTo>
                    <a:pt x="448" y="172"/>
                  </a:lnTo>
                  <a:lnTo>
                    <a:pt x="378" y="137"/>
                  </a:lnTo>
                  <a:lnTo>
                    <a:pt x="310" y="104"/>
                  </a:lnTo>
                  <a:lnTo>
                    <a:pt x="241" y="137"/>
                  </a:lnTo>
                  <a:lnTo>
                    <a:pt x="207" y="104"/>
                  </a:lnTo>
                  <a:lnTo>
                    <a:pt x="172" y="137"/>
                  </a:lnTo>
                  <a:lnTo>
                    <a:pt x="172" y="172"/>
                  </a:lnTo>
                  <a:lnTo>
                    <a:pt x="207" y="207"/>
                  </a:lnTo>
                  <a:lnTo>
                    <a:pt x="276" y="207"/>
                  </a:lnTo>
                  <a:lnTo>
                    <a:pt x="310" y="275"/>
                  </a:lnTo>
                  <a:lnTo>
                    <a:pt x="310" y="310"/>
                  </a:lnTo>
                  <a:lnTo>
                    <a:pt x="310" y="344"/>
                  </a:lnTo>
                  <a:lnTo>
                    <a:pt x="310" y="378"/>
                  </a:lnTo>
                  <a:lnTo>
                    <a:pt x="310" y="482"/>
                  </a:lnTo>
                  <a:lnTo>
                    <a:pt x="310" y="550"/>
                  </a:lnTo>
                  <a:lnTo>
                    <a:pt x="310" y="585"/>
                  </a:lnTo>
                  <a:lnTo>
                    <a:pt x="241" y="585"/>
                  </a:lnTo>
                  <a:lnTo>
                    <a:pt x="104" y="585"/>
                  </a:lnTo>
                  <a:lnTo>
                    <a:pt x="70" y="585"/>
                  </a:lnTo>
                  <a:lnTo>
                    <a:pt x="34" y="585"/>
                  </a:lnTo>
                  <a:lnTo>
                    <a:pt x="34" y="619"/>
                  </a:lnTo>
                  <a:lnTo>
                    <a:pt x="34" y="654"/>
                  </a:lnTo>
                  <a:lnTo>
                    <a:pt x="70" y="687"/>
                  </a:lnTo>
                  <a:lnTo>
                    <a:pt x="34" y="722"/>
                  </a:lnTo>
                  <a:lnTo>
                    <a:pt x="0" y="722"/>
                  </a:lnTo>
                  <a:lnTo>
                    <a:pt x="0" y="757"/>
                  </a:lnTo>
                  <a:lnTo>
                    <a:pt x="34" y="791"/>
                  </a:lnTo>
                  <a:lnTo>
                    <a:pt x="70" y="82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88" name="Freeform 305"/>
            <p:cNvSpPr>
              <a:spLocks noChangeArrowheads="1"/>
            </p:cNvSpPr>
            <p:nvPr/>
          </p:nvSpPr>
          <p:spPr bwMode="auto">
            <a:xfrm>
              <a:off x="2751" y="3371"/>
              <a:ext cx="46" cy="30"/>
            </a:xfrm>
            <a:custGeom>
              <a:avLst/>
              <a:gdLst>
                <a:gd name="T0" fmla="*/ 46 w 208"/>
                <a:gd name="T1" fmla="*/ 7 h 138"/>
                <a:gd name="T2" fmla="*/ 46 w 208"/>
                <a:gd name="T3" fmla="*/ 15 h 138"/>
                <a:gd name="T4" fmla="*/ 46 w 208"/>
                <a:gd name="T5" fmla="*/ 22 h 138"/>
                <a:gd name="T6" fmla="*/ 46 w 208"/>
                <a:gd name="T7" fmla="*/ 30 h 138"/>
                <a:gd name="T8" fmla="*/ 38 w 208"/>
                <a:gd name="T9" fmla="*/ 30 h 138"/>
                <a:gd name="T10" fmla="*/ 15 w 208"/>
                <a:gd name="T11" fmla="*/ 30 h 138"/>
                <a:gd name="T12" fmla="*/ 0 w 208"/>
                <a:gd name="T13" fmla="*/ 30 h 138"/>
                <a:gd name="T14" fmla="*/ 8 w 208"/>
                <a:gd name="T15" fmla="*/ 22 h 138"/>
                <a:gd name="T16" fmla="*/ 8 w 208"/>
                <a:gd name="T17" fmla="*/ 15 h 138"/>
                <a:gd name="T18" fmla="*/ 8 w 208"/>
                <a:gd name="T19" fmla="*/ 0 h 138"/>
                <a:gd name="T20" fmla="*/ 15 w 208"/>
                <a:gd name="T21" fmla="*/ 0 h 138"/>
                <a:gd name="T22" fmla="*/ 46 w 208"/>
                <a:gd name="T23" fmla="*/ 7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8" h="138">
                  <a:moveTo>
                    <a:pt x="207" y="33"/>
                  </a:moveTo>
                  <a:lnTo>
                    <a:pt x="207" y="69"/>
                  </a:lnTo>
                  <a:lnTo>
                    <a:pt x="207" y="103"/>
                  </a:lnTo>
                  <a:lnTo>
                    <a:pt x="207" y="137"/>
                  </a:lnTo>
                  <a:lnTo>
                    <a:pt x="172" y="137"/>
                  </a:lnTo>
                  <a:lnTo>
                    <a:pt x="70" y="137"/>
                  </a:lnTo>
                  <a:lnTo>
                    <a:pt x="0" y="137"/>
                  </a:lnTo>
                  <a:lnTo>
                    <a:pt x="35" y="103"/>
                  </a:lnTo>
                  <a:lnTo>
                    <a:pt x="35" y="69"/>
                  </a:lnTo>
                  <a:lnTo>
                    <a:pt x="35" y="0"/>
                  </a:lnTo>
                  <a:lnTo>
                    <a:pt x="70" y="0"/>
                  </a:lnTo>
                  <a:lnTo>
                    <a:pt x="207" y="3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89" name="Freeform 306"/>
            <p:cNvSpPr>
              <a:spLocks noChangeArrowheads="1"/>
            </p:cNvSpPr>
            <p:nvPr/>
          </p:nvSpPr>
          <p:spPr bwMode="auto">
            <a:xfrm>
              <a:off x="2751" y="3371"/>
              <a:ext cx="46" cy="30"/>
            </a:xfrm>
            <a:custGeom>
              <a:avLst/>
              <a:gdLst>
                <a:gd name="T0" fmla="*/ 46 w 208"/>
                <a:gd name="T1" fmla="*/ 7 h 138"/>
                <a:gd name="T2" fmla="*/ 46 w 208"/>
                <a:gd name="T3" fmla="*/ 15 h 138"/>
                <a:gd name="T4" fmla="*/ 46 w 208"/>
                <a:gd name="T5" fmla="*/ 22 h 138"/>
                <a:gd name="T6" fmla="*/ 46 w 208"/>
                <a:gd name="T7" fmla="*/ 30 h 138"/>
                <a:gd name="T8" fmla="*/ 38 w 208"/>
                <a:gd name="T9" fmla="*/ 30 h 138"/>
                <a:gd name="T10" fmla="*/ 15 w 208"/>
                <a:gd name="T11" fmla="*/ 30 h 138"/>
                <a:gd name="T12" fmla="*/ 0 w 208"/>
                <a:gd name="T13" fmla="*/ 30 h 138"/>
                <a:gd name="T14" fmla="*/ 8 w 208"/>
                <a:gd name="T15" fmla="*/ 22 h 138"/>
                <a:gd name="T16" fmla="*/ 8 w 208"/>
                <a:gd name="T17" fmla="*/ 15 h 138"/>
                <a:gd name="T18" fmla="*/ 8 w 208"/>
                <a:gd name="T19" fmla="*/ 0 h 138"/>
                <a:gd name="T20" fmla="*/ 15 w 208"/>
                <a:gd name="T21" fmla="*/ 0 h 138"/>
                <a:gd name="T22" fmla="*/ 46 w 208"/>
                <a:gd name="T23" fmla="*/ 7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8" h="138">
                  <a:moveTo>
                    <a:pt x="207" y="33"/>
                  </a:moveTo>
                  <a:lnTo>
                    <a:pt x="207" y="69"/>
                  </a:lnTo>
                  <a:lnTo>
                    <a:pt x="207" y="103"/>
                  </a:lnTo>
                  <a:lnTo>
                    <a:pt x="207" y="137"/>
                  </a:lnTo>
                  <a:lnTo>
                    <a:pt x="172" y="137"/>
                  </a:lnTo>
                  <a:lnTo>
                    <a:pt x="70" y="137"/>
                  </a:lnTo>
                  <a:lnTo>
                    <a:pt x="0" y="137"/>
                  </a:lnTo>
                  <a:lnTo>
                    <a:pt x="35" y="103"/>
                  </a:lnTo>
                  <a:lnTo>
                    <a:pt x="35" y="69"/>
                  </a:lnTo>
                  <a:lnTo>
                    <a:pt x="35" y="0"/>
                  </a:lnTo>
                  <a:lnTo>
                    <a:pt x="70" y="0"/>
                  </a:lnTo>
                  <a:lnTo>
                    <a:pt x="207" y="3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90" name="Freeform 307"/>
            <p:cNvSpPr>
              <a:spLocks noChangeArrowheads="1"/>
            </p:cNvSpPr>
            <p:nvPr/>
          </p:nvSpPr>
          <p:spPr bwMode="auto">
            <a:xfrm>
              <a:off x="2736" y="3378"/>
              <a:ext cx="124" cy="132"/>
            </a:xfrm>
            <a:custGeom>
              <a:avLst/>
              <a:gdLst>
                <a:gd name="T0" fmla="*/ 62 w 551"/>
                <a:gd name="T1" fmla="*/ 0 h 586"/>
                <a:gd name="T2" fmla="*/ 70 w 551"/>
                <a:gd name="T3" fmla="*/ 0 h 586"/>
                <a:gd name="T4" fmla="*/ 93 w 551"/>
                <a:gd name="T5" fmla="*/ 0 h 586"/>
                <a:gd name="T6" fmla="*/ 93 w 551"/>
                <a:gd name="T7" fmla="*/ 8 h 586"/>
                <a:gd name="T8" fmla="*/ 101 w 551"/>
                <a:gd name="T9" fmla="*/ 16 h 586"/>
                <a:gd name="T10" fmla="*/ 116 w 551"/>
                <a:gd name="T11" fmla="*/ 16 h 586"/>
                <a:gd name="T12" fmla="*/ 124 w 551"/>
                <a:gd name="T13" fmla="*/ 31 h 586"/>
                <a:gd name="T14" fmla="*/ 124 w 551"/>
                <a:gd name="T15" fmla="*/ 39 h 586"/>
                <a:gd name="T16" fmla="*/ 124 w 551"/>
                <a:gd name="T17" fmla="*/ 47 h 586"/>
                <a:gd name="T18" fmla="*/ 124 w 551"/>
                <a:gd name="T19" fmla="*/ 54 h 586"/>
                <a:gd name="T20" fmla="*/ 124 w 551"/>
                <a:gd name="T21" fmla="*/ 78 h 586"/>
                <a:gd name="T22" fmla="*/ 124 w 551"/>
                <a:gd name="T23" fmla="*/ 93 h 586"/>
                <a:gd name="T24" fmla="*/ 124 w 551"/>
                <a:gd name="T25" fmla="*/ 101 h 586"/>
                <a:gd name="T26" fmla="*/ 108 w 551"/>
                <a:gd name="T27" fmla="*/ 101 h 586"/>
                <a:gd name="T28" fmla="*/ 77 w 551"/>
                <a:gd name="T29" fmla="*/ 101 h 586"/>
                <a:gd name="T30" fmla="*/ 70 w 551"/>
                <a:gd name="T31" fmla="*/ 101 h 586"/>
                <a:gd name="T32" fmla="*/ 62 w 551"/>
                <a:gd name="T33" fmla="*/ 101 h 586"/>
                <a:gd name="T34" fmla="*/ 62 w 551"/>
                <a:gd name="T35" fmla="*/ 109 h 586"/>
                <a:gd name="T36" fmla="*/ 62 w 551"/>
                <a:gd name="T37" fmla="*/ 116 h 586"/>
                <a:gd name="T38" fmla="*/ 70 w 551"/>
                <a:gd name="T39" fmla="*/ 124 h 586"/>
                <a:gd name="T40" fmla="*/ 62 w 551"/>
                <a:gd name="T41" fmla="*/ 132 h 586"/>
                <a:gd name="T42" fmla="*/ 54 w 551"/>
                <a:gd name="T43" fmla="*/ 132 h 586"/>
                <a:gd name="T44" fmla="*/ 46 w 551"/>
                <a:gd name="T45" fmla="*/ 124 h 586"/>
                <a:gd name="T46" fmla="*/ 39 w 551"/>
                <a:gd name="T47" fmla="*/ 116 h 586"/>
                <a:gd name="T48" fmla="*/ 31 w 551"/>
                <a:gd name="T49" fmla="*/ 109 h 586"/>
                <a:gd name="T50" fmla="*/ 23 w 551"/>
                <a:gd name="T51" fmla="*/ 93 h 586"/>
                <a:gd name="T52" fmla="*/ 15 w 551"/>
                <a:gd name="T53" fmla="*/ 85 h 586"/>
                <a:gd name="T54" fmla="*/ 7 w 551"/>
                <a:gd name="T55" fmla="*/ 78 h 586"/>
                <a:gd name="T56" fmla="*/ 0 w 551"/>
                <a:gd name="T57" fmla="*/ 70 h 586"/>
                <a:gd name="T58" fmla="*/ 0 w 551"/>
                <a:gd name="T59" fmla="*/ 62 h 586"/>
                <a:gd name="T60" fmla="*/ 0 w 551"/>
                <a:gd name="T61" fmla="*/ 54 h 586"/>
                <a:gd name="T62" fmla="*/ 7 w 551"/>
                <a:gd name="T63" fmla="*/ 47 h 586"/>
                <a:gd name="T64" fmla="*/ 15 w 551"/>
                <a:gd name="T65" fmla="*/ 31 h 586"/>
                <a:gd name="T66" fmla="*/ 15 w 551"/>
                <a:gd name="T67" fmla="*/ 23 h 586"/>
                <a:gd name="T68" fmla="*/ 31 w 551"/>
                <a:gd name="T69" fmla="*/ 23 h 586"/>
                <a:gd name="T70" fmla="*/ 54 w 551"/>
                <a:gd name="T71" fmla="*/ 23 h 586"/>
                <a:gd name="T72" fmla="*/ 62 w 551"/>
                <a:gd name="T73" fmla="*/ 23 h 586"/>
                <a:gd name="T74" fmla="*/ 62 w 551"/>
                <a:gd name="T75" fmla="*/ 16 h 586"/>
                <a:gd name="T76" fmla="*/ 62 w 551"/>
                <a:gd name="T77" fmla="*/ 8 h 586"/>
                <a:gd name="T78" fmla="*/ 62 w 551"/>
                <a:gd name="T79" fmla="*/ 0 h 5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1" h="586">
                  <a:moveTo>
                    <a:pt x="274" y="0"/>
                  </a:moveTo>
                  <a:lnTo>
                    <a:pt x="310" y="0"/>
                  </a:lnTo>
                  <a:lnTo>
                    <a:pt x="413" y="0"/>
                  </a:lnTo>
                  <a:lnTo>
                    <a:pt x="413" y="35"/>
                  </a:lnTo>
                  <a:lnTo>
                    <a:pt x="447" y="70"/>
                  </a:lnTo>
                  <a:lnTo>
                    <a:pt x="516" y="70"/>
                  </a:lnTo>
                  <a:lnTo>
                    <a:pt x="550" y="138"/>
                  </a:lnTo>
                  <a:lnTo>
                    <a:pt x="550" y="172"/>
                  </a:lnTo>
                  <a:lnTo>
                    <a:pt x="550" y="207"/>
                  </a:lnTo>
                  <a:lnTo>
                    <a:pt x="550" y="241"/>
                  </a:lnTo>
                  <a:lnTo>
                    <a:pt x="550" y="345"/>
                  </a:lnTo>
                  <a:lnTo>
                    <a:pt x="550" y="413"/>
                  </a:lnTo>
                  <a:lnTo>
                    <a:pt x="550" y="448"/>
                  </a:lnTo>
                  <a:lnTo>
                    <a:pt x="481" y="448"/>
                  </a:lnTo>
                  <a:lnTo>
                    <a:pt x="344" y="448"/>
                  </a:lnTo>
                  <a:lnTo>
                    <a:pt x="310" y="448"/>
                  </a:lnTo>
                  <a:lnTo>
                    <a:pt x="274" y="448"/>
                  </a:lnTo>
                  <a:lnTo>
                    <a:pt x="274" y="482"/>
                  </a:lnTo>
                  <a:lnTo>
                    <a:pt x="274" y="516"/>
                  </a:lnTo>
                  <a:lnTo>
                    <a:pt x="310" y="550"/>
                  </a:lnTo>
                  <a:lnTo>
                    <a:pt x="274" y="585"/>
                  </a:lnTo>
                  <a:lnTo>
                    <a:pt x="240" y="585"/>
                  </a:lnTo>
                  <a:lnTo>
                    <a:pt x="206" y="550"/>
                  </a:lnTo>
                  <a:lnTo>
                    <a:pt x="172" y="516"/>
                  </a:lnTo>
                  <a:lnTo>
                    <a:pt x="137" y="482"/>
                  </a:lnTo>
                  <a:lnTo>
                    <a:pt x="103" y="413"/>
                  </a:lnTo>
                  <a:lnTo>
                    <a:pt x="68" y="378"/>
                  </a:lnTo>
                  <a:lnTo>
                    <a:pt x="33" y="345"/>
                  </a:lnTo>
                  <a:lnTo>
                    <a:pt x="0" y="311"/>
                  </a:lnTo>
                  <a:lnTo>
                    <a:pt x="0" y="275"/>
                  </a:lnTo>
                  <a:lnTo>
                    <a:pt x="0" y="241"/>
                  </a:lnTo>
                  <a:lnTo>
                    <a:pt x="33" y="207"/>
                  </a:lnTo>
                  <a:lnTo>
                    <a:pt x="68" y="138"/>
                  </a:lnTo>
                  <a:lnTo>
                    <a:pt x="68" y="104"/>
                  </a:lnTo>
                  <a:lnTo>
                    <a:pt x="137" y="104"/>
                  </a:lnTo>
                  <a:lnTo>
                    <a:pt x="240" y="104"/>
                  </a:lnTo>
                  <a:lnTo>
                    <a:pt x="274" y="104"/>
                  </a:lnTo>
                  <a:lnTo>
                    <a:pt x="274" y="70"/>
                  </a:lnTo>
                  <a:lnTo>
                    <a:pt x="274" y="35"/>
                  </a:lnTo>
                  <a:lnTo>
                    <a:pt x="274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91" name="Freeform 308"/>
            <p:cNvSpPr>
              <a:spLocks noChangeArrowheads="1"/>
            </p:cNvSpPr>
            <p:nvPr/>
          </p:nvSpPr>
          <p:spPr bwMode="auto">
            <a:xfrm>
              <a:off x="2736" y="3378"/>
              <a:ext cx="124" cy="132"/>
            </a:xfrm>
            <a:custGeom>
              <a:avLst/>
              <a:gdLst>
                <a:gd name="T0" fmla="*/ 62 w 551"/>
                <a:gd name="T1" fmla="*/ 0 h 586"/>
                <a:gd name="T2" fmla="*/ 70 w 551"/>
                <a:gd name="T3" fmla="*/ 0 h 586"/>
                <a:gd name="T4" fmla="*/ 93 w 551"/>
                <a:gd name="T5" fmla="*/ 0 h 586"/>
                <a:gd name="T6" fmla="*/ 93 w 551"/>
                <a:gd name="T7" fmla="*/ 8 h 586"/>
                <a:gd name="T8" fmla="*/ 101 w 551"/>
                <a:gd name="T9" fmla="*/ 16 h 586"/>
                <a:gd name="T10" fmla="*/ 116 w 551"/>
                <a:gd name="T11" fmla="*/ 16 h 586"/>
                <a:gd name="T12" fmla="*/ 124 w 551"/>
                <a:gd name="T13" fmla="*/ 31 h 586"/>
                <a:gd name="T14" fmla="*/ 124 w 551"/>
                <a:gd name="T15" fmla="*/ 39 h 586"/>
                <a:gd name="T16" fmla="*/ 124 w 551"/>
                <a:gd name="T17" fmla="*/ 47 h 586"/>
                <a:gd name="T18" fmla="*/ 124 w 551"/>
                <a:gd name="T19" fmla="*/ 54 h 586"/>
                <a:gd name="T20" fmla="*/ 124 w 551"/>
                <a:gd name="T21" fmla="*/ 78 h 586"/>
                <a:gd name="T22" fmla="*/ 124 w 551"/>
                <a:gd name="T23" fmla="*/ 93 h 586"/>
                <a:gd name="T24" fmla="*/ 124 w 551"/>
                <a:gd name="T25" fmla="*/ 101 h 586"/>
                <a:gd name="T26" fmla="*/ 108 w 551"/>
                <a:gd name="T27" fmla="*/ 101 h 586"/>
                <a:gd name="T28" fmla="*/ 77 w 551"/>
                <a:gd name="T29" fmla="*/ 101 h 586"/>
                <a:gd name="T30" fmla="*/ 70 w 551"/>
                <a:gd name="T31" fmla="*/ 101 h 586"/>
                <a:gd name="T32" fmla="*/ 62 w 551"/>
                <a:gd name="T33" fmla="*/ 101 h 586"/>
                <a:gd name="T34" fmla="*/ 62 w 551"/>
                <a:gd name="T35" fmla="*/ 109 h 586"/>
                <a:gd name="T36" fmla="*/ 62 w 551"/>
                <a:gd name="T37" fmla="*/ 116 h 586"/>
                <a:gd name="T38" fmla="*/ 70 w 551"/>
                <a:gd name="T39" fmla="*/ 124 h 586"/>
                <a:gd name="T40" fmla="*/ 62 w 551"/>
                <a:gd name="T41" fmla="*/ 132 h 586"/>
                <a:gd name="T42" fmla="*/ 54 w 551"/>
                <a:gd name="T43" fmla="*/ 132 h 586"/>
                <a:gd name="T44" fmla="*/ 46 w 551"/>
                <a:gd name="T45" fmla="*/ 124 h 586"/>
                <a:gd name="T46" fmla="*/ 39 w 551"/>
                <a:gd name="T47" fmla="*/ 116 h 586"/>
                <a:gd name="T48" fmla="*/ 31 w 551"/>
                <a:gd name="T49" fmla="*/ 109 h 586"/>
                <a:gd name="T50" fmla="*/ 23 w 551"/>
                <a:gd name="T51" fmla="*/ 93 h 586"/>
                <a:gd name="T52" fmla="*/ 15 w 551"/>
                <a:gd name="T53" fmla="*/ 85 h 586"/>
                <a:gd name="T54" fmla="*/ 7 w 551"/>
                <a:gd name="T55" fmla="*/ 78 h 586"/>
                <a:gd name="T56" fmla="*/ 0 w 551"/>
                <a:gd name="T57" fmla="*/ 70 h 586"/>
                <a:gd name="T58" fmla="*/ 0 w 551"/>
                <a:gd name="T59" fmla="*/ 62 h 586"/>
                <a:gd name="T60" fmla="*/ 0 w 551"/>
                <a:gd name="T61" fmla="*/ 54 h 586"/>
                <a:gd name="T62" fmla="*/ 7 w 551"/>
                <a:gd name="T63" fmla="*/ 47 h 586"/>
                <a:gd name="T64" fmla="*/ 15 w 551"/>
                <a:gd name="T65" fmla="*/ 31 h 586"/>
                <a:gd name="T66" fmla="*/ 15 w 551"/>
                <a:gd name="T67" fmla="*/ 23 h 586"/>
                <a:gd name="T68" fmla="*/ 31 w 551"/>
                <a:gd name="T69" fmla="*/ 23 h 586"/>
                <a:gd name="T70" fmla="*/ 54 w 551"/>
                <a:gd name="T71" fmla="*/ 23 h 586"/>
                <a:gd name="T72" fmla="*/ 62 w 551"/>
                <a:gd name="T73" fmla="*/ 23 h 586"/>
                <a:gd name="T74" fmla="*/ 62 w 551"/>
                <a:gd name="T75" fmla="*/ 16 h 586"/>
                <a:gd name="T76" fmla="*/ 62 w 551"/>
                <a:gd name="T77" fmla="*/ 8 h 586"/>
                <a:gd name="T78" fmla="*/ 62 w 551"/>
                <a:gd name="T79" fmla="*/ 0 h 5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1" h="586">
                  <a:moveTo>
                    <a:pt x="274" y="0"/>
                  </a:moveTo>
                  <a:lnTo>
                    <a:pt x="310" y="0"/>
                  </a:lnTo>
                  <a:lnTo>
                    <a:pt x="413" y="0"/>
                  </a:lnTo>
                  <a:lnTo>
                    <a:pt x="413" y="35"/>
                  </a:lnTo>
                  <a:lnTo>
                    <a:pt x="447" y="70"/>
                  </a:lnTo>
                  <a:lnTo>
                    <a:pt x="516" y="70"/>
                  </a:lnTo>
                  <a:lnTo>
                    <a:pt x="550" y="138"/>
                  </a:lnTo>
                  <a:lnTo>
                    <a:pt x="550" y="172"/>
                  </a:lnTo>
                  <a:lnTo>
                    <a:pt x="550" y="207"/>
                  </a:lnTo>
                  <a:lnTo>
                    <a:pt x="550" y="241"/>
                  </a:lnTo>
                  <a:lnTo>
                    <a:pt x="550" y="345"/>
                  </a:lnTo>
                  <a:lnTo>
                    <a:pt x="550" y="413"/>
                  </a:lnTo>
                  <a:lnTo>
                    <a:pt x="550" y="448"/>
                  </a:lnTo>
                  <a:lnTo>
                    <a:pt x="481" y="448"/>
                  </a:lnTo>
                  <a:lnTo>
                    <a:pt x="344" y="448"/>
                  </a:lnTo>
                  <a:lnTo>
                    <a:pt x="310" y="448"/>
                  </a:lnTo>
                  <a:lnTo>
                    <a:pt x="274" y="448"/>
                  </a:lnTo>
                  <a:lnTo>
                    <a:pt x="274" y="482"/>
                  </a:lnTo>
                  <a:lnTo>
                    <a:pt x="274" y="516"/>
                  </a:lnTo>
                  <a:lnTo>
                    <a:pt x="310" y="550"/>
                  </a:lnTo>
                  <a:lnTo>
                    <a:pt x="274" y="585"/>
                  </a:lnTo>
                  <a:lnTo>
                    <a:pt x="240" y="585"/>
                  </a:lnTo>
                  <a:lnTo>
                    <a:pt x="206" y="550"/>
                  </a:lnTo>
                  <a:lnTo>
                    <a:pt x="172" y="516"/>
                  </a:lnTo>
                  <a:lnTo>
                    <a:pt x="137" y="482"/>
                  </a:lnTo>
                  <a:lnTo>
                    <a:pt x="103" y="413"/>
                  </a:lnTo>
                  <a:lnTo>
                    <a:pt x="68" y="378"/>
                  </a:lnTo>
                  <a:lnTo>
                    <a:pt x="33" y="345"/>
                  </a:lnTo>
                  <a:lnTo>
                    <a:pt x="0" y="311"/>
                  </a:lnTo>
                  <a:lnTo>
                    <a:pt x="0" y="275"/>
                  </a:lnTo>
                  <a:lnTo>
                    <a:pt x="0" y="241"/>
                  </a:lnTo>
                  <a:lnTo>
                    <a:pt x="33" y="207"/>
                  </a:lnTo>
                  <a:lnTo>
                    <a:pt x="68" y="138"/>
                  </a:lnTo>
                  <a:lnTo>
                    <a:pt x="68" y="104"/>
                  </a:lnTo>
                  <a:lnTo>
                    <a:pt x="137" y="104"/>
                  </a:lnTo>
                  <a:lnTo>
                    <a:pt x="240" y="104"/>
                  </a:lnTo>
                  <a:lnTo>
                    <a:pt x="274" y="104"/>
                  </a:lnTo>
                  <a:lnTo>
                    <a:pt x="274" y="70"/>
                  </a:lnTo>
                  <a:lnTo>
                    <a:pt x="274" y="35"/>
                  </a:lnTo>
                  <a:lnTo>
                    <a:pt x="27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92" name="Freeform 309"/>
            <p:cNvSpPr>
              <a:spLocks noChangeArrowheads="1"/>
            </p:cNvSpPr>
            <p:nvPr/>
          </p:nvSpPr>
          <p:spPr bwMode="auto">
            <a:xfrm>
              <a:off x="2736" y="3153"/>
              <a:ext cx="163" cy="233"/>
            </a:xfrm>
            <a:custGeom>
              <a:avLst/>
              <a:gdLst>
                <a:gd name="T0" fmla="*/ 62 w 722"/>
                <a:gd name="T1" fmla="*/ 225 h 1032"/>
                <a:gd name="T2" fmla="*/ 70 w 722"/>
                <a:gd name="T3" fmla="*/ 225 h 1032"/>
                <a:gd name="T4" fmla="*/ 93 w 722"/>
                <a:gd name="T5" fmla="*/ 225 h 1032"/>
                <a:gd name="T6" fmla="*/ 101 w 722"/>
                <a:gd name="T7" fmla="*/ 217 h 1032"/>
                <a:gd name="T8" fmla="*/ 109 w 722"/>
                <a:gd name="T9" fmla="*/ 225 h 1032"/>
                <a:gd name="T10" fmla="*/ 124 w 722"/>
                <a:gd name="T11" fmla="*/ 217 h 1032"/>
                <a:gd name="T12" fmla="*/ 140 w 722"/>
                <a:gd name="T13" fmla="*/ 225 h 1032"/>
                <a:gd name="T14" fmla="*/ 155 w 722"/>
                <a:gd name="T15" fmla="*/ 233 h 1032"/>
                <a:gd name="T16" fmla="*/ 155 w 722"/>
                <a:gd name="T17" fmla="*/ 217 h 1032"/>
                <a:gd name="T18" fmla="*/ 163 w 722"/>
                <a:gd name="T19" fmla="*/ 210 h 1032"/>
                <a:gd name="T20" fmla="*/ 155 w 722"/>
                <a:gd name="T21" fmla="*/ 202 h 1032"/>
                <a:gd name="T22" fmla="*/ 148 w 722"/>
                <a:gd name="T23" fmla="*/ 186 h 1032"/>
                <a:gd name="T24" fmla="*/ 140 w 722"/>
                <a:gd name="T25" fmla="*/ 179 h 1032"/>
                <a:gd name="T26" fmla="*/ 132 w 722"/>
                <a:gd name="T27" fmla="*/ 163 h 1032"/>
                <a:gd name="T28" fmla="*/ 124 w 722"/>
                <a:gd name="T29" fmla="*/ 147 h 1032"/>
                <a:gd name="T30" fmla="*/ 124 w 722"/>
                <a:gd name="T31" fmla="*/ 140 h 1032"/>
                <a:gd name="T32" fmla="*/ 132 w 722"/>
                <a:gd name="T33" fmla="*/ 132 h 1032"/>
                <a:gd name="T34" fmla="*/ 132 w 722"/>
                <a:gd name="T35" fmla="*/ 124 h 1032"/>
                <a:gd name="T36" fmla="*/ 148 w 722"/>
                <a:gd name="T37" fmla="*/ 101 h 1032"/>
                <a:gd name="T38" fmla="*/ 140 w 722"/>
                <a:gd name="T39" fmla="*/ 93 h 1032"/>
                <a:gd name="T40" fmla="*/ 132 w 722"/>
                <a:gd name="T41" fmla="*/ 77 h 1032"/>
                <a:gd name="T42" fmla="*/ 132 w 722"/>
                <a:gd name="T43" fmla="*/ 70 h 1032"/>
                <a:gd name="T44" fmla="*/ 132 w 722"/>
                <a:gd name="T45" fmla="*/ 62 h 1032"/>
                <a:gd name="T46" fmla="*/ 140 w 722"/>
                <a:gd name="T47" fmla="*/ 62 h 1032"/>
                <a:gd name="T48" fmla="*/ 140 w 722"/>
                <a:gd name="T49" fmla="*/ 54 h 1032"/>
                <a:gd name="T50" fmla="*/ 148 w 722"/>
                <a:gd name="T51" fmla="*/ 54 h 1032"/>
                <a:gd name="T52" fmla="*/ 148 w 722"/>
                <a:gd name="T53" fmla="*/ 47 h 1032"/>
                <a:gd name="T54" fmla="*/ 148 w 722"/>
                <a:gd name="T55" fmla="*/ 23 h 1032"/>
                <a:gd name="T56" fmla="*/ 148 w 722"/>
                <a:gd name="T57" fmla="*/ 8 h 1032"/>
                <a:gd name="T58" fmla="*/ 148 w 722"/>
                <a:gd name="T59" fmla="*/ 0 h 1032"/>
                <a:gd name="T60" fmla="*/ 140 w 722"/>
                <a:gd name="T61" fmla="*/ 0 h 1032"/>
                <a:gd name="T62" fmla="*/ 124 w 722"/>
                <a:gd name="T63" fmla="*/ 0 h 1032"/>
                <a:gd name="T64" fmla="*/ 132 w 722"/>
                <a:gd name="T65" fmla="*/ 16 h 1032"/>
                <a:gd name="T66" fmla="*/ 124 w 722"/>
                <a:gd name="T67" fmla="*/ 31 h 1032"/>
                <a:gd name="T68" fmla="*/ 116 w 722"/>
                <a:gd name="T69" fmla="*/ 39 h 1032"/>
                <a:gd name="T70" fmla="*/ 116 w 722"/>
                <a:gd name="T71" fmla="*/ 47 h 1032"/>
                <a:gd name="T72" fmla="*/ 109 w 722"/>
                <a:gd name="T73" fmla="*/ 62 h 1032"/>
                <a:gd name="T74" fmla="*/ 101 w 722"/>
                <a:gd name="T75" fmla="*/ 70 h 1032"/>
                <a:gd name="T76" fmla="*/ 101 w 722"/>
                <a:gd name="T77" fmla="*/ 77 h 1032"/>
                <a:gd name="T78" fmla="*/ 93 w 722"/>
                <a:gd name="T79" fmla="*/ 85 h 1032"/>
                <a:gd name="T80" fmla="*/ 85 w 722"/>
                <a:gd name="T81" fmla="*/ 109 h 1032"/>
                <a:gd name="T82" fmla="*/ 78 w 722"/>
                <a:gd name="T83" fmla="*/ 117 h 1032"/>
                <a:gd name="T84" fmla="*/ 70 w 722"/>
                <a:gd name="T85" fmla="*/ 124 h 1032"/>
                <a:gd name="T86" fmla="*/ 62 w 722"/>
                <a:gd name="T87" fmla="*/ 132 h 1032"/>
                <a:gd name="T88" fmla="*/ 47 w 722"/>
                <a:gd name="T89" fmla="*/ 132 h 1032"/>
                <a:gd name="T90" fmla="*/ 39 w 722"/>
                <a:gd name="T91" fmla="*/ 132 h 1032"/>
                <a:gd name="T92" fmla="*/ 23 w 722"/>
                <a:gd name="T93" fmla="*/ 132 h 1032"/>
                <a:gd name="T94" fmla="*/ 15 w 722"/>
                <a:gd name="T95" fmla="*/ 147 h 1032"/>
                <a:gd name="T96" fmla="*/ 7 w 722"/>
                <a:gd name="T97" fmla="*/ 163 h 1032"/>
                <a:gd name="T98" fmla="*/ 7 w 722"/>
                <a:gd name="T99" fmla="*/ 171 h 1032"/>
                <a:gd name="T100" fmla="*/ 0 w 722"/>
                <a:gd name="T101" fmla="*/ 171 h 1032"/>
                <a:gd name="T102" fmla="*/ 0 w 722"/>
                <a:gd name="T103" fmla="*/ 179 h 1032"/>
                <a:gd name="T104" fmla="*/ 7 w 722"/>
                <a:gd name="T105" fmla="*/ 186 h 1032"/>
                <a:gd name="T106" fmla="*/ 7 w 722"/>
                <a:gd name="T107" fmla="*/ 194 h 1032"/>
                <a:gd name="T108" fmla="*/ 15 w 722"/>
                <a:gd name="T109" fmla="*/ 194 h 1032"/>
                <a:gd name="T110" fmla="*/ 23 w 722"/>
                <a:gd name="T111" fmla="*/ 202 h 1032"/>
                <a:gd name="T112" fmla="*/ 23 w 722"/>
                <a:gd name="T113" fmla="*/ 217 h 1032"/>
                <a:gd name="T114" fmla="*/ 31 w 722"/>
                <a:gd name="T115" fmla="*/ 217 h 1032"/>
                <a:gd name="T116" fmla="*/ 62 w 722"/>
                <a:gd name="T117" fmla="*/ 225 h 10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2" h="1032">
                  <a:moveTo>
                    <a:pt x="274" y="996"/>
                  </a:moveTo>
                  <a:lnTo>
                    <a:pt x="310" y="996"/>
                  </a:lnTo>
                  <a:lnTo>
                    <a:pt x="413" y="996"/>
                  </a:lnTo>
                  <a:lnTo>
                    <a:pt x="447" y="962"/>
                  </a:lnTo>
                  <a:lnTo>
                    <a:pt x="481" y="996"/>
                  </a:lnTo>
                  <a:lnTo>
                    <a:pt x="550" y="962"/>
                  </a:lnTo>
                  <a:lnTo>
                    <a:pt x="618" y="996"/>
                  </a:lnTo>
                  <a:lnTo>
                    <a:pt x="688" y="1031"/>
                  </a:lnTo>
                  <a:lnTo>
                    <a:pt x="688" y="962"/>
                  </a:lnTo>
                  <a:lnTo>
                    <a:pt x="721" y="928"/>
                  </a:lnTo>
                  <a:lnTo>
                    <a:pt x="688" y="894"/>
                  </a:lnTo>
                  <a:lnTo>
                    <a:pt x="654" y="824"/>
                  </a:lnTo>
                  <a:lnTo>
                    <a:pt x="618" y="791"/>
                  </a:lnTo>
                  <a:lnTo>
                    <a:pt x="584" y="721"/>
                  </a:lnTo>
                  <a:lnTo>
                    <a:pt x="550" y="653"/>
                  </a:lnTo>
                  <a:lnTo>
                    <a:pt x="550" y="619"/>
                  </a:lnTo>
                  <a:lnTo>
                    <a:pt x="584" y="584"/>
                  </a:lnTo>
                  <a:lnTo>
                    <a:pt x="584" y="550"/>
                  </a:lnTo>
                  <a:lnTo>
                    <a:pt x="654" y="447"/>
                  </a:lnTo>
                  <a:lnTo>
                    <a:pt x="618" y="413"/>
                  </a:lnTo>
                  <a:lnTo>
                    <a:pt x="584" y="343"/>
                  </a:lnTo>
                  <a:lnTo>
                    <a:pt x="584" y="309"/>
                  </a:lnTo>
                  <a:lnTo>
                    <a:pt x="584" y="275"/>
                  </a:lnTo>
                  <a:lnTo>
                    <a:pt x="618" y="275"/>
                  </a:lnTo>
                  <a:lnTo>
                    <a:pt x="618" y="241"/>
                  </a:lnTo>
                  <a:lnTo>
                    <a:pt x="654" y="241"/>
                  </a:lnTo>
                  <a:lnTo>
                    <a:pt x="654" y="206"/>
                  </a:lnTo>
                  <a:lnTo>
                    <a:pt x="654" y="104"/>
                  </a:lnTo>
                  <a:lnTo>
                    <a:pt x="654" y="34"/>
                  </a:lnTo>
                  <a:lnTo>
                    <a:pt x="654" y="0"/>
                  </a:lnTo>
                  <a:lnTo>
                    <a:pt x="618" y="0"/>
                  </a:lnTo>
                  <a:lnTo>
                    <a:pt x="550" y="0"/>
                  </a:lnTo>
                  <a:lnTo>
                    <a:pt x="584" y="69"/>
                  </a:lnTo>
                  <a:lnTo>
                    <a:pt x="550" y="137"/>
                  </a:lnTo>
                  <a:lnTo>
                    <a:pt x="516" y="172"/>
                  </a:lnTo>
                  <a:lnTo>
                    <a:pt x="516" y="206"/>
                  </a:lnTo>
                  <a:lnTo>
                    <a:pt x="481" y="275"/>
                  </a:lnTo>
                  <a:lnTo>
                    <a:pt x="447" y="309"/>
                  </a:lnTo>
                  <a:lnTo>
                    <a:pt x="447" y="343"/>
                  </a:lnTo>
                  <a:lnTo>
                    <a:pt x="413" y="378"/>
                  </a:lnTo>
                  <a:lnTo>
                    <a:pt x="377" y="481"/>
                  </a:lnTo>
                  <a:lnTo>
                    <a:pt x="344" y="516"/>
                  </a:lnTo>
                  <a:lnTo>
                    <a:pt x="310" y="550"/>
                  </a:lnTo>
                  <a:lnTo>
                    <a:pt x="274" y="584"/>
                  </a:lnTo>
                  <a:lnTo>
                    <a:pt x="206" y="584"/>
                  </a:lnTo>
                  <a:lnTo>
                    <a:pt x="172" y="584"/>
                  </a:lnTo>
                  <a:lnTo>
                    <a:pt x="103" y="584"/>
                  </a:lnTo>
                  <a:lnTo>
                    <a:pt x="68" y="653"/>
                  </a:lnTo>
                  <a:lnTo>
                    <a:pt x="33" y="721"/>
                  </a:lnTo>
                  <a:lnTo>
                    <a:pt x="33" y="757"/>
                  </a:lnTo>
                  <a:lnTo>
                    <a:pt x="0" y="757"/>
                  </a:lnTo>
                  <a:lnTo>
                    <a:pt x="0" y="791"/>
                  </a:lnTo>
                  <a:lnTo>
                    <a:pt x="33" y="824"/>
                  </a:lnTo>
                  <a:lnTo>
                    <a:pt x="33" y="859"/>
                  </a:lnTo>
                  <a:lnTo>
                    <a:pt x="68" y="859"/>
                  </a:lnTo>
                  <a:lnTo>
                    <a:pt x="103" y="894"/>
                  </a:lnTo>
                  <a:lnTo>
                    <a:pt x="103" y="962"/>
                  </a:lnTo>
                  <a:lnTo>
                    <a:pt x="137" y="962"/>
                  </a:lnTo>
                  <a:lnTo>
                    <a:pt x="274" y="99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93" name="Freeform 310"/>
            <p:cNvSpPr>
              <a:spLocks noChangeArrowheads="1"/>
            </p:cNvSpPr>
            <p:nvPr/>
          </p:nvSpPr>
          <p:spPr bwMode="auto">
            <a:xfrm>
              <a:off x="2736" y="3153"/>
              <a:ext cx="163" cy="233"/>
            </a:xfrm>
            <a:custGeom>
              <a:avLst/>
              <a:gdLst>
                <a:gd name="T0" fmla="*/ 62 w 722"/>
                <a:gd name="T1" fmla="*/ 225 h 1032"/>
                <a:gd name="T2" fmla="*/ 70 w 722"/>
                <a:gd name="T3" fmla="*/ 225 h 1032"/>
                <a:gd name="T4" fmla="*/ 93 w 722"/>
                <a:gd name="T5" fmla="*/ 225 h 1032"/>
                <a:gd name="T6" fmla="*/ 101 w 722"/>
                <a:gd name="T7" fmla="*/ 217 h 1032"/>
                <a:gd name="T8" fmla="*/ 109 w 722"/>
                <a:gd name="T9" fmla="*/ 225 h 1032"/>
                <a:gd name="T10" fmla="*/ 124 w 722"/>
                <a:gd name="T11" fmla="*/ 217 h 1032"/>
                <a:gd name="T12" fmla="*/ 140 w 722"/>
                <a:gd name="T13" fmla="*/ 225 h 1032"/>
                <a:gd name="T14" fmla="*/ 155 w 722"/>
                <a:gd name="T15" fmla="*/ 233 h 1032"/>
                <a:gd name="T16" fmla="*/ 155 w 722"/>
                <a:gd name="T17" fmla="*/ 217 h 1032"/>
                <a:gd name="T18" fmla="*/ 163 w 722"/>
                <a:gd name="T19" fmla="*/ 210 h 1032"/>
                <a:gd name="T20" fmla="*/ 155 w 722"/>
                <a:gd name="T21" fmla="*/ 202 h 1032"/>
                <a:gd name="T22" fmla="*/ 148 w 722"/>
                <a:gd name="T23" fmla="*/ 186 h 1032"/>
                <a:gd name="T24" fmla="*/ 140 w 722"/>
                <a:gd name="T25" fmla="*/ 179 h 1032"/>
                <a:gd name="T26" fmla="*/ 132 w 722"/>
                <a:gd name="T27" fmla="*/ 163 h 1032"/>
                <a:gd name="T28" fmla="*/ 124 w 722"/>
                <a:gd name="T29" fmla="*/ 147 h 1032"/>
                <a:gd name="T30" fmla="*/ 124 w 722"/>
                <a:gd name="T31" fmla="*/ 140 h 1032"/>
                <a:gd name="T32" fmla="*/ 132 w 722"/>
                <a:gd name="T33" fmla="*/ 132 h 1032"/>
                <a:gd name="T34" fmla="*/ 132 w 722"/>
                <a:gd name="T35" fmla="*/ 124 h 1032"/>
                <a:gd name="T36" fmla="*/ 148 w 722"/>
                <a:gd name="T37" fmla="*/ 101 h 1032"/>
                <a:gd name="T38" fmla="*/ 140 w 722"/>
                <a:gd name="T39" fmla="*/ 93 h 1032"/>
                <a:gd name="T40" fmla="*/ 132 w 722"/>
                <a:gd name="T41" fmla="*/ 77 h 1032"/>
                <a:gd name="T42" fmla="*/ 132 w 722"/>
                <a:gd name="T43" fmla="*/ 70 h 1032"/>
                <a:gd name="T44" fmla="*/ 132 w 722"/>
                <a:gd name="T45" fmla="*/ 62 h 1032"/>
                <a:gd name="T46" fmla="*/ 140 w 722"/>
                <a:gd name="T47" fmla="*/ 62 h 1032"/>
                <a:gd name="T48" fmla="*/ 140 w 722"/>
                <a:gd name="T49" fmla="*/ 54 h 1032"/>
                <a:gd name="T50" fmla="*/ 148 w 722"/>
                <a:gd name="T51" fmla="*/ 54 h 1032"/>
                <a:gd name="T52" fmla="*/ 148 w 722"/>
                <a:gd name="T53" fmla="*/ 47 h 1032"/>
                <a:gd name="T54" fmla="*/ 148 w 722"/>
                <a:gd name="T55" fmla="*/ 23 h 1032"/>
                <a:gd name="T56" fmla="*/ 148 w 722"/>
                <a:gd name="T57" fmla="*/ 8 h 1032"/>
                <a:gd name="T58" fmla="*/ 148 w 722"/>
                <a:gd name="T59" fmla="*/ 0 h 1032"/>
                <a:gd name="T60" fmla="*/ 140 w 722"/>
                <a:gd name="T61" fmla="*/ 0 h 1032"/>
                <a:gd name="T62" fmla="*/ 124 w 722"/>
                <a:gd name="T63" fmla="*/ 0 h 1032"/>
                <a:gd name="T64" fmla="*/ 132 w 722"/>
                <a:gd name="T65" fmla="*/ 16 h 1032"/>
                <a:gd name="T66" fmla="*/ 124 w 722"/>
                <a:gd name="T67" fmla="*/ 31 h 1032"/>
                <a:gd name="T68" fmla="*/ 116 w 722"/>
                <a:gd name="T69" fmla="*/ 39 h 1032"/>
                <a:gd name="T70" fmla="*/ 116 w 722"/>
                <a:gd name="T71" fmla="*/ 47 h 1032"/>
                <a:gd name="T72" fmla="*/ 109 w 722"/>
                <a:gd name="T73" fmla="*/ 62 h 1032"/>
                <a:gd name="T74" fmla="*/ 101 w 722"/>
                <a:gd name="T75" fmla="*/ 70 h 1032"/>
                <a:gd name="T76" fmla="*/ 101 w 722"/>
                <a:gd name="T77" fmla="*/ 77 h 1032"/>
                <a:gd name="T78" fmla="*/ 93 w 722"/>
                <a:gd name="T79" fmla="*/ 85 h 1032"/>
                <a:gd name="T80" fmla="*/ 85 w 722"/>
                <a:gd name="T81" fmla="*/ 109 h 1032"/>
                <a:gd name="T82" fmla="*/ 78 w 722"/>
                <a:gd name="T83" fmla="*/ 117 h 1032"/>
                <a:gd name="T84" fmla="*/ 70 w 722"/>
                <a:gd name="T85" fmla="*/ 124 h 1032"/>
                <a:gd name="T86" fmla="*/ 62 w 722"/>
                <a:gd name="T87" fmla="*/ 132 h 1032"/>
                <a:gd name="T88" fmla="*/ 47 w 722"/>
                <a:gd name="T89" fmla="*/ 132 h 1032"/>
                <a:gd name="T90" fmla="*/ 39 w 722"/>
                <a:gd name="T91" fmla="*/ 132 h 1032"/>
                <a:gd name="T92" fmla="*/ 23 w 722"/>
                <a:gd name="T93" fmla="*/ 132 h 1032"/>
                <a:gd name="T94" fmla="*/ 15 w 722"/>
                <a:gd name="T95" fmla="*/ 147 h 1032"/>
                <a:gd name="T96" fmla="*/ 7 w 722"/>
                <a:gd name="T97" fmla="*/ 163 h 1032"/>
                <a:gd name="T98" fmla="*/ 7 w 722"/>
                <a:gd name="T99" fmla="*/ 171 h 1032"/>
                <a:gd name="T100" fmla="*/ 0 w 722"/>
                <a:gd name="T101" fmla="*/ 171 h 1032"/>
                <a:gd name="T102" fmla="*/ 0 w 722"/>
                <a:gd name="T103" fmla="*/ 179 h 1032"/>
                <a:gd name="T104" fmla="*/ 7 w 722"/>
                <a:gd name="T105" fmla="*/ 186 h 1032"/>
                <a:gd name="T106" fmla="*/ 7 w 722"/>
                <a:gd name="T107" fmla="*/ 194 h 1032"/>
                <a:gd name="T108" fmla="*/ 15 w 722"/>
                <a:gd name="T109" fmla="*/ 194 h 1032"/>
                <a:gd name="T110" fmla="*/ 23 w 722"/>
                <a:gd name="T111" fmla="*/ 202 h 1032"/>
                <a:gd name="T112" fmla="*/ 23 w 722"/>
                <a:gd name="T113" fmla="*/ 217 h 1032"/>
                <a:gd name="T114" fmla="*/ 31 w 722"/>
                <a:gd name="T115" fmla="*/ 217 h 1032"/>
                <a:gd name="T116" fmla="*/ 62 w 722"/>
                <a:gd name="T117" fmla="*/ 225 h 10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2" h="1032">
                  <a:moveTo>
                    <a:pt x="274" y="996"/>
                  </a:moveTo>
                  <a:lnTo>
                    <a:pt x="310" y="996"/>
                  </a:lnTo>
                  <a:lnTo>
                    <a:pt x="413" y="996"/>
                  </a:lnTo>
                  <a:lnTo>
                    <a:pt x="447" y="962"/>
                  </a:lnTo>
                  <a:lnTo>
                    <a:pt x="481" y="996"/>
                  </a:lnTo>
                  <a:lnTo>
                    <a:pt x="550" y="962"/>
                  </a:lnTo>
                  <a:lnTo>
                    <a:pt x="618" y="996"/>
                  </a:lnTo>
                  <a:lnTo>
                    <a:pt x="688" y="1031"/>
                  </a:lnTo>
                  <a:lnTo>
                    <a:pt x="688" y="962"/>
                  </a:lnTo>
                  <a:lnTo>
                    <a:pt x="721" y="928"/>
                  </a:lnTo>
                  <a:lnTo>
                    <a:pt x="688" y="894"/>
                  </a:lnTo>
                  <a:lnTo>
                    <a:pt x="654" y="824"/>
                  </a:lnTo>
                  <a:lnTo>
                    <a:pt x="618" y="791"/>
                  </a:lnTo>
                  <a:lnTo>
                    <a:pt x="584" y="721"/>
                  </a:lnTo>
                  <a:lnTo>
                    <a:pt x="550" y="653"/>
                  </a:lnTo>
                  <a:lnTo>
                    <a:pt x="550" y="619"/>
                  </a:lnTo>
                  <a:lnTo>
                    <a:pt x="584" y="584"/>
                  </a:lnTo>
                  <a:lnTo>
                    <a:pt x="584" y="550"/>
                  </a:lnTo>
                  <a:lnTo>
                    <a:pt x="654" y="447"/>
                  </a:lnTo>
                  <a:lnTo>
                    <a:pt x="618" y="413"/>
                  </a:lnTo>
                  <a:lnTo>
                    <a:pt x="584" y="343"/>
                  </a:lnTo>
                  <a:lnTo>
                    <a:pt x="584" y="309"/>
                  </a:lnTo>
                  <a:lnTo>
                    <a:pt x="584" y="275"/>
                  </a:lnTo>
                  <a:lnTo>
                    <a:pt x="618" y="275"/>
                  </a:lnTo>
                  <a:lnTo>
                    <a:pt x="618" y="241"/>
                  </a:lnTo>
                  <a:lnTo>
                    <a:pt x="654" y="241"/>
                  </a:lnTo>
                  <a:lnTo>
                    <a:pt x="654" y="206"/>
                  </a:lnTo>
                  <a:lnTo>
                    <a:pt x="654" y="104"/>
                  </a:lnTo>
                  <a:lnTo>
                    <a:pt x="654" y="34"/>
                  </a:lnTo>
                  <a:lnTo>
                    <a:pt x="654" y="0"/>
                  </a:lnTo>
                  <a:lnTo>
                    <a:pt x="618" y="0"/>
                  </a:lnTo>
                  <a:lnTo>
                    <a:pt x="550" y="0"/>
                  </a:lnTo>
                  <a:lnTo>
                    <a:pt x="584" y="69"/>
                  </a:lnTo>
                  <a:lnTo>
                    <a:pt x="550" y="137"/>
                  </a:lnTo>
                  <a:lnTo>
                    <a:pt x="516" y="172"/>
                  </a:lnTo>
                  <a:lnTo>
                    <a:pt x="516" y="206"/>
                  </a:lnTo>
                  <a:lnTo>
                    <a:pt x="481" y="275"/>
                  </a:lnTo>
                  <a:lnTo>
                    <a:pt x="447" y="309"/>
                  </a:lnTo>
                  <a:lnTo>
                    <a:pt x="447" y="343"/>
                  </a:lnTo>
                  <a:lnTo>
                    <a:pt x="413" y="378"/>
                  </a:lnTo>
                  <a:lnTo>
                    <a:pt x="377" y="481"/>
                  </a:lnTo>
                  <a:lnTo>
                    <a:pt x="344" y="516"/>
                  </a:lnTo>
                  <a:lnTo>
                    <a:pt x="310" y="550"/>
                  </a:lnTo>
                  <a:lnTo>
                    <a:pt x="274" y="584"/>
                  </a:lnTo>
                  <a:lnTo>
                    <a:pt x="206" y="584"/>
                  </a:lnTo>
                  <a:lnTo>
                    <a:pt x="172" y="584"/>
                  </a:lnTo>
                  <a:lnTo>
                    <a:pt x="103" y="584"/>
                  </a:lnTo>
                  <a:lnTo>
                    <a:pt x="68" y="653"/>
                  </a:lnTo>
                  <a:lnTo>
                    <a:pt x="33" y="721"/>
                  </a:lnTo>
                  <a:lnTo>
                    <a:pt x="33" y="757"/>
                  </a:lnTo>
                  <a:lnTo>
                    <a:pt x="0" y="757"/>
                  </a:lnTo>
                  <a:lnTo>
                    <a:pt x="0" y="791"/>
                  </a:lnTo>
                  <a:lnTo>
                    <a:pt x="33" y="824"/>
                  </a:lnTo>
                  <a:lnTo>
                    <a:pt x="33" y="859"/>
                  </a:lnTo>
                  <a:lnTo>
                    <a:pt x="68" y="859"/>
                  </a:lnTo>
                  <a:lnTo>
                    <a:pt x="103" y="894"/>
                  </a:lnTo>
                  <a:lnTo>
                    <a:pt x="103" y="962"/>
                  </a:lnTo>
                  <a:lnTo>
                    <a:pt x="137" y="962"/>
                  </a:lnTo>
                  <a:lnTo>
                    <a:pt x="274" y="99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94" name="Freeform 311"/>
            <p:cNvSpPr>
              <a:spLocks noChangeArrowheads="1"/>
            </p:cNvSpPr>
            <p:nvPr/>
          </p:nvSpPr>
          <p:spPr bwMode="auto">
            <a:xfrm>
              <a:off x="3361" y="2381"/>
              <a:ext cx="382" cy="280"/>
            </a:xfrm>
            <a:custGeom>
              <a:avLst/>
              <a:gdLst>
                <a:gd name="T0" fmla="*/ 15 w 1687"/>
                <a:gd name="T1" fmla="*/ 70 h 1238"/>
                <a:gd name="T2" fmla="*/ 31 w 1687"/>
                <a:gd name="T3" fmla="*/ 47 h 1238"/>
                <a:gd name="T4" fmla="*/ 47 w 1687"/>
                <a:gd name="T5" fmla="*/ 39 h 1238"/>
                <a:gd name="T6" fmla="*/ 62 w 1687"/>
                <a:gd name="T7" fmla="*/ 39 h 1238"/>
                <a:gd name="T8" fmla="*/ 70 w 1687"/>
                <a:gd name="T9" fmla="*/ 70 h 1238"/>
                <a:gd name="T10" fmla="*/ 94 w 1687"/>
                <a:gd name="T11" fmla="*/ 78 h 1238"/>
                <a:gd name="T12" fmla="*/ 109 w 1687"/>
                <a:gd name="T13" fmla="*/ 78 h 1238"/>
                <a:gd name="T14" fmla="*/ 132 w 1687"/>
                <a:gd name="T15" fmla="*/ 70 h 1238"/>
                <a:gd name="T16" fmla="*/ 140 w 1687"/>
                <a:gd name="T17" fmla="*/ 62 h 1238"/>
                <a:gd name="T18" fmla="*/ 156 w 1687"/>
                <a:gd name="T19" fmla="*/ 23 h 1238"/>
                <a:gd name="T20" fmla="*/ 163 w 1687"/>
                <a:gd name="T21" fmla="*/ 8 h 1238"/>
                <a:gd name="T22" fmla="*/ 210 w 1687"/>
                <a:gd name="T23" fmla="*/ 8 h 1238"/>
                <a:gd name="T24" fmla="*/ 265 w 1687"/>
                <a:gd name="T25" fmla="*/ 8 h 1238"/>
                <a:gd name="T26" fmla="*/ 273 w 1687"/>
                <a:gd name="T27" fmla="*/ 62 h 1238"/>
                <a:gd name="T28" fmla="*/ 288 w 1687"/>
                <a:gd name="T29" fmla="*/ 93 h 1238"/>
                <a:gd name="T30" fmla="*/ 304 w 1687"/>
                <a:gd name="T31" fmla="*/ 101 h 1238"/>
                <a:gd name="T32" fmla="*/ 327 w 1687"/>
                <a:gd name="T33" fmla="*/ 140 h 1238"/>
                <a:gd name="T34" fmla="*/ 351 w 1687"/>
                <a:gd name="T35" fmla="*/ 148 h 1238"/>
                <a:gd name="T36" fmla="*/ 351 w 1687"/>
                <a:gd name="T37" fmla="*/ 148 h 1238"/>
                <a:gd name="T38" fmla="*/ 366 w 1687"/>
                <a:gd name="T39" fmla="*/ 155 h 1238"/>
                <a:gd name="T40" fmla="*/ 382 w 1687"/>
                <a:gd name="T41" fmla="*/ 163 h 1238"/>
                <a:gd name="T42" fmla="*/ 374 w 1687"/>
                <a:gd name="T43" fmla="*/ 186 h 1238"/>
                <a:gd name="T44" fmla="*/ 366 w 1687"/>
                <a:gd name="T45" fmla="*/ 194 h 1238"/>
                <a:gd name="T46" fmla="*/ 374 w 1687"/>
                <a:gd name="T47" fmla="*/ 225 h 1238"/>
                <a:gd name="T48" fmla="*/ 374 w 1687"/>
                <a:gd name="T49" fmla="*/ 241 h 1238"/>
                <a:gd name="T50" fmla="*/ 335 w 1687"/>
                <a:gd name="T51" fmla="*/ 264 h 1238"/>
                <a:gd name="T52" fmla="*/ 320 w 1687"/>
                <a:gd name="T53" fmla="*/ 272 h 1238"/>
                <a:gd name="T54" fmla="*/ 296 w 1687"/>
                <a:gd name="T55" fmla="*/ 264 h 1238"/>
                <a:gd name="T56" fmla="*/ 281 w 1687"/>
                <a:gd name="T57" fmla="*/ 256 h 1238"/>
                <a:gd name="T58" fmla="*/ 265 w 1687"/>
                <a:gd name="T59" fmla="*/ 249 h 1238"/>
                <a:gd name="T60" fmla="*/ 249 w 1687"/>
                <a:gd name="T61" fmla="*/ 272 h 1238"/>
                <a:gd name="T62" fmla="*/ 234 w 1687"/>
                <a:gd name="T63" fmla="*/ 280 h 1238"/>
                <a:gd name="T64" fmla="*/ 218 w 1687"/>
                <a:gd name="T65" fmla="*/ 280 h 1238"/>
                <a:gd name="T66" fmla="*/ 203 w 1687"/>
                <a:gd name="T67" fmla="*/ 264 h 1238"/>
                <a:gd name="T68" fmla="*/ 179 w 1687"/>
                <a:gd name="T69" fmla="*/ 256 h 1238"/>
                <a:gd name="T70" fmla="*/ 163 w 1687"/>
                <a:gd name="T71" fmla="*/ 233 h 1238"/>
                <a:gd name="T72" fmla="*/ 148 w 1687"/>
                <a:gd name="T73" fmla="*/ 225 h 1238"/>
                <a:gd name="T74" fmla="*/ 140 w 1687"/>
                <a:gd name="T75" fmla="*/ 233 h 1238"/>
                <a:gd name="T76" fmla="*/ 132 w 1687"/>
                <a:gd name="T77" fmla="*/ 241 h 1238"/>
                <a:gd name="T78" fmla="*/ 117 w 1687"/>
                <a:gd name="T79" fmla="*/ 217 h 1238"/>
                <a:gd name="T80" fmla="*/ 109 w 1687"/>
                <a:gd name="T81" fmla="*/ 202 h 1238"/>
                <a:gd name="T82" fmla="*/ 94 w 1687"/>
                <a:gd name="T83" fmla="*/ 194 h 1238"/>
                <a:gd name="T84" fmla="*/ 62 w 1687"/>
                <a:gd name="T85" fmla="*/ 186 h 1238"/>
                <a:gd name="T86" fmla="*/ 39 w 1687"/>
                <a:gd name="T87" fmla="*/ 171 h 1238"/>
                <a:gd name="T88" fmla="*/ 39 w 1687"/>
                <a:gd name="T89" fmla="*/ 155 h 1238"/>
                <a:gd name="T90" fmla="*/ 39 w 1687"/>
                <a:gd name="T91" fmla="*/ 132 h 1238"/>
                <a:gd name="T92" fmla="*/ 15 w 1687"/>
                <a:gd name="T93" fmla="*/ 117 h 1238"/>
                <a:gd name="T94" fmla="*/ 8 w 1687"/>
                <a:gd name="T95" fmla="*/ 93 h 1238"/>
                <a:gd name="T96" fmla="*/ 0 w 1687"/>
                <a:gd name="T97" fmla="*/ 78 h 12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87" h="1238">
                  <a:moveTo>
                    <a:pt x="34" y="343"/>
                  </a:moveTo>
                  <a:lnTo>
                    <a:pt x="68" y="309"/>
                  </a:lnTo>
                  <a:lnTo>
                    <a:pt x="103" y="274"/>
                  </a:lnTo>
                  <a:lnTo>
                    <a:pt x="137" y="206"/>
                  </a:lnTo>
                  <a:lnTo>
                    <a:pt x="172" y="206"/>
                  </a:lnTo>
                  <a:lnTo>
                    <a:pt x="207" y="172"/>
                  </a:lnTo>
                  <a:lnTo>
                    <a:pt x="274" y="137"/>
                  </a:lnTo>
                  <a:lnTo>
                    <a:pt x="274" y="172"/>
                  </a:lnTo>
                  <a:lnTo>
                    <a:pt x="274" y="206"/>
                  </a:lnTo>
                  <a:lnTo>
                    <a:pt x="310" y="309"/>
                  </a:lnTo>
                  <a:lnTo>
                    <a:pt x="344" y="309"/>
                  </a:lnTo>
                  <a:lnTo>
                    <a:pt x="413" y="343"/>
                  </a:lnTo>
                  <a:lnTo>
                    <a:pt x="447" y="343"/>
                  </a:lnTo>
                  <a:lnTo>
                    <a:pt x="481" y="343"/>
                  </a:lnTo>
                  <a:lnTo>
                    <a:pt x="551" y="343"/>
                  </a:lnTo>
                  <a:lnTo>
                    <a:pt x="584" y="309"/>
                  </a:lnTo>
                  <a:lnTo>
                    <a:pt x="618" y="309"/>
                  </a:lnTo>
                  <a:lnTo>
                    <a:pt x="618" y="274"/>
                  </a:lnTo>
                  <a:lnTo>
                    <a:pt x="618" y="206"/>
                  </a:lnTo>
                  <a:lnTo>
                    <a:pt x="688" y="103"/>
                  </a:lnTo>
                  <a:lnTo>
                    <a:pt x="722" y="69"/>
                  </a:lnTo>
                  <a:lnTo>
                    <a:pt x="722" y="34"/>
                  </a:lnTo>
                  <a:lnTo>
                    <a:pt x="757" y="0"/>
                  </a:lnTo>
                  <a:lnTo>
                    <a:pt x="928" y="34"/>
                  </a:lnTo>
                  <a:lnTo>
                    <a:pt x="1067" y="34"/>
                  </a:lnTo>
                  <a:lnTo>
                    <a:pt x="1169" y="34"/>
                  </a:lnTo>
                  <a:lnTo>
                    <a:pt x="1204" y="137"/>
                  </a:lnTo>
                  <a:lnTo>
                    <a:pt x="1204" y="274"/>
                  </a:lnTo>
                  <a:lnTo>
                    <a:pt x="1272" y="378"/>
                  </a:lnTo>
                  <a:lnTo>
                    <a:pt x="1272" y="413"/>
                  </a:lnTo>
                  <a:lnTo>
                    <a:pt x="1307" y="446"/>
                  </a:lnTo>
                  <a:lnTo>
                    <a:pt x="1342" y="446"/>
                  </a:lnTo>
                  <a:lnTo>
                    <a:pt x="1445" y="446"/>
                  </a:lnTo>
                  <a:lnTo>
                    <a:pt x="1445" y="617"/>
                  </a:lnTo>
                  <a:lnTo>
                    <a:pt x="1514" y="653"/>
                  </a:lnTo>
                  <a:lnTo>
                    <a:pt x="1548" y="653"/>
                  </a:lnTo>
                  <a:lnTo>
                    <a:pt x="1548" y="687"/>
                  </a:lnTo>
                  <a:lnTo>
                    <a:pt x="1548" y="653"/>
                  </a:lnTo>
                  <a:lnTo>
                    <a:pt x="1583" y="653"/>
                  </a:lnTo>
                  <a:lnTo>
                    <a:pt x="1617" y="687"/>
                  </a:lnTo>
                  <a:lnTo>
                    <a:pt x="1651" y="721"/>
                  </a:lnTo>
                  <a:lnTo>
                    <a:pt x="1686" y="721"/>
                  </a:lnTo>
                  <a:lnTo>
                    <a:pt x="1686" y="756"/>
                  </a:lnTo>
                  <a:lnTo>
                    <a:pt x="1651" y="824"/>
                  </a:lnTo>
                  <a:lnTo>
                    <a:pt x="1617" y="824"/>
                  </a:lnTo>
                  <a:lnTo>
                    <a:pt x="1617" y="859"/>
                  </a:lnTo>
                  <a:lnTo>
                    <a:pt x="1617" y="893"/>
                  </a:lnTo>
                  <a:lnTo>
                    <a:pt x="1651" y="996"/>
                  </a:lnTo>
                  <a:lnTo>
                    <a:pt x="1651" y="1030"/>
                  </a:lnTo>
                  <a:lnTo>
                    <a:pt x="1651" y="1065"/>
                  </a:lnTo>
                  <a:lnTo>
                    <a:pt x="1548" y="1133"/>
                  </a:lnTo>
                  <a:lnTo>
                    <a:pt x="1479" y="1167"/>
                  </a:lnTo>
                  <a:lnTo>
                    <a:pt x="1445" y="1167"/>
                  </a:lnTo>
                  <a:lnTo>
                    <a:pt x="1411" y="1203"/>
                  </a:lnTo>
                  <a:lnTo>
                    <a:pt x="1342" y="1203"/>
                  </a:lnTo>
                  <a:lnTo>
                    <a:pt x="1307" y="1167"/>
                  </a:lnTo>
                  <a:lnTo>
                    <a:pt x="1272" y="1133"/>
                  </a:lnTo>
                  <a:lnTo>
                    <a:pt x="1239" y="1133"/>
                  </a:lnTo>
                  <a:lnTo>
                    <a:pt x="1204" y="1100"/>
                  </a:lnTo>
                  <a:lnTo>
                    <a:pt x="1169" y="1100"/>
                  </a:lnTo>
                  <a:lnTo>
                    <a:pt x="1135" y="1133"/>
                  </a:lnTo>
                  <a:lnTo>
                    <a:pt x="1101" y="1203"/>
                  </a:lnTo>
                  <a:lnTo>
                    <a:pt x="1032" y="1203"/>
                  </a:lnTo>
                  <a:lnTo>
                    <a:pt x="1032" y="1237"/>
                  </a:lnTo>
                  <a:lnTo>
                    <a:pt x="998" y="1237"/>
                  </a:lnTo>
                  <a:lnTo>
                    <a:pt x="963" y="1237"/>
                  </a:lnTo>
                  <a:lnTo>
                    <a:pt x="928" y="1203"/>
                  </a:lnTo>
                  <a:lnTo>
                    <a:pt x="895" y="1167"/>
                  </a:lnTo>
                  <a:lnTo>
                    <a:pt x="825" y="1133"/>
                  </a:lnTo>
                  <a:lnTo>
                    <a:pt x="791" y="1133"/>
                  </a:lnTo>
                  <a:lnTo>
                    <a:pt x="757" y="1065"/>
                  </a:lnTo>
                  <a:lnTo>
                    <a:pt x="722" y="1030"/>
                  </a:lnTo>
                  <a:lnTo>
                    <a:pt x="688" y="996"/>
                  </a:lnTo>
                  <a:lnTo>
                    <a:pt x="654" y="996"/>
                  </a:lnTo>
                  <a:lnTo>
                    <a:pt x="654" y="1030"/>
                  </a:lnTo>
                  <a:lnTo>
                    <a:pt x="618" y="1030"/>
                  </a:lnTo>
                  <a:lnTo>
                    <a:pt x="584" y="1030"/>
                  </a:lnTo>
                  <a:lnTo>
                    <a:pt x="584" y="1065"/>
                  </a:lnTo>
                  <a:lnTo>
                    <a:pt x="516" y="996"/>
                  </a:lnTo>
                  <a:lnTo>
                    <a:pt x="516" y="961"/>
                  </a:lnTo>
                  <a:lnTo>
                    <a:pt x="516" y="928"/>
                  </a:lnTo>
                  <a:lnTo>
                    <a:pt x="481" y="893"/>
                  </a:lnTo>
                  <a:lnTo>
                    <a:pt x="447" y="893"/>
                  </a:lnTo>
                  <a:lnTo>
                    <a:pt x="413" y="859"/>
                  </a:lnTo>
                  <a:lnTo>
                    <a:pt x="344" y="824"/>
                  </a:lnTo>
                  <a:lnTo>
                    <a:pt x="274" y="824"/>
                  </a:lnTo>
                  <a:lnTo>
                    <a:pt x="207" y="790"/>
                  </a:lnTo>
                  <a:lnTo>
                    <a:pt x="172" y="756"/>
                  </a:lnTo>
                  <a:lnTo>
                    <a:pt x="172" y="721"/>
                  </a:lnTo>
                  <a:lnTo>
                    <a:pt x="172" y="687"/>
                  </a:lnTo>
                  <a:lnTo>
                    <a:pt x="172" y="617"/>
                  </a:lnTo>
                  <a:lnTo>
                    <a:pt x="172" y="584"/>
                  </a:lnTo>
                  <a:lnTo>
                    <a:pt x="103" y="550"/>
                  </a:lnTo>
                  <a:lnTo>
                    <a:pt x="68" y="516"/>
                  </a:lnTo>
                  <a:lnTo>
                    <a:pt x="34" y="446"/>
                  </a:lnTo>
                  <a:lnTo>
                    <a:pt x="34" y="413"/>
                  </a:lnTo>
                  <a:lnTo>
                    <a:pt x="0" y="378"/>
                  </a:lnTo>
                  <a:lnTo>
                    <a:pt x="0" y="343"/>
                  </a:lnTo>
                  <a:lnTo>
                    <a:pt x="34" y="34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95" name="Freeform 312"/>
            <p:cNvSpPr>
              <a:spLocks noChangeArrowheads="1"/>
            </p:cNvSpPr>
            <p:nvPr/>
          </p:nvSpPr>
          <p:spPr bwMode="auto">
            <a:xfrm>
              <a:off x="3361" y="2381"/>
              <a:ext cx="382" cy="280"/>
            </a:xfrm>
            <a:custGeom>
              <a:avLst/>
              <a:gdLst>
                <a:gd name="T0" fmla="*/ 15 w 1687"/>
                <a:gd name="T1" fmla="*/ 70 h 1238"/>
                <a:gd name="T2" fmla="*/ 31 w 1687"/>
                <a:gd name="T3" fmla="*/ 47 h 1238"/>
                <a:gd name="T4" fmla="*/ 47 w 1687"/>
                <a:gd name="T5" fmla="*/ 39 h 1238"/>
                <a:gd name="T6" fmla="*/ 62 w 1687"/>
                <a:gd name="T7" fmla="*/ 39 h 1238"/>
                <a:gd name="T8" fmla="*/ 70 w 1687"/>
                <a:gd name="T9" fmla="*/ 70 h 1238"/>
                <a:gd name="T10" fmla="*/ 94 w 1687"/>
                <a:gd name="T11" fmla="*/ 78 h 1238"/>
                <a:gd name="T12" fmla="*/ 109 w 1687"/>
                <a:gd name="T13" fmla="*/ 78 h 1238"/>
                <a:gd name="T14" fmla="*/ 132 w 1687"/>
                <a:gd name="T15" fmla="*/ 70 h 1238"/>
                <a:gd name="T16" fmla="*/ 140 w 1687"/>
                <a:gd name="T17" fmla="*/ 62 h 1238"/>
                <a:gd name="T18" fmla="*/ 156 w 1687"/>
                <a:gd name="T19" fmla="*/ 23 h 1238"/>
                <a:gd name="T20" fmla="*/ 163 w 1687"/>
                <a:gd name="T21" fmla="*/ 8 h 1238"/>
                <a:gd name="T22" fmla="*/ 210 w 1687"/>
                <a:gd name="T23" fmla="*/ 8 h 1238"/>
                <a:gd name="T24" fmla="*/ 265 w 1687"/>
                <a:gd name="T25" fmla="*/ 8 h 1238"/>
                <a:gd name="T26" fmla="*/ 273 w 1687"/>
                <a:gd name="T27" fmla="*/ 62 h 1238"/>
                <a:gd name="T28" fmla="*/ 288 w 1687"/>
                <a:gd name="T29" fmla="*/ 93 h 1238"/>
                <a:gd name="T30" fmla="*/ 304 w 1687"/>
                <a:gd name="T31" fmla="*/ 101 h 1238"/>
                <a:gd name="T32" fmla="*/ 327 w 1687"/>
                <a:gd name="T33" fmla="*/ 140 h 1238"/>
                <a:gd name="T34" fmla="*/ 351 w 1687"/>
                <a:gd name="T35" fmla="*/ 148 h 1238"/>
                <a:gd name="T36" fmla="*/ 351 w 1687"/>
                <a:gd name="T37" fmla="*/ 148 h 1238"/>
                <a:gd name="T38" fmla="*/ 366 w 1687"/>
                <a:gd name="T39" fmla="*/ 155 h 1238"/>
                <a:gd name="T40" fmla="*/ 382 w 1687"/>
                <a:gd name="T41" fmla="*/ 163 h 1238"/>
                <a:gd name="T42" fmla="*/ 374 w 1687"/>
                <a:gd name="T43" fmla="*/ 186 h 1238"/>
                <a:gd name="T44" fmla="*/ 366 w 1687"/>
                <a:gd name="T45" fmla="*/ 194 h 1238"/>
                <a:gd name="T46" fmla="*/ 374 w 1687"/>
                <a:gd name="T47" fmla="*/ 225 h 1238"/>
                <a:gd name="T48" fmla="*/ 374 w 1687"/>
                <a:gd name="T49" fmla="*/ 241 h 1238"/>
                <a:gd name="T50" fmla="*/ 335 w 1687"/>
                <a:gd name="T51" fmla="*/ 264 h 1238"/>
                <a:gd name="T52" fmla="*/ 320 w 1687"/>
                <a:gd name="T53" fmla="*/ 272 h 1238"/>
                <a:gd name="T54" fmla="*/ 296 w 1687"/>
                <a:gd name="T55" fmla="*/ 264 h 1238"/>
                <a:gd name="T56" fmla="*/ 281 w 1687"/>
                <a:gd name="T57" fmla="*/ 256 h 1238"/>
                <a:gd name="T58" fmla="*/ 265 w 1687"/>
                <a:gd name="T59" fmla="*/ 249 h 1238"/>
                <a:gd name="T60" fmla="*/ 249 w 1687"/>
                <a:gd name="T61" fmla="*/ 272 h 1238"/>
                <a:gd name="T62" fmla="*/ 234 w 1687"/>
                <a:gd name="T63" fmla="*/ 280 h 1238"/>
                <a:gd name="T64" fmla="*/ 218 w 1687"/>
                <a:gd name="T65" fmla="*/ 280 h 1238"/>
                <a:gd name="T66" fmla="*/ 203 w 1687"/>
                <a:gd name="T67" fmla="*/ 264 h 1238"/>
                <a:gd name="T68" fmla="*/ 179 w 1687"/>
                <a:gd name="T69" fmla="*/ 256 h 1238"/>
                <a:gd name="T70" fmla="*/ 163 w 1687"/>
                <a:gd name="T71" fmla="*/ 233 h 1238"/>
                <a:gd name="T72" fmla="*/ 148 w 1687"/>
                <a:gd name="T73" fmla="*/ 225 h 1238"/>
                <a:gd name="T74" fmla="*/ 140 w 1687"/>
                <a:gd name="T75" fmla="*/ 233 h 1238"/>
                <a:gd name="T76" fmla="*/ 132 w 1687"/>
                <a:gd name="T77" fmla="*/ 241 h 1238"/>
                <a:gd name="T78" fmla="*/ 117 w 1687"/>
                <a:gd name="T79" fmla="*/ 217 h 1238"/>
                <a:gd name="T80" fmla="*/ 109 w 1687"/>
                <a:gd name="T81" fmla="*/ 202 h 1238"/>
                <a:gd name="T82" fmla="*/ 94 w 1687"/>
                <a:gd name="T83" fmla="*/ 194 h 1238"/>
                <a:gd name="T84" fmla="*/ 62 w 1687"/>
                <a:gd name="T85" fmla="*/ 186 h 1238"/>
                <a:gd name="T86" fmla="*/ 39 w 1687"/>
                <a:gd name="T87" fmla="*/ 171 h 1238"/>
                <a:gd name="T88" fmla="*/ 39 w 1687"/>
                <a:gd name="T89" fmla="*/ 155 h 1238"/>
                <a:gd name="T90" fmla="*/ 39 w 1687"/>
                <a:gd name="T91" fmla="*/ 132 h 1238"/>
                <a:gd name="T92" fmla="*/ 15 w 1687"/>
                <a:gd name="T93" fmla="*/ 117 h 1238"/>
                <a:gd name="T94" fmla="*/ 8 w 1687"/>
                <a:gd name="T95" fmla="*/ 93 h 1238"/>
                <a:gd name="T96" fmla="*/ 0 w 1687"/>
                <a:gd name="T97" fmla="*/ 78 h 12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87" h="1238">
                  <a:moveTo>
                    <a:pt x="34" y="343"/>
                  </a:moveTo>
                  <a:lnTo>
                    <a:pt x="68" y="309"/>
                  </a:lnTo>
                  <a:lnTo>
                    <a:pt x="103" y="274"/>
                  </a:lnTo>
                  <a:lnTo>
                    <a:pt x="137" y="206"/>
                  </a:lnTo>
                  <a:lnTo>
                    <a:pt x="172" y="206"/>
                  </a:lnTo>
                  <a:lnTo>
                    <a:pt x="207" y="172"/>
                  </a:lnTo>
                  <a:lnTo>
                    <a:pt x="274" y="137"/>
                  </a:lnTo>
                  <a:lnTo>
                    <a:pt x="274" y="172"/>
                  </a:lnTo>
                  <a:lnTo>
                    <a:pt x="274" y="206"/>
                  </a:lnTo>
                  <a:lnTo>
                    <a:pt x="310" y="309"/>
                  </a:lnTo>
                  <a:lnTo>
                    <a:pt x="344" y="309"/>
                  </a:lnTo>
                  <a:lnTo>
                    <a:pt x="413" y="343"/>
                  </a:lnTo>
                  <a:lnTo>
                    <a:pt x="447" y="343"/>
                  </a:lnTo>
                  <a:lnTo>
                    <a:pt x="481" y="343"/>
                  </a:lnTo>
                  <a:lnTo>
                    <a:pt x="551" y="343"/>
                  </a:lnTo>
                  <a:lnTo>
                    <a:pt x="584" y="309"/>
                  </a:lnTo>
                  <a:lnTo>
                    <a:pt x="618" y="309"/>
                  </a:lnTo>
                  <a:lnTo>
                    <a:pt x="618" y="274"/>
                  </a:lnTo>
                  <a:lnTo>
                    <a:pt x="618" y="206"/>
                  </a:lnTo>
                  <a:lnTo>
                    <a:pt x="688" y="103"/>
                  </a:lnTo>
                  <a:lnTo>
                    <a:pt x="722" y="69"/>
                  </a:lnTo>
                  <a:lnTo>
                    <a:pt x="722" y="34"/>
                  </a:lnTo>
                  <a:lnTo>
                    <a:pt x="757" y="0"/>
                  </a:lnTo>
                  <a:lnTo>
                    <a:pt x="928" y="34"/>
                  </a:lnTo>
                  <a:lnTo>
                    <a:pt x="1067" y="34"/>
                  </a:lnTo>
                  <a:lnTo>
                    <a:pt x="1169" y="34"/>
                  </a:lnTo>
                  <a:lnTo>
                    <a:pt x="1204" y="137"/>
                  </a:lnTo>
                  <a:lnTo>
                    <a:pt x="1204" y="274"/>
                  </a:lnTo>
                  <a:lnTo>
                    <a:pt x="1272" y="378"/>
                  </a:lnTo>
                  <a:lnTo>
                    <a:pt x="1272" y="413"/>
                  </a:lnTo>
                  <a:lnTo>
                    <a:pt x="1307" y="446"/>
                  </a:lnTo>
                  <a:lnTo>
                    <a:pt x="1342" y="446"/>
                  </a:lnTo>
                  <a:lnTo>
                    <a:pt x="1445" y="446"/>
                  </a:lnTo>
                  <a:lnTo>
                    <a:pt x="1445" y="617"/>
                  </a:lnTo>
                  <a:lnTo>
                    <a:pt x="1514" y="653"/>
                  </a:lnTo>
                  <a:lnTo>
                    <a:pt x="1548" y="653"/>
                  </a:lnTo>
                  <a:lnTo>
                    <a:pt x="1548" y="687"/>
                  </a:lnTo>
                  <a:lnTo>
                    <a:pt x="1548" y="653"/>
                  </a:lnTo>
                  <a:lnTo>
                    <a:pt x="1583" y="653"/>
                  </a:lnTo>
                  <a:lnTo>
                    <a:pt x="1617" y="687"/>
                  </a:lnTo>
                  <a:lnTo>
                    <a:pt x="1651" y="721"/>
                  </a:lnTo>
                  <a:lnTo>
                    <a:pt x="1686" y="721"/>
                  </a:lnTo>
                  <a:lnTo>
                    <a:pt x="1686" y="756"/>
                  </a:lnTo>
                  <a:lnTo>
                    <a:pt x="1651" y="824"/>
                  </a:lnTo>
                  <a:lnTo>
                    <a:pt x="1617" y="824"/>
                  </a:lnTo>
                  <a:lnTo>
                    <a:pt x="1617" y="859"/>
                  </a:lnTo>
                  <a:lnTo>
                    <a:pt x="1617" y="893"/>
                  </a:lnTo>
                  <a:lnTo>
                    <a:pt x="1651" y="996"/>
                  </a:lnTo>
                  <a:lnTo>
                    <a:pt x="1651" y="1030"/>
                  </a:lnTo>
                  <a:lnTo>
                    <a:pt x="1651" y="1065"/>
                  </a:lnTo>
                  <a:lnTo>
                    <a:pt x="1548" y="1133"/>
                  </a:lnTo>
                  <a:lnTo>
                    <a:pt x="1479" y="1167"/>
                  </a:lnTo>
                  <a:lnTo>
                    <a:pt x="1445" y="1167"/>
                  </a:lnTo>
                  <a:lnTo>
                    <a:pt x="1411" y="1203"/>
                  </a:lnTo>
                  <a:lnTo>
                    <a:pt x="1342" y="1203"/>
                  </a:lnTo>
                  <a:lnTo>
                    <a:pt x="1307" y="1167"/>
                  </a:lnTo>
                  <a:lnTo>
                    <a:pt x="1272" y="1133"/>
                  </a:lnTo>
                  <a:lnTo>
                    <a:pt x="1239" y="1133"/>
                  </a:lnTo>
                  <a:lnTo>
                    <a:pt x="1204" y="1100"/>
                  </a:lnTo>
                  <a:lnTo>
                    <a:pt x="1169" y="1100"/>
                  </a:lnTo>
                  <a:lnTo>
                    <a:pt x="1135" y="1133"/>
                  </a:lnTo>
                  <a:lnTo>
                    <a:pt x="1101" y="1203"/>
                  </a:lnTo>
                  <a:lnTo>
                    <a:pt x="1032" y="1203"/>
                  </a:lnTo>
                  <a:lnTo>
                    <a:pt x="1032" y="1237"/>
                  </a:lnTo>
                  <a:lnTo>
                    <a:pt x="998" y="1237"/>
                  </a:lnTo>
                  <a:lnTo>
                    <a:pt x="963" y="1237"/>
                  </a:lnTo>
                  <a:lnTo>
                    <a:pt x="928" y="1203"/>
                  </a:lnTo>
                  <a:lnTo>
                    <a:pt x="895" y="1167"/>
                  </a:lnTo>
                  <a:lnTo>
                    <a:pt x="825" y="1133"/>
                  </a:lnTo>
                  <a:lnTo>
                    <a:pt x="791" y="1133"/>
                  </a:lnTo>
                  <a:lnTo>
                    <a:pt x="757" y="1065"/>
                  </a:lnTo>
                  <a:lnTo>
                    <a:pt x="722" y="1030"/>
                  </a:lnTo>
                  <a:lnTo>
                    <a:pt x="688" y="996"/>
                  </a:lnTo>
                  <a:lnTo>
                    <a:pt x="654" y="996"/>
                  </a:lnTo>
                  <a:lnTo>
                    <a:pt x="654" y="1030"/>
                  </a:lnTo>
                  <a:lnTo>
                    <a:pt x="618" y="1030"/>
                  </a:lnTo>
                  <a:lnTo>
                    <a:pt x="584" y="1030"/>
                  </a:lnTo>
                  <a:lnTo>
                    <a:pt x="584" y="1065"/>
                  </a:lnTo>
                  <a:lnTo>
                    <a:pt x="516" y="996"/>
                  </a:lnTo>
                  <a:lnTo>
                    <a:pt x="516" y="961"/>
                  </a:lnTo>
                  <a:lnTo>
                    <a:pt x="516" y="928"/>
                  </a:lnTo>
                  <a:lnTo>
                    <a:pt x="481" y="893"/>
                  </a:lnTo>
                  <a:lnTo>
                    <a:pt x="447" y="893"/>
                  </a:lnTo>
                  <a:lnTo>
                    <a:pt x="413" y="859"/>
                  </a:lnTo>
                  <a:lnTo>
                    <a:pt x="344" y="824"/>
                  </a:lnTo>
                  <a:lnTo>
                    <a:pt x="274" y="824"/>
                  </a:lnTo>
                  <a:lnTo>
                    <a:pt x="207" y="790"/>
                  </a:lnTo>
                  <a:lnTo>
                    <a:pt x="172" y="756"/>
                  </a:lnTo>
                  <a:lnTo>
                    <a:pt x="172" y="721"/>
                  </a:lnTo>
                  <a:lnTo>
                    <a:pt x="172" y="687"/>
                  </a:lnTo>
                  <a:lnTo>
                    <a:pt x="172" y="617"/>
                  </a:lnTo>
                  <a:lnTo>
                    <a:pt x="172" y="584"/>
                  </a:lnTo>
                  <a:lnTo>
                    <a:pt x="103" y="550"/>
                  </a:lnTo>
                  <a:lnTo>
                    <a:pt x="68" y="516"/>
                  </a:lnTo>
                  <a:lnTo>
                    <a:pt x="34" y="446"/>
                  </a:lnTo>
                  <a:lnTo>
                    <a:pt x="34" y="413"/>
                  </a:lnTo>
                  <a:lnTo>
                    <a:pt x="0" y="378"/>
                  </a:lnTo>
                  <a:lnTo>
                    <a:pt x="0" y="343"/>
                  </a:lnTo>
                  <a:lnTo>
                    <a:pt x="34" y="34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96" name="Freeform 313"/>
            <p:cNvSpPr>
              <a:spLocks noChangeArrowheads="1"/>
            </p:cNvSpPr>
            <p:nvPr/>
          </p:nvSpPr>
          <p:spPr bwMode="auto">
            <a:xfrm>
              <a:off x="3361" y="2358"/>
              <a:ext cx="61" cy="85"/>
            </a:xfrm>
            <a:custGeom>
              <a:avLst/>
              <a:gdLst>
                <a:gd name="T0" fmla="*/ 0 w 275"/>
                <a:gd name="T1" fmla="*/ 54 h 378"/>
                <a:gd name="T2" fmla="*/ 8 w 275"/>
                <a:gd name="T3" fmla="*/ 62 h 378"/>
                <a:gd name="T4" fmla="*/ 15 w 275"/>
                <a:gd name="T5" fmla="*/ 62 h 378"/>
                <a:gd name="T6" fmla="*/ 15 w 275"/>
                <a:gd name="T7" fmla="*/ 69 h 378"/>
                <a:gd name="T8" fmla="*/ 23 w 275"/>
                <a:gd name="T9" fmla="*/ 85 h 378"/>
                <a:gd name="T10" fmla="*/ 30 w 275"/>
                <a:gd name="T11" fmla="*/ 69 h 378"/>
                <a:gd name="T12" fmla="*/ 38 w 275"/>
                <a:gd name="T13" fmla="*/ 69 h 378"/>
                <a:gd name="T14" fmla="*/ 46 w 275"/>
                <a:gd name="T15" fmla="*/ 62 h 378"/>
                <a:gd name="T16" fmla="*/ 61 w 275"/>
                <a:gd name="T17" fmla="*/ 54 h 378"/>
                <a:gd name="T18" fmla="*/ 61 w 275"/>
                <a:gd name="T19" fmla="*/ 46 h 378"/>
                <a:gd name="T20" fmla="*/ 61 w 275"/>
                <a:gd name="T21" fmla="*/ 31 h 378"/>
                <a:gd name="T22" fmla="*/ 53 w 275"/>
                <a:gd name="T23" fmla="*/ 16 h 378"/>
                <a:gd name="T24" fmla="*/ 46 w 275"/>
                <a:gd name="T25" fmla="*/ 16 h 378"/>
                <a:gd name="T26" fmla="*/ 38 w 275"/>
                <a:gd name="T27" fmla="*/ 0 h 378"/>
                <a:gd name="T28" fmla="*/ 30 w 275"/>
                <a:gd name="T29" fmla="*/ 16 h 378"/>
                <a:gd name="T30" fmla="*/ 23 w 275"/>
                <a:gd name="T31" fmla="*/ 23 h 378"/>
                <a:gd name="T32" fmla="*/ 23 w 275"/>
                <a:gd name="T33" fmla="*/ 31 h 378"/>
                <a:gd name="T34" fmla="*/ 0 w 275"/>
                <a:gd name="T35" fmla="*/ 31 h 378"/>
                <a:gd name="T36" fmla="*/ 8 w 275"/>
                <a:gd name="T37" fmla="*/ 46 h 378"/>
                <a:gd name="T38" fmla="*/ 0 w 275"/>
                <a:gd name="T39" fmla="*/ 54 h 37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5" h="378">
                  <a:moveTo>
                    <a:pt x="0" y="240"/>
                  </a:moveTo>
                  <a:lnTo>
                    <a:pt x="34" y="274"/>
                  </a:lnTo>
                  <a:lnTo>
                    <a:pt x="68" y="274"/>
                  </a:lnTo>
                  <a:lnTo>
                    <a:pt x="68" y="309"/>
                  </a:lnTo>
                  <a:lnTo>
                    <a:pt x="103" y="377"/>
                  </a:lnTo>
                  <a:lnTo>
                    <a:pt x="137" y="309"/>
                  </a:lnTo>
                  <a:lnTo>
                    <a:pt x="172" y="309"/>
                  </a:lnTo>
                  <a:lnTo>
                    <a:pt x="207" y="274"/>
                  </a:lnTo>
                  <a:lnTo>
                    <a:pt x="274" y="240"/>
                  </a:lnTo>
                  <a:lnTo>
                    <a:pt x="274" y="206"/>
                  </a:lnTo>
                  <a:lnTo>
                    <a:pt x="274" y="137"/>
                  </a:lnTo>
                  <a:lnTo>
                    <a:pt x="240" y="69"/>
                  </a:lnTo>
                  <a:lnTo>
                    <a:pt x="207" y="69"/>
                  </a:lnTo>
                  <a:lnTo>
                    <a:pt x="172" y="0"/>
                  </a:lnTo>
                  <a:lnTo>
                    <a:pt x="137" y="69"/>
                  </a:lnTo>
                  <a:lnTo>
                    <a:pt x="103" y="103"/>
                  </a:lnTo>
                  <a:lnTo>
                    <a:pt x="103" y="137"/>
                  </a:lnTo>
                  <a:lnTo>
                    <a:pt x="0" y="137"/>
                  </a:lnTo>
                  <a:lnTo>
                    <a:pt x="34" y="206"/>
                  </a:lnTo>
                  <a:lnTo>
                    <a:pt x="0" y="24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97" name="Freeform 314"/>
            <p:cNvSpPr>
              <a:spLocks noChangeArrowheads="1"/>
            </p:cNvSpPr>
            <p:nvPr/>
          </p:nvSpPr>
          <p:spPr bwMode="auto">
            <a:xfrm>
              <a:off x="3361" y="2358"/>
              <a:ext cx="61" cy="85"/>
            </a:xfrm>
            <a:custGeom>
              <a:avLst/>
              <a:gdLst>
                <a:gd name="T0" fmla="*/ 0 w 275"/>
                <a:gd name="T1" fmla="*/ 54 h 378"/>
                <a:gd name="T2" fmla="*/ 8 w 275"/>
                <a:gd name="T3" fmla="*/ 62 h 378"/>
                <a:gd name="T4" fmla="*/ 15 w 275"/>
                <a:gd name="T5" fmla="*/ 62 h 378"/>
                <a:gd name="T6" fmla="*/ 15 w 275"/>
                <a:gd name="T7" fmla="*/ 69 h 378"/>
                <a:gd name="T8" fmla="*/ 23 w 275"/>
                <a:gd name="T9" fmla="*/ 85 h 378"/>
                <a:gd name="T10" fmla="*/ 30 w 275"/>
                <a:gd name="T11" fmla="*/ 69 h 378"/>
                <a:gd name="T12" fmla="*/ 38 w 275"/>
                <a:gd name="T13" fmla="*/ 69 h 378"/>
                <a:gd name="T14" fmla="*/ 46 w 275"/>
                <a:gd name="T15" fmla="*/ 62 h 378"/>
                <a:gd name="T16" fmla="*/ 61 w 275"/>
                <a:gd name="T17" fmla="*/ 54 h 378"/>
                <a:gd name="T18" fmla="*/ 61 w 275"/>
                <a:gd name="T19" fmla="*/ 46 h 378"/>
                <a:gd name="T20" fmla="*/ 61 w 275"/>
                <a:gd name="T21" fmla="*/ 31 h 378"/>
                <a:gd name="T22" fmla="*/ 53 w 275"/>
                <a:gd name="T23" fmla="*/ 16 h 378"/>
                <a:gd name="T24" fmla="*/ 46 w 275"/>
                <a:gd name="T25" fmla="*/ 16 h 378"/>
                <a:gd name="T26" fmla="*/ 38 w 275"/>
                <a:gd name="T27" fmla="*/ 0 h 378"/>
                <a:gd name="T28" fmla="*/ 30 w 275"/>
                <a:gd name="T29" fmla="*/ 16 h 378"/>
                <a:gd name="T30" fmla="*/ 23 w 275"/>
                <a:gd name="T31" fmla="*/ 23 h 378"/>
                <a:gd name="T32" fmla="*/ 23 w 275"/>
                <a:gd name="T33" fmla="*/ 31 h 378"/>
                <a:gd name="T34" fmla="*/ 0 w 275"/>
                <a:gd name="T35" fmla="*/ 31 h 378"/>
                <a:gd name="T36" fmla="*/ 8 w 275"/>
                <a:gd name="T37" fmla="*/ 46 h 378"/>
                <a:gd name="T38" fmla="*/ 0 w 275"/>
                <a:gd name="T39" fmla="*/ 54 h 37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5" h="378">
                  <a:moveTo>
                    <a:pt x="0" y="240"/>
                  </a:moveTo>
                  <a:lnTo>
                    <a:pt x="34" y="274"/>
                  </a:lnTo>
                  <a:lnTo>
                    <a:pt x="68" y="274"/>
                  </a:lnTo>
                  <a:lnTo>
                    <a:pt x="68" y="309"/>
                  </a:lnTo>
                  <a:lnTo>
                    <a:pt x="103" y="377"/>
                  </a:lnTo>
                  <a:lnTo>
                    <a:pt x="137" y="309"/>
                  </a:lnTo>
                  <a:lnTo>
                    <a:pt x="172" y="309"/>
                  </a:lnTo>
                  <a:lnTo>
                    <a:pt x="207" y="274"/>
                  </a:lnTo>
                  <a:lnTo>
                    <a:pt x="274" y="240"/>
                  </a:lnTo>
                  <a:lnTo>
                    <a:pt x="274" y="206"/>
                  </a:lnTo>
                  <a:lnTo>
                    <a:pt x="274" y="137"/>
                  </a:lnTo>
                  <a:lnTo>
                    <a:pt x="240" y="69"/>
                  </a:lnTo>
                  <a:lnTo>
                    <a:pt x="207" y="69"/>
                  </a:lnTo>
                  <a:lnTo>
                    <a:pt x="172" y="0"/>
                  </a:lnTo>
                  <a:lnTo>
                    <a:pt x="137" y="69"/>
                  </a:lnTo>
                  <a:lnTo>
                    <a:pt x="103" y="103"/>
                  </a:lnTo>
                  <a:lnTo>
                    <a:pt x="103" y="137"/>
                  </a:lnTo>
                  <a:lnTo>
                    <a:pt x="0" y="137"/>
                  </a:lnTo>
                  <a:lnTo>
                    <a:pt x="34" y="206"/>
                  </a:lnTo>
                  <a:lnTo>
                    <a:pt x="0" y="24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98" name="Freeform 315"/>
            <p:cNvSpPr>
              <a:spLocks noChangeArrowheads="1"/>
            </p:cNvSpPr>
            <p:nvPr/>
          </p:nvSpPr>
          <p:spPr bwMode="auto">
            <a:xfrm>
              <a:off x="3446" y="2288"/>
              <a:ext cx="210" cy="139"/>
            </a:xfrm>
            <a:custGeom>
              <a:avLst/>
              <a:gdLst>
                <a:gd name="T0" fmla="*/ 54 w 930"/>
                <a:gd name="T1" fmla="*/ 139 h 619"/>
                <a:gd name="T2" fmla="*/ 70 w 930"/>
                <a:gd name="T3" fmla="*/ 116 h 619"/>
                <a:gd name="T4" fmla="*/ 78 w 930"/>
                <a:gd name="T5" fmla="*/ 108 h 619"/>
                <a:gd name="T6" fmla="*/ 78 w 930"/>
                <a:gd name="T7" fmla="*/ 100 h 619"/>
                <a:gd name="T8" fmla="*/ 85 w 930"/>
                <a:gd name="T9" fmla="*/ 93 h 619"/>
                <a:gd name="T10" fmla="*/ 124 w 930"/>
                <a:gd name="T11" fmla="*/ 100 h 619"/>
                <a:gd name="T12" fmla="*/ 156 w 930"/>
                <a:gd name="T13" fmla="*/ 100 h 619"/>
                <a:gd name="T14" fmla="*/ 179 w 930"/>
                <a:gd name="T15" fmla="*/ 100 h 619"/>
                <a:gd name="T16" fmla="*/ 187 w 930"/>
                <a:gd name="T17" fmla="*/ 100 h 619"/>
                <a:gd name="T18" fmla="*/ 194 w 930"/>
                <a:gd name="T19" fmla="*/ 100 h 619"/>
                <a:gd name="T20" fmla="*/ 194 w 930"/>
                <a:gd name="T21" fmla="*/ 93 h 619"/>
                <a:gd name="T22" fmla="*/ 194 w 930"/>
                <a:gd name="T23" fmla="*/ 85 h 619"/>
                <a:gd name="T24" fmla="*/ 202 w 930"/>
                <a:gd name="T25" fmla="*/ 70 h 619"/>
                <a:gd name="T26" fmla="*/ 202 w 930"/>
                <a:gd name="T27" fmla="*/ 62 h 619"/>
                <a:gd name="T28" fmla="*/ 210 w 930"/>
                <a:gd name="T29" fmla="*/ 39 h 619"/>
                <a:gd name="T30" fmla="*/ 210 w 930"/>
                <a:gd name="T31" fmla="*/ 31 h 619"/>
                <a:gd name="T32" fmla="*/ 210 w 930"/>
                <a:gd name="T33" fmla="*/ 23 h 619"/>
                <a:gd name="T34" fmla="*/ 202 w 930"/>
                <a:gd name="T35" fmla="*/ 8 h 619"/>
                <a:gd name="T36" fmla="*/ 194 w 930"/>
                <a:gd name="T37" fmla="*/ 8 h 619"/>
                <a:gd name="T38" fmla="*/ 187 w 930"/>
                <a:gd name="T39" fmla="*/ 8 h 619"/>
                <a:gd name="T40" fmla="*/ 179 w 930"/>
                <a:gd name="T41" fmla="*/ 0 h 619"/>
                <a:gd name="T42" fmla="*/ 171 w 930"/>
                <a:gd name="T43" fmla="*/ 0 h 619"/>
                <a:gd name="T44" fmla="*/ 148 w 930"/>
                <a:gd name="T45" fmla="*/ 0 h 619"/>
                <a:gd name="T46" fmla="*/ 93 w 930"/>
                <a:gd name="T47" fmla="*/ 0 h 619"/>
                <a:gd name="T48" fmla="*/ 85 w 930"/>
                <a:gd name="T49" fmla="*/ 0 h 619"/>
                <a:gd name="T50" fmla="*/ 78 w 930"/>
                <a:gd name="T51" fmla="*/ 0 h 619"/>
                <a:gd name="T52" fmla="*/ 70 w 930"/>
                <a:gd name="T53" fmla="*/ 15 h 619"/>
                <a:gd name="T54" fmla="*/ 70 w 930"/>
                <a:gd name="T55" fmla="*/ 23 h 619"/>
                <a:gd name="T56" fmla="*/ 78 w 930"/>
                <a:gd name="T57" fmla="*/ 23 h 619"/>
                <a:gd name="T58" fmla="*/ 78 w 930"/>
                <a:gd name="T59" fmla="*/ 31 h 619"/>
                <a:gd name="T60" fmla="*/ 70 w 930"/>
                <a:gd name="T61" fmla="*/ 39 h 619"/>
                <a:gd name="T62" fmla="*/ 62 w 930"/>
                <a:gd name="T63" fmla="*/ 46 h 619"/>
                <a:gd name="T64" fmla="*/ 54 w 930"/>
                <a:gd name="T65" fmla="*/ 39 h 619"/>
                <a:gd name="T66" fmla="*/ 39 w 930"/>
                <a:gd name="T67" fmla="*/ 31 h 619"/>
                <a:gd name="T68" fmla="*/ 23 w 930"/>
                <a:gd name="T69" fmla="*/ 31 h 619"/>
                <a:gd name="T70" fmla="*/ 16 w 930"/>
                <a:gd name="T71" fmla="*/ 31 h 619"/>
                <a:gd name="T72" fmla="*/ 8 w 930"/>
                <a:gd name="T73" fmla="*/ 31 h 619"/>
                <a:gd name="T74" fmla="*/ 8 w 930"/>
                <a:gd name="T75" fmla="*/ 39 h 619"/>
                <a:gd name="T76" fmla="*/ 0 w 930"/>
                <a:gd name="T77" fmla="*/ 46 h 619"/>
                <a:gd name="T78" fmla="*/ 0 w 930"/>
                <a:gd name="T79" fmla="*/ 54 h 619"/>
                <a:gd name="T80" fmla="*/ 8 w 930"/>
                <a:gd name="T81" fmla="*/ 46 h 619"/>
                <a:gd name="T82" fmla="*/ 16 w 930"/>
                <a:gd name="T83" fmla="*/ 46 h 619"/>
                <a:gd name="T84" fmla="*/ 23 w 930"/>
                <a:gd name="T85" fmla="*/ 46 h 619"/>
                <a:gd name="T86" fmla="*/ 31 w 930"/>
                <a:gd name="T87" fmla="*/ 54 h 619"/>
                <a:gd name="T88" fmla="*/ 23 w 930"/>
                <a:gd name="T89" fmla="*/ 70 h 619"/>
                <a:gd name="T90" fmla="*/ 16 w 930"/>
                <a:gd name="T91" fmla="*/ 77 h 619"/>
                <a:gd name="T92" fmla="*/ 23 w 930"/>
                <a:gd name="T93" fmla="*/ 85 h 619"/>
                <a:gd name="T94" fmla="*/ 31 w 930"/>
                <a:gd name="T95" fmla="*/ 93 h 619"/>
                <a:gd name="T96" fmla="*/ 39 w 930"/>
                <a:gd name="T97" fmla="*/ 100 h 619"/>
                <a:gd name="T98" fmla="*/ 39 w 930"/>
                <a:gd name="T99" fmla="*/ 116 h 619"/>
                <a:gd name="T100" fmla="*/ 47 w 930"/>
                <a:gd name="T101" fmla="*/ 124 h 619"/>
                <a:gd name="T102" fmla="*/ 54 w 930"/>
                <a:gd name="T103" fmla="*/ 131 h 619"/>
                <a:gd name="T104" fmla="*/ 54 w 930"/>
                <a:gd name="T105" fmla="*/ 139 h 61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30" h="619">
                  <a:moveTo>
                    <a:pt x="240" y="618"/>
                  </a:moveTo>
                  <a:lnTo>
                    <a:pt x="310" y="516"/>
                  </a:lnTo>
                  <a:lnTo>
                    <a:pt x="344" y="481"/>
                  </a:lnTo>
                  <a:lnTo>
                    <a:pt x="344" y="447"/>
                  </a:lnTo>
                  <a:lnTo>
                    <a:pt x="378" y="413"/>
                  </a:lnTo>
                  <a:lnTo>
                    <a:pt x="550" y="447"/>
                  </a:lnTo>
                  <a:lnTo>
                    <a:pt x="689" y="447"/>
                  </a:lnTo>
                  <a:lnTo>
                    <a:pt x="791" y="447"/>
                  </a:lnTo>
                  <a:lnTo>
                    <a:pt x="826" y="447"/>
                  </a:lnTo>
                  <a:lnTo>
                    <a:pt x="860" y="447"/>
                  </a:lnTo>
                  <a:lnTo>
                    <a:pt x="860" y="413"/>
                  </a:lnTo>
                  <a:lnTo>
                    <a:pt x="860" y="378"/>
                  </a:lnTo>
                  <a:lnTo>
                    <a:pt x="894" y="310"/>
                  </a:lnTo>
                  <a:lnTo>
                    <a:pt x="894" y="275"/>
                  </a:lnTo>
                  <a:lnTo>
                    <a:pt x="929" y="172"/>
                  </a:lnTo>
                  <a:lnTo>
                    <a:pt x="929" y="138"/>
                  </a:lnTo>
                  <a:lnTo>
                    <a:pt x="929" y="104"/>
                  </a:lnTo>
                  <a:lnTo>
                    <a:pt x="894" y="34"/>
                  </a:lnTo>
                  <a:lnTo>
                    <a:pt x="860" y="34"/>
                  </a:lnTo>
                  <a:lnTo>
                    <a:pt x="826" y="34"/>
                  </a:lnTo>
                  <a:lnTo>
                    <a:pt x="791" y="0"/>
                  </a:lnTo>
                  <a:lnTo>
                    <a:pt x="757" y="0"/>
                  </a:lnTo>
                  <a:lnTo>
                    <a:pt x="654" y="0"/>
                  </a:lnTo>
                  <a:lnTo>
                    <a:pt x="413" y="0"/>
                  </a:lnTo>
                  <a:lnTo>
                    <a:pt x="378" y="0"/>
                  </a:lnTo>
                  <a:lnTo>
                    <a:pt x="344" y="0"/>
                  </a:lnTo>
                  <a:lnTo>
                    <a:pt x="310" y="69"/>
                  </a:lnTo>
                  <a:lnTo>
                    <a:pt x="310" y="104"/>
                  </a:lnTo>
                  <a:lnTo>
                    <a:pt x="344" y="104"/>
                  </a:lnTo>
                  <a:lnTo>
                    <a:pt x="344" y="138"/>
                  </a:lnTo>
                  <a:lnTo>
                    <a:pt x="310" y="172"/>
                  </a:lnTo>
                  <a:lnTo>
                    <a:pt x="275" y="206"/>
                  </a:lnTo>
                  <a:lnTo>
                    <a:pt x="240" y="172"/>
                  </a:lnTo>
                  <a:lnTo>
                    <a:pt x="172" y="138"/>
                  </a:lnTo>
                  <a:lnTo>
                    <a:pt x="103" y="138"/>
                  </a:lnTo>
                  <a:lnTo>
                    <a:pt x="69" y="138"/>
                  </a:lnTo>
                  <a:lnTo>
                    <a:pt x="34" y="138"/>
                  </a:lnTo>
                  <a:lnTo>
                    <a:pt x="34" y="172"/>
                  </a:lnTo>
                  <a:lnTo>
                    <a:pt x="0" y="206"/>
                  </a:lnTo>
                  <a:lnTo>
                    <a:pt x="0" y="241"/>
                  </a:lnTo>
                  <a:lnTo>
                    <a:pt x="34" y="206"/>
                  </a:lnTo>
                  <a:lnTo>
                    <a:pt x="69" y="206"/>
                  </a:lnTo>
                  <a:lnTo>
                    <a:pt x="103" y="206"/>
                  </a:lnTo>
                  <a:lnTo>
                    <a:pt x="138" y="241"/>
                  </a:lnTo>
                  <a:lnTo>
                    <a:pt x="103" y="310"/>
                  </a:lnTo>
                  <a:lnTo>
                    <a:pt x="69" y="343"/>
                  </a:lnTo>
                  <a:lnTo>
                    <a:pt x="103" y="378"/>
                  </a:lnTo>
                  <a:lnTo>
                    <a:pt x="138" y="413"/>
                  </a:lnTo>
                  <a:lnTo>
                    <a:pt x="172" y="447"/>
                  </a:lnTo>
                  <a:lnTo>
                    <a:pt x="172" y="516"/>
                  </a:lnTo>
                  <a:lnTo>
                    <a:pt x="206" y="550"/>
                  </a:lnTo>
                  <a:lnTo>
                    <a:pt x="240" y="584"/>
                  </a:lnTo>
                  <a:lnTo>
                    <a:pt x="240" y="61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99" name="Freeform 316"/>
            <p:cNvSpPr>
              <a:spLocks noChangeArrowheads="1"/>
            </p:cNvSpPr>
            <p:nvPr/>
          </p:nvSpPr>
          <p:spPr bwMode="auto">
            <a:xfrm>
              <a:off x="3446" y="2288"/>
              <a:ext cx="210" cy="139"/>
            </a:xfrm>
            <a:custGeom>
              <a:avLst/>
              <a:gdLst>
                <a:gd name="T0" fmla="*/ 54 w 930"/>
                <a:gd name="T1" fmla="*/ 139 h 619"/>
                <a:gd name="T2" fmla="*/ 70 w 930"/>
                <a:gd name="T3" fmla="*/ 116 h 619"/>
                <a:gd name="T4" fmla="*/ 78 w 930"/>
                <a:gd name="T5" fmla="*/ 108 h 619"/>
                <a:gd name="T6" fmla="*/ 78 w 930"/>
                <a:gd name="T7" fmla="*/ 100 h 619"/>
                <a:gd name="T8" fmla="*/ 85 w 930"/>
                <a:gd name="T9" fmla="*/ 93 h 619"/>
                <a:gd name="T10" fmla="*/ 124 w 930"/>
                <a:gd name="T11" fmla="*/ 100 h 619"/>
                <a:gd name="T12" fmla="*/ 156 w 930"/>
                <a:gd name="T13" fmla="*/ 100 h 619"/>
                <a:gd name="T14" fmla="*/ 179 w 930"/>
                <a:gd name="T15" fmla="*/ 100 h 619"/>
                <a:gd name="T16" fmla="*/ 187 w 930"/>
                <a:gd name="T17" fmla="*/ 100 h 619"/>
                <a:gd name="T18" fmla="*/ 194 w 930"/>
                <a:gd name="T19" fmla="*/ 100 h 619"/>
                <a:gd name="T20" fmla="*/ 194 w 930"/>
                <a:gd name="T21" fmla="*/ 93 h 619"/>
                <a:gd name="T22" fmla="*/ 194 w 930"/>
                <a:gd name="T23" fmla="*/ 85 h 619"/>
                <a:gd name="T24" fmla="*/ 202 w 930"/>
                <a:gd name="T25" fmla="*/ 70 h 619"/>
                <a:gd name="T26" fmla="*/ 202 w 930"/>
                <a:gd name="T27" fmla="*/ 62 h 619"/>
                <a:gd name="T28" fmla="*/ 210 w 930"/>
                <a:gd name="T29" fmla="*/ 39 h 619"/>
                <a:gd name="T30" fmla="*/ 210 w 930"/>
                <a:gd name="T31" fmla="*/ 31 h 619"/>
                <a:gd name="T32" fmla="*/ 210 w 930"/>
                <a:gd name="T33" fmla="*/ 23 h 619"/>
                <a:gd name="T34" fmla="*/ 202 w 930"/>
                <a:gd name="T35" fmla="*/ 8 h 619"/>
                <a:gd name="T36" fmla="*/ 194 w 930"/>
                <a:gd name="T37" fmla="*/ 8 h 619"/>
                <a:gd name="T38" fmla="*/ 187 w 930"/>
                <a:gd name="T39" fmla="*/ 8 h 619"/>
                <a:gd name="T40" fmla="*/ 179 w 930"/>
                <a:gd name="T41" fmla="*/ 0 h 619"/>
                <a:gd name="T42" fmla="*/ 171 w 930"/>
                <a:gd name="T43" fmla="*/ 0 h 619"/>
                <a:gd name="T44" fmla="*/ 148 w 930"/>
                <a:gd name="T45" fmla="*/ 0 h 619"/>
                <a:gd name="T46" fmla="*/ 93 w 930"/>
                <a:gd name="T47" fmla="*/ 0 h 619"/>
                <a:gd name="T48" fmla="*/ 85 w 930"/>
                <a:gd name="T49" fmla="*/ 0 h 619"/>
                <a:gd name="T50" fmla="*/ 78 w 930"/>
                <a:gd name="T51" fmla="*/ 0 h 619"/>
                <a:gd name="T52" fmla="*/ 70 w 930"/>
                <a:gd name="T53" fmla="*/ 15 h 619"/>
                <a:gd name="T54" fmla="*/ 70 w 930"/>
                <a:gd name="T55" fmla="*/ 23 h 619"/>
                <a:gd name="T56" fmla="*/ 78 w 930"/>
                <a:gd name="T57" fmla="*/ 23 h 619"/>
                <a:gd name="T58" fmla="*/ 78 w 930"/>
                <a:gd name="T59" fmla="*/ 31 h 619"/>
                <a:gd name="T60" fmla="*/ 70 w 930"/>
                <a:gd name="T61" fmla="*/ 39 h 619"/>
                <a:gd name="T62" fmla="*/ 62 w 930"/>
                <a:gd name="T63" fmla="*/ 46 h 619"/>
                <a:gd name="T64" fmla="*/ 54 w 930"/>
                <a:gd name="T65" fmla="*/ 39 h 619"/>
                <a:gd name="T66" fmla="*/ 39 w 930"/>
                <a:gd name="T67" fmla="*/ 31 h 619"/>
                <a:gd name="T68" fmla="*/ 23 w 930"/>
                <a:gd name="T69" fmla="*/ 31 h 619"/>
                <a:gd name="T70" fmla="*/ 16 w 930"/>
                <a:gd name="T71" fmla="*/ 31 h 619"/>
                <a:gd name="T72" fmla="*/ 8 w 930"/>
                <a:gd name="T73" fmla="*/ 31 h 619"/>
                <a:gd name="T74" fmla="*/ 8 w 930"/>
                <a:gd name="T75" fmla="*/ 39 h 619"/>
                <a:gd name="T76" fmla="*/ 0 w 930"/>
                <a:gd name="T77" fmla="*/ 46 h 619"/>
                <a:gd name="T78" fmla="*/ 0 w 930"/>
                <a:gd name="T79" fmla="*/ 54 h 619"/>
                <a:gd name="T80" fmla="*/ 8 w 930"/>
                <a:gd name="T81" fmla="*/ 46 h 619"/>
                <a:gd name="T82" fmla="*/ 16 w 930"/>
                <a:gd name="T83" fmla="*/ 46 h 619"/>
                <a:gd name="T84" fmla="*/ 23 w 930"/>
                <a:gd name="T85" fmla="*/ 46 h 619"/>
                <a:gd name="T86" fmla="*/ 31 w 930"/>
                <a:gd name="T87" fmla="*/ 54 h 619"/>
                <a:gd name="T88" fmla="*/ 23 w 930"/>
                <a:gd name="T89" fmla="*/ 70 h 619"/>
                <a:gd name="T90" fmla="*/ 16 w 930"/>
                <a:gd name="T91" fmla="*/ 77 h 619"/>
                <a:gd name="T92" fmla="*/ 23 w 930"/>
                <a:gd name="T93" fmla="*/ 85 h 619"/>
                <a:gd name="T94" fmla="*/ 31 w 930"/>
                <a:gd name="T95" fmla="*/ 93 h 619"/>
                <a:gd name="T96" fmla="*/ 39 w 930"/>
                <a:gd name="T97" fmla="*/ 100 h 619"/>
                <a:gd name="T98" fmla="*/ 39 w 930"/>
                <a:gd name="T99" fmla="*/ 116 h 619"/>
                <a:gd name="T100" fmla="*/ 47 w 930"/>
                <a:gd name="T101" fmla="*/ 124 h 619"/>
                <a:gd name="T102" fmla="*/ 54 w 930"/>
                <a:gd name="T103" fmla="*/ 131 h 619"/>
                <a:gd name="T104" fmla="*/ 54 w 930"/>
                <a:gd name="T105" fmla="*/ 139 h 61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30" h="619">
                  <a:moveTo>
                    <a:pt x="240" y="618"/>
                  </a:moveTo>
                  <a:lnTo>
                    <a:pt x="310" y="516"/>
                  </a:lnTo>
                  <a:lnTo>
                    <a:pt x="344" y="481"/>
                  </a:lnTo>
                  <a:lnTo>
                    <a:pt x="344" y="447"/>
                  </a:lnTo>
                  <a:lnTo>
                    <a:pt x="378" y="413"/>
                  </a:lnTo>
                  <a:lnTo>
                    <a:pt x="550" y="447"/>
                  </a:lnTo>
                  <a:lnTo>
                    <a:pt x="689" y="447"/>
                  </a:lnTo>
                  <a:lnTo>
                    <a:pt x="791" y="447"/>
                  </a:lnTo>
                  <a:lnTo>
                    <a:pt x="826" y="447"/>
                  </a:lnTo>
                  <a:lnTo>
                    <a:pt x="860" y="447"/>
                  </a:lnTo>
                  <a:lnTo>
                    <a:pt x="860" y="413"/>
                  </a:lnTo>
                  <a:lnTo>
                    <a:pt x="860" y="378"/>
                  </a:lnTo>
                  <a:lnTo>
                    <a:pt x="894" y="310"/>
                  </a:lnTo>
                  <a:lnTo>
                    <a:pt x="894" y="275"/>
                  </a:lnTo>
                  <a:lnTo>
                    <a:pt x="929" y="172"/>
                  </a:lnTo>
                  <a:lnTo>
                    <a:pt x="929" y="138"/>
                  </a:lnTo>
                  <a:lnTo>
                    <a:pt x="929" y="104"/>
                  </a:lnTo>
                  <a:lnTo>
                    <a:pt x="894" y="34"/>
                  </a:lnTo>
                  <a:lnTo>
                    <a:pt x="860" y="34"/>
                  </a:lnTo>
                  <a:lnTo>
                    <a:pt x="826" y="34"/>
                  </a:lnTo>
                  <a:lnTo>
                    <a:pt x="791" y="0"/>
                  </a:lnTo>
                  <a:lnTo>
                    <a:pt x="757" y="0"/>
                  </a:lnTo>
                  <a:lnTo>
                    <a:pt x="654" y="0"/>
                  </a:lnTo>
                  <a:lnTo>
                    <a:pt x="413" y="0"/>
                  </a:lnTo>
                  <a:lnTo>
                    <a:pt x="378" y="0"/>
                  </a:lnTo>
                  <a:lnTo>
                    <a:pt x="344" y="0"/>
                  </a:lnTo>
                  <a:lnTo>
                    <a:pt x="310" y="69"/>
                  </a:lnTo>
                  <a:lnTo>
                    <a:pt x="310" y="104"/>
                  </a:lnTo>
                  <a:lnTo>
                    <a:pt x="344" y="104"/>
                  </a:lnTo>
                  <a:lnTo>
                    <a:pt x="344" y="138"/>
                  </a:lnTo>
                  <a:lnTo>
                    <a:pt x="310" y="172"/>
                  </a:lnTo>
                  <a:lnTo>
                    <a:pt x="275" y="206"/>
                  </a:lnTo>
                  <a:lnTo>
                    <a:pt x="240" y="172"/>
                  </a:lnTo>
                  <a:lnTo>
                    <a:pt x="172" y="138"/>
                  </a:lnTo>
                  <a:lnTo>
                    <a:pt x="103" y="138"/>
                  </a:lnTo>
                  <a:lnTo>
                    <a:pt x="69" y="138"/>
                  </a:lnTo>
                  <a:lnTo>
                    <a:pt x="34" y="138"/>
                  </a:lnTo>
                  <a:lnTo>
                    <a:pt x="34" y="172"/>
                  </a:lnTo>
                  <a:lnTo>
                    <a:pt x="0" y="206"/>
                  </a:lnTo>
                  <a:lnTo>
                    <a:pt x="0" y="241"/>
                  </a:lnTo>
                  <a:lnTo>
                    <a:pt x="34" y="206"/>
                  </a:lnTo>
                  <a:lnTo>
                    <a:pt x="69" y="206"/>
                  </a:lnTo>
                  <a:lnTo>
                    <a:pt x="103" y="206"/>
                  </a:lnTo>
                  <a:lnTo>
                    <a:pt x="138" y="241"/>
                  </a:lnTo>
                  <a:lnTo>
                    <a:pt x="103" y="310"/>
                  </a:lnTo>
                  <a:lnTo>
                    <a:pt x="69" y="343"/>
                  </a:lnTo>
                  <a:lnTo>
                    <a:pt x="103" y="378"/>
                  </a:lnTo>
                  <a:lnTo>
                    <a:pt x="138" y="413"/>
                  </a:lnTo>
                  <a:lnTo>
                    <a:pt x="172" y="447"/>
                  </a:lnTo>
                  <a:lnTo>
                    <a:pt x="172" y="516"/>
                  </a:lnTo>
                  <a:lnTo>
                    <a:pt x="206" y="550"/>
                  </a:lnTo>
                  <a:lnTo>
                    <a:pt x="240" y="584"/>
                  </a:lnTo>
                  <a:lnTo>
                    <a:pt x="240" y="61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00" name="Freeform 317"/>
            <p:cNvSpPr>
              <a:spLocks noChangeArrowheads="1"/>
            </p:cNvSpPr>
            <p:nvPr/>
          </p:nvSpPr>
          <p:spPr bwMode="auto">
            <a:xfrm>
              <a:off x="3626" y="2264"/>
              <a:ext cx="116" cy="256"/>
            </a:xfrm>
            <a:custGeom>
              <a:avLst/>
              <a:gdLst>
                <a:gd name="T0" fmla="*/ 101 w 517"/>
                <a:gd name="T1" fmla="*/ 8 h 1134"/>
                <a:gd name="T2" fmla="*/ 108 w 517"/>
                <a:gd name="T3" fmla="*/ 16 h 1134"/>
                <a:gd name="T4" fmla="*/ 116 w 517"/>
                <a:gd name="T5" fmla="*/ 23 h 1134"/>
                <a:gd name="T6" fmla="*/ 116 w 517"/>
                <a:gd name="T7" fmla="*/ 47 h 1134"/>
                <a:gd name="T8" fmla="*/ 116 w 517"/>
                <a:gd name="T9" fmla="*/ 54 h 1134"/>
                <a:gd name="T10" fmla="*/ 108 w 517"/>
                <a:gd name="T11" fmla="*/ 62 h 1134"/>
                <a:gd name="T12" fmla="*/ 108 w 517"/>
                <a:gd name="T13" fmla="*/ 70 h 1134"/>
                <a:gd name="T14" fmla="*/ 101 w 517"/>
                <a:gd name="T15" fmla="*/ 70 h 1134"/>
                <a:gd name="T16" fmla="*/ 101 w 517"/>
                <a:gd name="T17" fmla="*/ 78 h 1134"/>
                <a:gd name="T18" fmla="*/ 101 w 517"/>
                <a:gd name="T19" fmla="*/ 93 h 1134"/>
                <a:gd name="T20" fmla="*/ 101 w 517"/>
                <a:gd name="T21" fmla="*/ 116 h 1134"/>
                <a:gd name="T22" fmla="*/ 93 w 517"/>
                <a:gd name="T23" fmla="*/ 124 h 1134"/>
                <a:gd name="T24" fmla="*/ 93 w 517"/>
                <a:gd name="T25" fmla="*/ 147 h 1134"/>
                <a:gd name="T26" fmla="*/ 93 w 517"/>
                <a:gd name="T27" fmla="*/ 194 h 1134"/>
                <a:gd name="T28" fmla="*/ 101 w 517"/>
                <a:gd name="T29" fmla="*/ 202 h 1134"/>
                <a:gd name="T30" fmla="*/ 101 w 517"/>
                <a:gd name="T31" fmla="*/ 209 h 1134"/>
                <a:gd name="T32" fmla="*/ 108 w 517"/>
                <a:gd name="T33" fmla="*/ 217 h 1134"/>
                <a:gd name="T34" fmla="*/ 101 w 517"/>
                <a:gd name="T35" fmla="*/ 217 h 1134"/>
                <a:gd name="T36" fmla="*/ 93 w 517"/>
                <a:gd name="T37" fmla="*/ 225 h 1134"/>
                <a:gd name="T38" fmla="*/ 85 w 517"/>
                <a:gd name="T39" fmla="*/ 240 h 1134"/>
                <a:gd name="T40" fmla="*/ 77 w 517"/>
                <a:gd name="T41" fmla="*/ 248 h 1134"/>
                <a:gd name="T42" fmla="*/ 62 w 517"/>
                <a:gd name="T43" fmla="*/ 256 h 1134"/>
                <a:gd name="T44" fmla="*/ 62 w 517"/>
                <a:gd name="T45" fmla="*/ 217 h 1134"/>
                <a:gd name="T46" fmla="*/ 39 w 517"/>
                <a:gd name="T47" fmla="*/ 217 h 1134"/>
                <a:gd name="T48" fmla="*/ 31 w 517"/>
                <a:gd name="T49" fmla="*/ 217 h 1134"/>
                <a:gd name="T50" fmla="*/ 23 w 517"/>
                <a:gd name="T51" fmla="*/ 202 h 1134"/>
                <a:gd name="T52" fmla="*/ 8 w 517"/>
                <a:gd name="T53" fmla="*/ 178 h 1134"/>
                <a:gd name="T54" fmla="*/ 8 w 517"/>
                <a:gd name="T55" fmla="*/ 163 h 1134"/>
                <a:gd name="T56" fmla="*/ 8 w 517"/>
                <a:gd name="T57" fmla="*/ 147 h 1134"/>
                <a:gd name="T58" fmla="*/ 0 w 517"/>
                <a:gd name="T59" fmla="*/ 124 h 1134"/>
                <a:gd name="T60" fmla="*/ 8 w 517"/>
                <a:gd name="T61" fmla="*/ 124 h 1134"/>
                <a:gd name="T62" fmla="*/ 16 w 517"/>
                <a:gd name="T63" fmla="*/ 124 h 1134"/>
                <a:gd name="T64" fmla="*/ 16 w 517"/>
                <a:gd name="T65" fmla="*/ 116 h 1134"/>
                <a:gd name="T66" fmla="*/ 16 w 517"/>
                <a:gd name="T67" fmla="*/ 109 h 1134"/>
                <a:gd name="T68" fmla="*/ 23 w 517"/>
                <a:gd name="T69" fmla="*/ 93 h 1134"/>
                <a:gd name="T70" fmla="*/ 23 w 517"/>
                <a:gd name="T71" fmla="*/ 85 h 1134"/>
                <a:gd name="T72" fmla="*/ 31 w 517"/>
                <a:gd name="T73" fmla="*/ 62 h 1134"/>
                <a:gd name="T74" fmla="*/ 31 w 517"/>
                <a:gd name="T75" fmla="*/ 54 h 1134"/>
                <a:gd name="T76" fmla="*/ 46 w 517"/>
                <a:gd name="T77" fmla="*/ 54 h 1134"/>
                <a:gd name="T78" fmla="*/ 54 w 517"/>
                <a:gd name="T79" fmla="*/ 54 h 1134"/>
                <a:gd name="T80" fmla="*/ 62 w 517"/>
                <a:gd name="T81" fmla="*/ 47 h 1134"/>
                <a:gd name="T82" fmla="*/ 62 w 517"/>
                <a:gd name="T83" fmla="*/ 39 h 1134"/>
                <a:gd name="T84" fmla="*/ 62 w 517"/>
                <a:gd name="T85" fmla="*/ 16 h 1134"/>
                <a:gd name="T86" fmla="*/ 70 w 517"/>
                <a:gd name="T87" fmla="*/ 8 h 1134"/>
                <a:gd name="T88" fmla="*/ 77 w 517"/>
                <a:gd name="T89" fmla="*/ 0 h 1134"/>
                <a:gd name="T90" fmla="*/ 85 w 517"/>
                <a:gd name="T91" fmla="*/ 8 h 1134"/>
                <a:gd name="T92" fmla="*/ 101 w 517"/>
                <a:gd name="T93" fmla="*/ 8 h 11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7" h="1134">
                  <a:moveTo>
                    <a:pt x="448" y="34"/>
                  </a:moveTo>
                  <a:lnTo>
                    <a:pt x="482" y="70"/>
                  </a:lnTo>
                  <a:lnTo>
                    <a:pt x="516" y="103"/>
                  </a:lnTo>
                  <a:lnTo>
                    <a:pt x="516" y="207"/>
                  </a:lnTo>
                  <a:lnTo>
                    <a:pt x="516" y="241"/>
                  </a:lnTo>
                  <a:lnTo>
                    <a:pt x="482" y="274"/>
                  </a:lnTo>
                  <a:lnTo>
                    <a:pt x="482" y="309"/>
                  </a:lnTo>
                  <a:lnTo>
                    <a:pt x="448" y="309"/>
                  </a:lnTo>
                  <a:lnTo>
                    <a:pt x="448" y="344"/>
                  </a:lnTo>
                  <a:lnTo>
                    <a:pt x="448" y="413"/>
                  </a:lnTo>
                  <a:lnTo>
                    <a:pt x="448" y="516"/>
                  </a:lnTo>
                  <a:lnTo>
                    <a:pt x="414" y="550"/>
                  </a:lnTo>
                  <a:lnTo>
                    <a:pt x="414" y="653"/>
                  </a:lnTo>
                  <a:lnTo>
                    <a:pt x="414" y="859"/>
                  </a:lnTo>
                  <a:lnTo>
                    <a:pt x="448" y="894"/>
                  </a:lnTo>
                  <a:lnTo>
                    <a:pt x="448" y="928"/>
                  </a:lnTo>
                  <a:lnTo>
                    <a:pt x="482" y="961"/>
                  </a:lnTo>
                  <a:lnTo>
                    <a:pt x="448" y="961"/>
                  </a:lnTo>
                  <a:lnTo>
                    <a:pt x="414" y="996"/>
                  </a:lnTo>
                  <a:lnTo>
                    <a:pt x="379" y="1065"/>
                  </a:lnTo>
                  <a:lnTo>
                    <a:pt x="345" y="1100"/>
                  </a:lnTo>
                  <a:lnTo>
                    <a:pt x="275" y="1133"/>
                  </a:lnTo>
                  <a:lnTo>
                    <a:pt x="275" y="961"/>
                  </a:lnTo>
                  <a:lnTo>
                    <a:pt x="172" y="961"/>
                  </a:lnTo>
                  <a:lnTo>
                    <a:pt x="138" y="961"/>
                  </a:lnTo>
                  <a:lnTo>
                    <a:pt x="103" y="894"/>
                  </a:lnTo>
                  <a:lnTo>
                    <a:pt x="35" y="790"/>
                  </a:lnTo>
                  <a:lnTo>
                    <a:pt x="35" y="721"/>
                  </a:lnTo>
                  <a:lnTo>
                    <a:pt x="35" y="653"/>
                  </a:lnTo>
                  <a:lnTo>
                    <a:pt x="0" y="550"/>
                  </a:lnTo>
                  <a:lnTo>
                    <a:pt x="35" y="550"/>
                  </a:lnTo>
                  <a:lnTo>
                    <a:pt x="70" y="550"/>
                  </a:lnTo>
                  <a:lnTo>
                    <a:pt x="70" y="516"/>
                  </a:lnTo>
                  <a:lnTo>
                    <a:pt x="70" y="481"/>
                  </a:lnTo>
                  <a:lnTo>
                    <a:pt x="103" y="413"/>
                  </a:lnTo>
                  <a:lnTo>
                    <a:pt x="103" y="378"/>
                  </a:lnTo>
                  <a:lnTo>
                    <a:pt x="138" y="274"/>
                  </a:lnTo>
                  <a:lnTo>
                    <a:pt x="138" y="241"/>
                  </a:lnTo>
                  <a:lnTo>
                    <a:pt x="207" y="241"/>
                  </a:lnTo>
                  <a:lnTo>
                    <a:pt x="242" y="241"/>
                  </a:lnTo>
                  <a:lnTo>
                    <a:pt x="275" y="207"/>
                  </a:lnTo>
                  <a:lnTo>
                    <a:pt x="275" y="172"/>
                  </a:lnTo>
                  <a:lnTo>
                    <a:pt x="275" y="70"/>
                  </a:lnTo>
                  <a:lnTo>
                    <a:pt x="310" y="34"/>
                  </a:lnTo>
                  <a:lnTo>
                    <a:pt x="345" y="0"/>
                  </a:lnTo>
                  <a:lnTo>
                    <a:pt x="379" y="34"/>
                  </a:lnTo>
                  <a:lnTo>
                    <a:pt x="448" y="34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01" name="Freeform 318"/>
            <p:cNvSpPr>
              <a:spLocks noChangeArrowheads="1"/>
            </p:cNvSpPr>
            <p:nvPr/>
          </p:nvSpPr>
          <p:spPr bwMode="auto">
            <a:xfrm>
              <a:off x="3626" y="2264"/>
              <a:ext cx="116" cy="256"/>
            </a:xfrm>
            <a:custGeom>
              <a:avLst/>
              <a:gdLst>
                <a:gd name="T0" fmla="*/ 101 w 517"/>
                <a:gd name="T1" fmla="*/ 8 h 1134"/>
                <a:gd name="T2" fmla="*/ 108 w 517"/>
                <a:gd name="T3" fmla="*/ 16 h 1134"/>
                <a:gd name="T4" fmla="*/ 116 w 517"/>
                <a:gd name="T5" fmla="*/ 23 h 1134"/>
                <a:gd name="T6" fmla="*/ 116 w 517"/>
                <a:gd name="T7" fmla="*/ 47 h 1134"/>
                <a:gd name="T8" fmla="*/ 116 w 517"/>
                <a:gd name="T9" fmla="*/ 54 h 1134"/>
                <a:gd name="T10" fmla="*/ 108 w 517"/>
                <a:gd name="T11" fmla="*/ 62 h 1134"/>
                <a:gd name="T12" fmla="*/ 108 w 517"/>
                <a:gd name="T13" fmla="*/ 70 h 1134"/>
                <a:gd name="T14" fmla="*/ 101 w 517"/>
                <a:gd name="T15" fmla="*/ 70 h 1134"/>
                <a:gd name="T16" fmla="*/ 101 w 517"/>
                <a:gd name="T17" fmla="*/ 78 h 1134"/>
                <a:gd name="T18" fmla="*/ 101 w 517"/>
                <a:gd name="T19" fmla="*/ 93 h 1134"/>
                <a:gd name="T20" fmla="*/ 101 w 517"/>
                <a:gd name="T21" fmla="*/ 116 h 1134"/>
                <a:gd name="T22" fmla="*/ 93 w 517"/>
                <a:gd name="T23" fmla="*/ 124 h 1134"/>
                <a:gd name="T24" fmla="*/ 93 w 517"/>
                <a:gd name="T25" fmla="*/ 147 h 1134"/>
                <a:gd name="T26" fmla="*/ 93 w 517"/>
                <a:gd name="T27" fmla="*/ 194 h 1134"/>
                <a:gd name="T28" fmla="*/ 101 w 517"/>
                <a:gd name="T29" fmla="*/ 202 h 1134"/>
                <a:gd name="T30" fmla="*/ 101 w 517"/>
                <a:gd name="T31" fmla="*/ 209 h 1134"/>
                <a:gd name="T32" fmla="*/ 108 w 517"/>
                <a:gd name="T33" fmla="*/ 217 h 1134"/>
                <a:gd name="T34" fmla="*/ 101 w 517"/>
                <a:gd name="T35" fmla="*/ 217 h 1134"/>
                <a:gd name="T36" fmla="*/ 93 w 517"/>
                <a:gd name="T37" fmla="*/ 225 h 1134"/>
                <a:gd name="T38" fmla="*/ 85 w 517"/>
                <a:gd name="T39" fmla="*/ 240 h 1134"/>
                <a:gd name="T40" fmla="*/ 77 w 517"/>
                <a:gd name="T41" fmla="*/ 248 h 1134"/>
                <a:gd name="T42" fmla="*/ 62 w 517"/>
                <a:gd name="T43" fmla="*/ 256 h 1134"/>
                <a:gd name="T44" fmla="*/ 62 w 517"/>
                <a:gd name="T45" fmla="*/ 217 h 1134"/>
                <a:gd name="T46" fmla="*/ 39 w 517"/>
                <a:gd name="T47" fmla="*/ 217 h 1134"/>
                <a:gd name="T48" fmla="*/ 31 w 517"/>
                <a:gd name="T49" fmla="*/ 217 h 1134"/>
                <a:gd name="T50" fmla="*/ 23 w 517"/>
                <a:gd name="T51" fmla="*/ 202 h 1134"/>
                <a:gd name="T52" fmla="*/ 8 w 517"/>
                <a:gd name="T53" fmla="*/ 178 h 1134"/>
                <a:gd name="T54" fmla="*/ 8 w 517"/>
                <a:gd name="T55" fmla="*/ 163 h 1134"/>
                <a:gd name="T56" fmla="*/ 8 w 517"/>
                <a:gd name="T57" fmla="*/ 147 h 1134"/>
                <a:gd name="T58" fmla="*/ 0 w 517"/>
                <a:gd name="T59" fmla="*/ 124 h 1134"/>
                <a:gd name="T60" fmla="*/ 8 w 517"/>
                <a:gd name="T61" fmla="*/ 124 h 1134"/>
                <a:gd name="T62" fmla="*/ 16 w 517"/>
                <a:gd name="T63" fmla="*/ 124 h 1134"/>
                <a:gd name="T64" fmla="*/ 16 w 517"/>
                <a:gd name="T65" fmla="*/ 116 h 1134"/>
                <a:gd name="T66" fmla="*/ 16 w 517"/>
                <a:gd name="T67" fmla="*/ 109 h 1134"/>
                <a:gd name="T68" fmla="*/ 23 w 517"/>
                <a:gd name="T69" fmla="*/ 93 h 1134"/>
                <a:gd name="T70" fmla="*/ 23 w 517"/>
                <a:gd name="T71" fmla="*/ 85 h 1134"/>
                <a:gd name="T72" fmla="*/ 31 w 517"/>
                <a:gd name="T73" fmla="*/ 62 h 1134"/>
                <a:gd name="T74" fmla="*/ 31 w 517"/>
                <a:gd name="T75" fmla="*/ 54 h 1134"/>
                <a:gd name="T76" fmla="*/ 46 w 517"/>
                <a:gd name="T77" fmla="*/ 54 h 1134"/>
                <a:gd name="T78" fmla="*/ 54 w 517"/>
                <a:gd name="T79" fmla="*/ 54 h 1134"/>
                <a:gd name="T80" fmla="*/ 62 w 517"/>
                <a:gd name="T81" fmla="*/ 47 h 1134"/>
                <a:gd name="T82" fmla="*/ 62 w 517"/>
                <a:gd name="T83" fmla="*/ 39 h 1134"/>
                <a:gd name="T84" fmla="*/ 62 w 517"/>
                <a:gd name="T85" fmla="*/ 16 h 1134"/>
                <a:gd name="T86" fmla="*/ 70 w 517"/>
                <a:gd name="T87" fmla="*/ 8 h 1134"/>
                <a:gd name="T88" fmla="*/ 77 w 517"/>
                <a:gd name="T89" fmla="*/ 0 h 1134"/>
                <a:gd name="T90" fmla="*/ 85 w 517"/>
                <a:gd name="T91" fmla="*/ 8 h 1134"/>
                <a:gd name="T92" fmla="*/ 101 w 517"/>
                <a:gd name="T93" fmla="*/ 8 h 11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7" h="1134">
                  <a:moveTo>
                    <a:pt x="448" y="34"/>
                  </a:moveTo>
                  <a:lnTo>
                    <a:pt x="482" y="70"/>
                  </a:lnTo>
                  <a:lnTo>
                    <a:pt x="516" y="103"/>
                  </a:lnTo>
                  <a:lnTo>
                    <a:pt x="516" y="207"/>
                  </a:lnTo>
                  <a:lnTo>
                    <a:pt x="516" y="241"/>
                  </a:lnTo>
                  <a:lnTo>
                    <a:pt x="482" y="274"/>
                  </a:lnTo>
                  <a:lnTo>
                    <a:pt x="482" y="309"/>
                  </a:lnTo>
                  <a:lnTo>
                    <a:pt x="448" y="309"/>
                  </a:lnTo>
                  <a:lnTo>
                    <a:pt x="448" y="344"/>
                  </a:lnTo>
                  <a:lnTo>
                    <a:pt x="448" y="413"/>
                  </a:lnTo>
                  <a:lnTo>
                    <a:pt x="448" y="516"/>
                  </a:lnTo>
                  <a:lnTo>
                    <a:pt x="414" y="550"/>
                  </a:lnTo>
                  <a:lnTo>
                    <a:pt x="414" y="653"/>
                  </a:lnTo>
                  <a:lnTo>
                    <a:pt x="414" y="859"/>
                  </a:lnTo>
                  <a:lnTo>
                    <a:pt x="448" y="894"/>
                  </a:lnTo>
                  <a:lnTo>
                    <a:pt x="448" y="928"/>
                  </a:lnTo>
                  <a:lnTo>
                    <a:pt x="482" y="961"/>
                  </a:lnTo>
                  <a:lnTo>
                    <a:pt x="448" y="961"/>
                  </a:lnTo>
                  <a:lnTo>
                    <a:pt x="414" y="996"/>
                  </a:lnTo>
                  <a:lnTo>
                    <a:pt x="379" y="1065"/>
                  </a:lnTo>
                  <a:lnTo>
                    <a:pt x="345" y="1100"/>
                  </a:lnTo>
                  <a:lnTo>
                    <a:pt x="275" y="1133"/>
                  </a:lnTo>
                  <a:lnTo>
                    <a:pt x="275" y="961"/>
                  </a:lnTo>
                  <a:lnTo>
                    <a:pt x="172" y="961"/>
                  </a:lnTo>
                  <a:lnTo>
                    <a:pt x="138" y="961"/>
                  </a:lnTo>
                  <a:lnTo>
                    <a:pt x="103" y="894"/>
                  </a:lnTo>
                  <a:lnTo>
                    <a:pt x="35" y="790"/>
                  </a:lnTo>
                  <a:lnTo>
                    <a:pt x="35" y="721"/>
                  </a:lnTo>
                  <a:lnTo>
                    <a:pt x="35" y="653"/>
                  </a:lnTo>
                  <a:lnTo>
                    <a:pt x="0" y="550"/>
                  </a:lnTo>
                  <a:lnTo>
                    <a:pt x="35" y="550"/>
                  </a:lnTo>
                  <a:lnTo>
                    <a:pt x="70" y="550"/>
                  </a:lnTo>
                  <a:lnTo>
                    <a:pt x="70" y="516"/>
                  </a:lnTo>
                  <a:lnTo>
                    <a:pt x="70" y="481"/>
                  </a:lnTo>
                  <a:lnTo>
                    <a:pt x="103" y="413"/>
                  </a:lnTo>
                  <a:lnTo>
                    <a:pt x="103" y="378"/>
                  </a:lnTo>
                  <a:lnTo>
                    <a:pt x="138" y="274"/>
                  </a:lnTo>
                  <a:lnTo>
                    <a:pt x="138" y="241"/>
                  </a:lnTo>
                  <a:lnTo>
                    <a:pt x="207" y="241"/>
                  </a:lnTo>
                  <a:lnTo>
                    <a:pt x="242" y="241"/>
                  </a:lnTo>
                  <a:lnTo>
                    <a:pt x="275" y="207"/>
                  </a:lnTo>
                  <a:lnTo>
                    <a:pt x="275" y="172"/>
                  </a:lnTo>
                  <a:lnTo>
                    <a:pt x="275" y="70"/>
                  </a:lnTo>
                  <a:lnTo>
                    <a:pt x="310" y="34"/>
                  </a:lnTo>
                  <a:lnTo>
                    <a:pt x="345" y="0"/>
                  </a:lnTo>
                  <a:lnTo>
                    <a:pt x="379" y="34"/>
                  </a:lnTo>
                  <a:lnTo>
                    <a:pt x="448" y="3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02" name="Freeform 319"/>
            <p:cNvSpPr>
              <a:spLocks noChangeArrowheads="1"/>
            </p:cNvSpPr>
            <p:nvPr/>
          </p:nvSpPr>
          <p:spPr bwMode="auto">
            <a:xfrm>
              <a:off x="3634" y="2186"/>
              <a:ext cx="116" cy="93"/>
            </a:xfrm>
            <a:custGeom>
              <a:avLst/>
              <a:gdLst>
                <a:gd name="T0" fmla="*/ 93 w 517"/>
                <a:gd name="T1" fmla="*/ 85 h 415"/>
                <a:gd name="T2" fmla="*/ 100 w 517"/>
                <a:gd name="T3" fmla="*/ 69 h 415"/>
                <a:gd name="T4" fmla="*/ 100 w 517"/>
                <a:gd name="T5" fmla="*/ 61 h 415"/>
                <a:gd name="T6" fmla="*/ 108 w 517"/>
                <a:gd name="T7" fmla="*/ 54 h 415"/>
                <a:gd name="T8" fmla="*/ 116 w 517"/>
                <a:gd name="T9" fmla="*/ 46 h 415"/>
                <a:gd name="T10" fmla="*/ 108 w 517"/>
                <a:gd name="T11" fmla="*/ 31 h 415"/>
                <a:gd name="T12" fmla="*/ 100 w 517"/>
                <a:gd name="T13" fmla="*/ 31 h 415"/>
                <a:gd name="T14" fmla="*/ 100 w 517"/>
                <a:gd name="T15" fmla="*/ 23 h 415"/>
                <a:gd name="T16" fmla="*/ 93 w 517"/>
                <a:gd name="T17" fmla="*/ 23 h 415"/>
                <a:gd name="T18" fmla="*/ 70 w 517"/>
                <a:gd name="T19" fmla="*/ 23 h 415"/>
                <a:gd name="T20" fmla="*/ 54 w 517"/>
                <a:gd name="T21" fmla="*/ 16 h 415"/>
                <a:gd name="T22" fmla="*/ 39 w 517"/>
                <a:gd name="T23" fmla="*/ 16 h 415"/>
                <a:gd name="T24" fmla="*/ 31 w 517"/>
                <a:gd name="T25" fmla="*/ 16 h 415"/>
                <a:gd name="T26" fmla="*/ 31 w 517"/>
                <a:gd name="T27" fmla="*/ 8 h 415"/>
                <a:gd name="T28" fmla="*/ 31 w 517"/>
                <a:gd name="T29" fmla="*/ 0 h 415"/>
                <a:gd name="T30" fmla="*/ 23 w 517"/>
                <a:gd name="T31" fmla="*/ 0 h 415"/>
                <a:gd name="T32" fmla="*/ 15 w 517"/>
                <a:gd name="T33" fmla="*/ 0 h 415"/>
                <a:gd name="T34" fmla="*/ 8 w 517"/>
                <a:gd name="T35" fmla="*/ 0 h 415"/>
                <a:gd name="T36" fmla="*/ 0 w 517"/>
                <a:gd name="T37" fmla="*/ 46 h 415"/>
                <a:gd name="T38" fmla="*/ 8 w 517"/>
                <a:gd name="T39" fmla="*/ 46 h 415"/>
                <a:gd name="T40" fmla="*/ 8 w 517"/>
                <a:gd name="T41" fmla="*/ 54 h 415"/>
                <a:gd name="T42" fmla="*/ 23 w 517"/>
                <a:gd name="T43" fmla="*/ 54 h 415"/>
                <a:gd name="T44" fmla="*/ 39 w 517"/>
                <a:gd name="T45" fmla="*/ 61 h 415"/>
                <a:gd name="T46" fmla="*/ 46 w 517"/>
                <a:gd name="T47" fmla="*/ 69 h 415"/>
                <a:gd name="T48" fmla="*/ 46 w 517"/>
                <a:gd name="T49" fmla="*/ 77 h 415"/>
                <a:gd name="T50" fmla="*/ 54 w 517"/>
                <a:gd name="T51" fmla="*/ 93 h 415"/>
                <a:gd name="T52" fmla="*/ 61 w 517"/>
                <a:gd name="T53" fmla="*/ 85 h 415"/>
                <a:gd name="T54" fmla="*/ 70 w 517"/>
                <a:gd name="T55" fmla="*/ 77 h 415"/>
                <a:gd name="T56" fmla="*/ 77 w 517"/>
                <a:gd name="T57" fmla="*/ 85 h 415"/>
                <a:gd name="T58" fmla="*/ 93 w 517"/>
                <a:gd name="T59" fmla="*/ 85 h 41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7" h="415">
                  <a:moveTo>
                    <a:pt x="413" y="378"/>
                  </a:moveTo>
                  <a:lnTo>
                    <a:pt x="447" y="310"/>
                  </a:lnTo>
                  <a:lnTo>
                    <a:pt x="447" y="274"/>
                  </a:lnTo>
                  <a:lnTo>
                    <a:pt x="481" y="241"/>
                  </a:lnTo>
                  <a:lnTo>
                    <a:pt x="516" y="207"/>
                  </a:lnTo>
                  <a:lnTo>
                    <a:pt x="481" y="137"/>
                  </a:lnTo>
                  <a:lnTo>
                    <a:pt x="447" y="137"/>
                  </a:lnTo>
                  <a:lnTo>
                    <a:pt x="447" y="103"/>
                  </a:lnTo>
                  <a:lnTo>
                    <a:pt x="413" y="103"/>
                  </a:lnTo>
                  <a:lnTo>
                    <a:pt x="310" y="103"/>
                  </a:lnTo>
                  <a:lnTo>
                    <a:pt x="240" y="70"/>
                  </a:lnTo>
                  <a:lnTo>
                    <a:pt x="172" y="70"/>
                  </a:lnTo>
                  <a:lnTo>
                    <a:pt x="137" y="70"/>
                  </a:lnTo>
                  <a:lnTo>
                    <a:pt x="137" y="35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68" y="0"/>
                  </a:lnTo>
                  <a:lnTo>
                    <a:pt x="34" y="0"/>
                  </a:lnTo>
                  <a:lnTo>
                    <a:pt x="0" y="207"/>
                  </a:lnTo>
                  <a:lnTo>
                    <a:pt x="34" y="207"/>
                  </a:lnTo>
                  <a:lnTo>
                    <a:pt x="34" y="241"/>
                  </a:lnTo>
                  <a:lnTo>
                    <a:pt x="103" y="241"/>
                  </a:lnTo>
                  <a:lnTo>
                    <a:pt x="172" y="274"/>
                  </a:lnTo>
                  <a:lnTo>
                    <a:pt x="207" y="310"/>
                  </a:lnTo>
                  <a:lnTo>
                    <a:pt x="207" y="344"/>
                  </a:lnTo>
                  <a:lnTo>
                    <a:pt x="240" y="414"/>
                  </a:lnTo>
                  <a:lnTo>
                    <a:pt x="274" y="378"/>
                  </a:lnTo>
                  <a:lnTo>
                    <a:pt x="310" y="344"/>
                  </a:lnTo>
                  <a:lnTo>
                    <a:pt x="344" y="378"/>
                  </a:lnTo>
                  <a:lnTo>
                    <a:pt x="413" y="378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03" name="Freeform 320"/>
            <p:cNvSpPr>
              <a:spLocks noChangeArrowheads="1"/>
            </p:cNvSpPr>
            <p:nvPr/>
          </p:nvSpPr>
          <p:spPr bwMode="auto">
            <a:xfrm>
              <a:off x="3634" y="2186"/>
              <a:ext cx="116" cy="93"/>
            </a:xfrm>
            <a:custGeom>
              <a:avLst/>
              <a:gdLst>
                <a:gd name="T0" fmla="*/ 93 w 517"/>
                <a:gd name="T1" fmla="*/ 85 h 415"/>
                <a:gd name="T2" fmla="*/ 100 w 517"/>
                <a:gd name="T3" fmla="*/ 69 h 415"/>
                <a:gd name="T4" fmla="*/ 100 w 517"/>
                <a:gd name="T5" fmla="*/ 61 h 415"/>
                <a:gd name="T6" fmla="*/ 108 w 517"/>
                <a:gd name="T7" fmla="*/ 54 h 415"/>
                <a:gd name="T8" fmla="*/ 116 w 517"/>
                <a:gd name="T9" fmla="*/ 46 h 415"/>
                <a:gd name="T10" fmla="*/ 108 w 517"/>
                <a:gd name="T11" fmla="*/ 31 h 415"/>
                <a:gd name="T12" fmla="*/ 100 w 517"/>
                <a:gd name="T13" fmla="*/ 31 h 415"/>
                <a:gd name="T14" fmla="*/ 100 w 517"/>
                <a:gd name="T15" fmla="*/ 23 h 415"/>
                <a:gd name="T16" fmla="*/ 93 w 517"/>
                <a:gd name="T17" fmla="*/ 23 h 415"/>
                <a:gd name="T18" fmla="*/ 70 w 517"/>
                <a:gd name="T19" fmla="*/ 23 h 415"/>
                <a:gd name="T20" fmla="*/ 54 w 517"/>
                <a:gd name="T21" fmla="*/ 16 h 415"/>
                <a:gd name="T22" fmla="*/ 39 w 517"/>
                <a:gd name="T23" fmla="*/ 16 h 415"/>
                <a:gd name="T24" fmla="*/ 31 w 517"/>
                <a:gd name="T25" fmla="*/ 16 h 415"/>
                <a:gd name="T26" fmla="*/ 31 w 517"/>
                <a:gd name="T27" fmla="*/ 8 h 415"/>
                <a:gd name="T28" fmla="*/ 31 w 517"/>
                <a:gd name="T29" fmla="*/ 0 h 415"/>
                <a:gd name="T30" fmla="*/ 23 w 517"/>
                <a:gd name="T31" fmla="*/ 0 h 415"/>
                <a:gd name="T32" fmla="*/ 15 w 517"/>
                <a:gd name="T33" fmla="*/ 0 h 415"/>
                <a:gd name="T34" fmla="*/ 8 w 517"/>
                <a:gd name="T35" fmla="*/ 0 h 415"/>
                <a:gd name="T36" fmla="*/ 0 w 517"/>
                <a:gd name="T37" fmla="*/ 46 h 415"/>
                <a:gd name="T38" fmla="*/ 8 w 517"/>
                <a:gd name="T39" fmla="*/ 46 h 415"/>
                <a:gd name="T40" fmla="*/ 8 w 517"/>
                <a:gd name="T41" fmla="*/ 54 h 415"/>
                <a:gd name="T42" fmla="*/ 23 w 517"/>
                <a:gd name="T43" fmla="*/ 54 h 415"/>
                <a:gd name="T44" fmla="*/ 39 w 517"/>
                <a:gd name="T45" fmla="*/ 61 h 415"/>
                <a:gd name="T46" fmla="*/ 46 w 517"/>
                <a:gd name="T47" fmla="*/ 69 h 415"/>
                <a:gd name="T48" fmla="*/ 46 w 517"/>
                <a:gd name="T49" fmla="*/ 77 h 415"/>
                <a:gd name="T50" fmla="*/ 54 w 517"/>
                <a:gd name="T51" fmla="*/ 93 h 415"/>
                <a:gd name="T52" fmla="*/ 61 w 517"/>
                <a:gd name="T53" fmla="*/ 85 h 415"/>
                <a:gd name="T54" fmla="*/ 70 w 517"/>
                <a:gd name="T55" fmla="*/ 77 h 415"/>
                <a:gd name="T56" fmla="*/ 77 w 517"/>
                <a:gd name="T57" fmla="*/ 85 h 415"/>
                <a:gd name="T58" fmla="*/ 93 w 517"/>
                <a:gd name="T59" fmla="*/ 85 h 41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7" h="415">
                  <a:moveTo>
                    <a:pt x="413" y="378"/>
                  </a:moveTo>
                  <a:lnTo>
                    <a:pt x="447" y="310"/>
                  </a:lnTo>
                  <a:lnTo>
                    <a:pt x="447" y="274"/>
                  </a:lnTo>
                  <a:lnTo>
                    <a:pt x="481" y="241"/>
                  </a:lnTo>
                  <a:lnTo>
                    <a:pt x="516" y="207"/>
                  </a:lnTo>
                  <a:lnTo>
                    <a:pt x="481" y="137"/>
                  </a:lnTo>
                  <a:lnTo>
                    <a:pt x="447" y="137"/>
                  </a:lnTo>
                  <a:lnTo>
                    <a:pt x="447" y="103"/>
                  </a:lnTo>
                  <a:lnTo>
                    <a:pt x="413" y="103"/>
                  </a:lnTo>
                  <a:lnTo>
                    <a:pt x="310" y="103"/>
                  </a:lnTo>
                  <a:lnTo>
                    <a:pt x="240" y="70"/>
                  </a:lnTo>
                  <a:lnTo>
                    <a:pt x="172" y="70"/>
                  </a:lnTo>
                  <a:lnTo>
                    <a:pt x="137" y="70"/>
                  </a:lnTo>
                  <a:lnTo>
                    <a:pt x="137" y="35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68" y="0"/>
                  </a:lnTo>
                  <a:lnTo>
                    <a:pt x="34" y="0"/>
                  </a:lnTo>
                  <a:lnTo>
                    <a:pt x="0" y="207"/>
                  </a:lnTo>
                  <a:lnTo>
                    <a:pt x="34" y="207"/>
                  </a:lnTo>
                  <a:lnTo>
                    <a:pt x="34" y="241"/>
                  </a:lnTo>
                  <a:lnTo>
                    <a:pt x="103" y="241"/>
                  </a:lnTo>
                  <a:lnTo>
                    <a:pt x="172" y="274"/>
                  </a:lnTo>
                  <a:lnTo>
                    <a:pt x="207" y="310"/>
                  </a:lnTo>
                  <a:lnTo>
                    <a:pt x="207" y="344"/>
                  </a:lnTo>
                  <a:lnTo>
                    <a:pt x="240" y="414"/>
                  </a:lnTo>
                  <a:lnTo>
                    <a:pt x="274" y="378"/>
                  </a:lnTo>
                  <a:lnTo>
                    <a:pt x="310" y="344"/>
                  </a:lnTo>
                  <a:lnTo>
                    <a:pt x="344" y="378"/>
                  </a:lnTo>
                  <a:lnTo>
                    <a:pt x="413" y="378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04" name="Freeform 321"/>
            <p:cNvSpPr>
              <a:spLocks noChangeArrowheads="1"/>
            </p:cNvSpPr>
            <p:nvPr/>
          </p:nvSpPr>
          <p:spPr bwMode="auto">
            <a:xfrm>
              <a:off x="3485" y="2148"/>
              <a:ext cx="202" cy="171"/>
            </a:xfrm>
            <a:custGeom>
              <a:avLst/>
              <a:gdLst>
                <a:gd name="T0" fmla="*/ 179 w 895"/>
                <a:gd name="T1" fmla="*/ 39 h 758"/>
                <a:gd name="T2" fmla="*/ 171 w 895"/>
                <a:gd name="T3" fmla="*/ 39 h 758"/>
                <a:gd name="T4" fmla="*/ 163 w 895"/>
                <a:gd name="T5" fmla="*/ 39 h 758"/>
                <a:gd name="T6" fmla="*/ 155 w 895"/>
                <a:gd name="T7" fmla="*/ 39 h 758"/>
                <a:gd name="T8" fmla="*/ 148 w 895"/>
                <a:gd name="T9" fmla="*/ 85 h 758"/>
                <a:gd name="T10" fmla="*/ 155 w 895"/>
                <a:gd name="T11" fmla="*/ 85 h 758"/>
                <a:gd name="T12" fmla="*/ 155 w 895"/>
                <a:gd name="T13" fmla="*/ 93 h 758"/>
                <a:gd name="T14" fmla="*/ 171 w 895"/>
                <a:gd name="T15" fmla="*/ 93 h 758"/>
                <a:gd name="T16" fmla="*/ 186 w 895"/>
                <a:gd name="T17" fmla="*/ 101 h 758"/>
                <a:gd name="T18" fmla="*/ 194 w 895"/>
                <a:gd name="T19" fmla="*/ 109 h 758"/>
                <a:gd name="T20" fmla="*/ 194 w 895"/>
                <a:gd name="T21" fmla="*/ 116 h 758"/>
                <a:gd name="T22" fmla="*/ 202 w 895"/>
                <a:gd name="T23" fmla="*/ 132 h 758"/>
                <a:gd name="T24" fmla="*/ 202 w 895"/>
                <a:gd name="T25" fmla="*/ 147 h 758"/>
                <a:gd name="T26" fmla="*/ 202 w 895"/>
                <a:gd name="T27" fmla="*/ 155 h 758"/>
                <a:gd name="T28" fmla="*/ 202 w 895"/>
                <a:gd name="T29" fmla="*/ 163 h 758"/>
                <a:gd name="T30" fmla="*/ 194 w 895"/>
                <a:gd name="T31" fmla="*/ 171 h 758"/>
                <a:gd name="T32" fmla="*/ 186 w 895"/>
                <a:gd name="T33" fmla="*/ 171 h 758"/>
                <a:gd name="T34" fmla="*/ 171 w 895"/>
                <a:gd name="T35" fmla="*/ 171 h 758"/>
                <a:gd name="T36" fmla="*/ 171 w 895"/>
                <a:gd name="T37" fmla="*/ 163 h 758"/>
                <a:gd name="T38" fmla="*/ 163 w 895"/>
                <a:gd name="T39" fmla="*/ 147 h 758"/>
                <a:gd name="T40" fmla="*/ 155 w 895"/>
                <a:gd name="T41" fmla="*/ 147 h 758"/>
                <a:gd name="T42" fmla="*/ 148 w 895"/>
                <a:gd name="T43" fmla="*/ 147 h 758"/>
                <a:gd name="T44" fmla="*/ 139 w 895"/>
                <a:gd name="T45" fmla="*/ 139 h 758"/>
                <a:gd name="T46" fmla="*/ 132 w 895"/>
                <a:gd name="T47" fmla="*/ 139 h 758"/>
                <a:gd name="T48" fmla="*/ 109 w 895"/>
                <a:gd name="T49" fmla="*/ 139 h 758"/>
                <a:gd name="T50" fmla="*/ 54 w 895"/>
                <a:gd name="T51" fmla="*/ 139 h 758"/>
                <a:gd name="T52" fmla="*/ 46 w 895"/>
                <a:gd name="T53" fmla="*/ 139 h 758"/>
                <a:gd name="T54" fmla="*/ 39 w 895"/>
                <a:gd name="T55" fmla="*/ 139 h 758"/>
                <a:gd name="T56" fmla="*/ 31 w 895"/>
                <a:gd name="T57" fmla="*/ 155 h 758"/>
                <a:gd name="T58" fmla="*/ 23 w 895"/>
                <a:gd name="T59" fmla="*/ 139 h 758"/>
                <a:gd name="T60" fmla="*/ 15 w 895"/>
                <a:gd name="T61" fmla="*/ 124 h 758"/>
                <a:gd name="T62" fmla="*/ 7 w 895"/>
                <a:gd name="T63" fmla="*/ 116 h 758"/>
                <a:gd name="T64" fmla="*/ 0 w 895"/>
                <a:gd name="T65" fmla="*/ 101 h 758"/>
                <a:gd name="T66" fmla="*/ 0 w 895"/>
                <a:gd name="T67" fmla="*/ 93 h 758"/>
                <a:gd name="T68" fmla="*/ 0 w 895"/>
                <a:gd name="T69" fmla="*/ 85 h 758"/>
                <a:gd name="T70" fmla="*/ 7 w 895"/>
                <a:gd name="T71" fmla="*/ 85 h 758"/>
                <a:gd name="T72" fmla="*/ 23 w 895"/>
                <a:gd name="T73" fmla="*/ 93 h 758"/>
                <a:gd name="T74" fmla="*/ 31 w 895"/>
                <a:gd name="T75" fmla="*/ 93 h 758"/>
                <a:gd name="T76" fmla="*/ 31 w 895"/>
                <a:gd name="T77" fmla="*/ 85 h 758"/>
                <a:gd name="T78" fmla="*/ 31 w 895"/>
                <a:gd name="T79" fmla="*/ 78 h 758"/>
                <a:gd name="T80" fmla="*/ 31 w 895"/>
                <a:gd name="T81" fmla="*/ 70 h 758"/>
                <a:gd name="T82" fmla="*/ 54 w 895"/>
                <a:gd name="T83" fmla="*/ 78 h 758"/>
                <a:gd name="T84" fmla="*/ 62 w 895"/>
                <a:gd name="T85" fmla="*/ 78 h 758"/>
                <a:gd name="T86" fmla="*/ 70 w 895"/>
                <a:gd name="T87" fmla="*/ 78 h 758"/>
                <a:gd name="T88" fmla="*/ 70 w 895"/>
                <a:gd name="T89" fmla="*/ 70 h 758"/>
                <a:gd name="T90" fmla="*/ 78 w 895"/>
                <a:gd name="T91" fmla="*/ 62 h 758"/>
                <a:gd name="T92" fmla="*/ 85 w 895"/>
                <a:gd name="T93" fmla="*/ 54 h 758"/>
                <a:gd name="T94" fmla="*/ 93 w 895"/>
                <a:gd name="T95" fmla="*/ 54 h 758"/>
                <a:gd name="T96" fmla="*/ 109 w 895"/>
                <a:gd name="T97" fmla="*/ 54 h 758"/>
                <a:gd name="T98" fmla="*/ 116 w 895"/>
                <a:gd name="T99" fmla="*/ 54 h 758"/>
                <a:gd name="T100" fmla="*/ 116 w 895"/>
                <a:gd name="T101" fmla="*/ 39 h 758"/>
                <a:gd name="T102" fmla="*/ 124 w 895"/>
                <a:gd name="T103" fmla="*/ 31 h 758"/>
                <a:gd name="T104" fmla="*/ 139 w 895"/>
                <a:gd name="T105" fmla="*/ 16 h 758"/>
                <a:gd name="T106" fmla="*/ 148 w 895"/>
                <a:gd name="T107" fmla="*/ 8 h 758"/>
                <a:gd name="T108" fmla="*/ 163 w 895"/>
                <a:gd name="T109" fmla="*/ 8 h 758"/>
                <a:gd name="T110" fmla="*/ 171 w 895"/>
                <a:gd name="T111" fmla="*/ 8 h 758"/>
                <a:gd name="T112" fmla="*/ 179 w 895"/>
                <a:gd name="T113" fmla="*/ 0 h 758"/>
                <a:gd name="T114" fmla="*/ 179 w 895"/>
                <a:gd name="T115" fmla="*/ 8 h 758"/>
                <a:gd name="T116" fmla="*/ 179 w 895"/>
                <a:gd name="T117" fmla="*/ 23 h 758"/>
                <a:gd name="T118" fmla="*/ 179 w 895"/>
                <a:gd name="T119" fmla="*/ 39 h 7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5" h="758">
                  <a:moveTo>
                    <a:pt x="791" y="172"/>
                  </a:moveTo>
                  <a:lnTo>
                    <a:pt x="757" y="172"/>
                  </a:lnTo>
                  <a:lnTo>
                    <a:pt x="721" y="172"/>
                  </a:lnTo>
                  <a:lnTo>
                    <a:pt x="688" y="172"/>
                  </a:lnTo>
                  <a:lnTo>
                    <a:pt x="654" y="378"/>
                  </a:lnTo>
                  <a:lnTo>
                    <a:pt x="688" y="378"/>
                  </a:lnTo>
                  <a:lnTo>
                    <a:pt x="688" y="413"/>
                  </a:lnTo>
                  <a:lnTo>
                    <a:pt x="757" y="413"/>
                  </a:lnTo>
                  <a:lnTo>
                    <a:pt x="825" y="446"/>
                  </a:lnTo>
                  <a:lnTo>
                    <a:pt x="860" y="481"/>
                  </a:lnTo>
                  <a:lnTo>
                    <a:pt x="860" y="516"/>
                  </a:lnTo>
                  <a:lnTo>
                    <a:pt x="894" y="585"/>
                  </a:lnTo>
                  <a:lnTo>
                    <a:pt x="894" y="653"/>
                  </a:lnTo>
                  <a:lnTo>
                    <a:pt x="894" y="687"/>
                  </a:lnTo>
                  <a:lnTo>
                    <a:pt x="894" y="722"/>
                  </a:lnTo>
                  <a:lnTo>
                    <a:pt x="860" y="757"/>
                  </a:lnTo>
                  <a:lnTo>
                    <a:pt x="825" y="757"/>
                  </a:lnTo>
                  <a:lnTo>
                    <a:pt x="757" y="757"/>
                  </a:lnTo>
                  <a:lnTo>
                    <a:pt x="757" y="722"/>
                  </a:lnTo>
                  <a:lnTo>
                    <a:pt x="721" y="653"/>
                  </a:lnTo>
                  <a:lnTo>
                    <a:pt x="688" y="653"/>
                  </a:lnTo>
                  <a:lnTo>
                    <a:pt x="654" y="653"/>
                  </a:lnTo>
                  <a:lnTo>
                    <a:pt x="618" y="618"/>
                  </a:lnTo>
                  <a:lnTo>
                    <a:pt x="584" y="618"/>
                  </a:lnTo>
                  <a:lnTo>
                    <a:pt x="481" y="618"/>
                  </a:lnTo>
                  <a:lnTo>
                    <a:pt x="240" y="618"/>
                  </a:lnTo>
                  <a:lnTo>
                    <a:pt x="206" y="618"/>
                  </a:lnTo>
                  <a:lnTo>
                    <a:pt x="172" y="618"/>
                  </a:lnTo>
                  <a:lnTo>
                    <a:pt x="137" y="687"/>
                  </a:lnTo>
                  <a:lnTo>
                    <a:pt x="103" y="618"/>
                  </a:lnTo>
                  <a:lnTo>
                    <a:pt x="68" y="550"/>
                  </a:lnTo>
                  <a:lnTo>
                    <a:pt x="33" y="516"/>
                  </a:lnTo>
                  <a:lnTo>
                    <a:pt x="0" y="446"/>
                  </a:lnTo>
                  <a:lnTo>
                    <a:pt x="0" y="413"/>
                  </a:lnTo>
                  <a:lnTo>
                    <a:pt x="0" y="378"/>
                  </a:lnTo>
                  <a:lnTo>
                    <a:pt x="33" y="378"/>
                  </a:lnTo>
                  <a:lnTo>
                    <a:pt x="103" y="413"/>
                  </a:lnTo>
                  <a:lnTo>
                    <a:pt x="137" y="413"/>
                  </a:lnTo>
                  <a:lnTo>
                    <a:pt x="137" y="378"/>
                  </a:lnTo>
                  <a:lnTo>
                    <a:pt x="137" y="344"/>
                  </a:lnTo>
                  <a:lnTo>
                    <a:pt x="137" y="309"/>
                  </a:lnTo>
                  <a:lnTo>
                    <a:pt x="240" y="344"/>
                  </a:lnTo>
                  <a:lnTo>
                    <a:pt x="274" y="344"/>
                  </a:lnTo>
                  <a:lnTo>
                    <a:pt x="310" y="344"/>
                  </a:lnTo>
                  <a:lnTo>
                    <a:pt x="310" y="309"/>
                  </a:lnTo>
                  <a:lnTo>
                    <a:pt x="344" y="274"/>
                  </a:lnTo>
                  <a:lnTo>
                    <a:pt x="377" y="241"/>
                  </a:lnTo>
                  <a:lnTo>
                    <a:pt x="413" y="241"/>
                  </a:lnTo>
                  <a:lnTo>
                    <a:pt x="481" y="241"/>
                  </a:lnTo>
                  <a:lnTo>
                    <a:pt x="516" y="241"/>
                  </a:lnTo>
                  <a:lnTo>
                    <a:pt x="516" y="172"/>
                  </a:lnTo>
                  <a:lnTo>
                    <a:pt x="550" y="137"/>
                  </a:lnTo>
                  <a:lnTo>
                    <a:pt x="618" y="70"/>
                  </a:lnTo>
                  <a:lnTo>
                    <a:pt x="654" y="34"/>
                  </a:lnTo>
                  <a:lnTo>
                    <a:pt x="721" y="34"/>
                  </a:lnTo>
                  <a:lnTo>
                    <a:pt x="757" y="34"/>
                  </a:lnTo>
                  <a:lnTo>
                    <a:pt x="791" y="0"/>
                  </a:lnTo>
                  <a:lnTo>
                    <a:pt x="791" y="34"/>
                  </a:lnTo>
                  <a:lnTo>
                    <a:pt x="791" y="103"/>
                  </a:lnTo>
                  <a:lnTo>
                    <a:pt x="791" y="172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05" name="Freeform 322"/>
            <p:cNvSpPr>
              <a:spLocks noChangeArrowheads="1"/>
            </p:cNvSpPr>
            <p:nvPr/>
          </p:nvSpPr>
          <p:spPr bwMode="auto">
            <a:xfrm>
              <a:off x="3485" y="2148"/>
              <a:ext cx="202" cy="171"/>
            </a:xfrm>
            <a:custGeom>
              <a:avLst/>
              <a:gdLst>
                <a:gd name="T0" fmla="*/ 179 w 895"/>
                <a:gd name="T1" fmla="*/ 39 h 758"/>
                <a:gd name="T2" fmla="*/ 171 w 895"/>
                <a:gd name="T3" fmla="*/ 39 h 758"/>
                <a:gd name="T4" fmla="*/ 163 w 895"/>
                <a:gd name="T5" fmla="*/ 39 h 758"/>
                <a:gd name="T6" fmla="*/ 155 w 895"/>
                <a:gd name="T7" fmla="*/ 39 h 758"/>
                <a:gd name="T8" fmla="*/ 148 w 895"/>
                <a:gd name="T9" fmla="*/ 85 h 758"/>
                <a:gd name="T10" fmla="*/ 155 w 895"/>
                <a:gd name="T11" fmla="*/ 85 h 758"/>
                <a:gd name="T12" fmla="*/ 155 w 895"/>
                <a:gd name="T13" fmla="*/ 93 h 758"/>
                <a:gd name="T14" fmla="*/ 171 w 895"/>
                <a:gd name="T15" fmla="*/ 93 h 758"/>
                <a:gd name="T16" fmla="*/ 186 w 895"/>
                <a:gd name="T17" fmla="*/ 101 h 758"/>
                <a:gd name="T18" fmla="*/ 194 w 895"/>
                <a:gd name="T19" fmla="*/ 109 h 758"/>
                <a:gd name="T20" fmla="*/ 194 w 895"/>
                <a:gd name="T21" fmla="*/ 116 h 758"/>
                <a:gd name="T22" fmla="*/ 202 w 895"/>
                <a:gd name="T23" fmla="*/ 132 h 758"/>
                <a:gd name="T24" fmla="*/ 202 w 895"/>
                <a:gd name="T25" fmla="*/ 147 h 758"/>
                <a:gd name="T26" fmla="*/ 202 w 895"/>
                <a:gd name="T27" fmla="*/ 155 h 758"/>
                <a:gd name="T28" fmla="*/ 202 w 895"/>
                <a:gd name="T29" fmla="*/ 163 h 758"/>
                <a:gd name="T30" fmla="*/ 194 w 895"/>
                <a:gd name="T31" fmla="*/ 171 h 758"/>
                <a:gd name="T32" fmla="*/ 186 w 895"/>
                <a:gd name="T33" fmla="*/ 171 h 758"/>
                <a:gd name="T34" fmla="*/ 171 w 895"/>
                <a:gd name="T35" fmla="*/ 171 h 758"/>
                <a:gd name="T36" fmla="*/ 171 w 895"/>
                <a:gd name="T37" fmla="*/ 163 h 758"/>
                <a:gd name="T38" fmla="*/ 163 w 895"/>
                <a:gd name="T39" fmla="*/ 147 h 758"/>
                <a:gd name="T40" fmla="*/ 155 w 895"/>
                <a:gd name="T41" fmla="*/ 147 h 758"/>
                <a:gd name="T42" fmla="*/ 148 w 895"/>
                <a:gd name="T43" fmla="*/ 147 h 758"/>
                <a:gd name="T44" fmla="*/ 139 w 895"/>
                <a:gd name="T45" fmla="*/ 139 h 758"/>
                <a:gd name="T46" fmla="*/ 132 w 895"/>
                <a:gd name="T47" fmla="*/ 139 h 758"/>
                <a:gd name="T48" fmla="*/ 109 w 895"/>
                <a:gd name="T49" fmla="*/ 139 h 758"/>
                <a:gd name="T50" fmla="*/ 54 w 895"/>
                <a:gd name="T51" fmla="*/ 139 h 758"/>
                <a:gd name="T52" fmla="*/ 46 w 895"/>
                <a:gd name="T53" fmla="*/ 139 h 758"/>
                <a:gd name="T54" fmla="*/ 39 w 895"/>
                <a:gd name="T55" fmla="*/ 139 h 758"/>
                <a:gd name="T56" fmla="*/ 31 w 895"/>
                <a:gd name="T57" fmla="*/ 155 h 758"/>
                <a:gd name="T58" fmla="*/ 23 w 895"/>
                <a:gd name="T59" fmla="*/ 139 h 758"/>
                <a:gd name="T60" fmla="*/ 15 w 895"/>
                <a:gd name="T61" fmla="*/ 124 h 758"/>
                <a:gd name="T62" fmla="*/ 7 w 895"/>
                <a:gd name="T63" fmla="*/ 116 h 758"/>
                <a:gd name="T64" fmla="*/ 0 w 895"/>
                <a:gd name="T65" fmla="*/ 101 h 758"/>
                <a:gd name="T66" fmla="*/ 0 w 895"/>
                <a:gd name="T67" fmla="*/ 93 h 758"/>
                <a:gd name="T68" fmla="*/ 0 w 895"/>
                <a:gd name="T69" fmla="*/ 85 h 758"/>
                <a:gd name="T70" fmla="*/ 7 w 895"/>
                <a:gd name="T71" fmla="*/ 85 h 758"/>
                <a:gd name="T72" fmla="*/ 23 w 895"/>
                <a:gd name="T73" fmla="*/ 93 h 758"/>
                <a:gd name="T74" fmla="*/ 31 w 895"/>
                <a:gd name="T75" fmla="*/ 93 h 758"/>
                <a:gd name="T76" fmla="*/ 31 w 895"/>
                <a:gd name="T77" fmla="*/ 85 h 758"/>
                <a:gd name="T78" fmla="*/ 31 w 895"/>
                <a:gd name="T79" fmla="*/ 78 h 758"/>
                <a:gd name="T80" fmla="*/ 31 w 895"/>
                <a:gd name="T81" fmla="*/ 70 h 758"/>
                <a:gd name="T82" fmla="*/ 54 w 895"/>
                <a:gd name="T83" fmla="*/ 78 h 758"/>
                <a:gd name="T84" fmla="*/ 62 w 895"/>
                <a:gd name="T85" fmla="*/ 78 h 758"/>
                <a:gd name="T86" fmla="*/ 70 w 895"/>
                <a:gd name="T87" fmla="*/ 78 h 758"/>
                <a:gd name="T88" fmla="*/ 70 w 895"/>
                <a:gd name="T89" fmla="*/ 70 h 758"/>
                <a:gd name="T90" fmla="*/ 78 w 895"/>
                <a:gd name="T91" fmla="*/ 62 h 758"/>
                <a:gd name="T92" fmla="*/ 85 w 895"/>
                <a:gd name="T93" fmla="*/ 54 h 758"/>
                <a:gd name="T94" fmla="*/ 93 w 895"/>
                <a:gd name="T95" fmla="*/ 54 h 758"/>
                <a:gd name="T96" fmla="*/ 109 w 895"/>
                <a:gd name="T97" fmla="*/ 54 h 758"/>
                <a:gd name="T98" fmla="*/ 116 w 895"/>
                <a:gd name="T99" fmla="*/ 54 h 758"/>
                <a:gd name="T100" fmla="*/ 116 w 895"/>
                <a:gd name="T101" fmla="*/ 39 h 758"/>
                <a:gd name="T102" fmla="*/ 124 w 895"/>
                <a:gd name="T103" fmla="*/ 31 h 758"/>
                <a:gd name="T104" fmla="*/ 139 w 895"/>
                <a:gd name="T105" fmla="*/ 16 h 758"/>
                <a:gd name="T106" fmla="*/ 148 w 895"/>
                <a:gd name="T107" fmla="*/ 8 h 758"/>
                <a:gd name="T108" fmla="*/ 163 w 895"/>
                <a:gd name="T109" fmla="*/ 8 h 758"/>
                <a:gd name="T110" fmla="*/ 171 w 895"/>
                <a:gd name="T111" fmla="*/ 8 h 758"/>
                <a:gd name="T112" fmla="*/ 179 w 895"/>
                <a:gd name="T113" fmla="*/ 0 h 758"/>
                <a:gd name="T114" fmla="*/ 179 w 895"/>
                <a:gd name="T115" fmla="*/ 8 h 758"/>
                <a:gd name="T116" fmla="*/ 179 w 895"/>
                <a:gd name="T117" fmla="*/ 23 h 758"/>
                <a:gd name="T118" fmla="*/ 179 w 895"/>
                <a:gd name="T119" fmla="*/ 39 h 7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5" h="758">
                  <a:moveTo>
                    <a:pt x="791" y="172"/>
                  </a:moveTo>
                  <a:lnTo>
                    <a:pt x="757" y="172"/>
                  </a:lnTo>
                  <a:lnTo>
                    <a:pt x="721" y="172"/>
                  </a:lnTo>
                  <a:lnTo>
                    <a:pt x="688" y="172"/>
                  </a:lnTo>
                  <a:lnTo>
                    <a:pt x="654" y="378"/>
                  </a:lnTo>
                  <a:lnTo>
                    <a:pt x="688" y="378"/>
                  </a:lnTo>
                  <a:lnTo>
                    <a:pt x="688" y="413"/>
                  </a:lnTo>
                  <a:lnTo>
                    <a:pt x="757" y="413"/>
                  </a:lnTo>
                  <a:lnTo>
                    <a:pt x="825" y="446"/>
                  </a:lnTo>
                  <a:lnTo>
                    <a:pt x="860" y="481"/>
                  </a:lnTo>
                  <a:lnTo>
                    <a:pt x="860" y="516"/>
                  </a:lnTo>
                  <a:lnTo>
                    <a:pt x="894" y="585"/>
                  </a:lnTo>
                  <a:lnTo>
                    <a:pt x="894" y="653"/>
                  </a:lnTo>
                  <a:lnTo>
                    <a:pt x="894" y="687"/>
                  </a:lnTo>
                  <a:lnTo>
                    <a:pt x="894" y="722"/>
                  </a:lnTo>
                  <a:lnTo>
                    <a:pt x="860" y="757"/>
                  </a:lnTo>
                  <a:lnTo>
                    <a:pt x="825" y="757"/>
                  </a:lnTo>
                  <a:lnTo>
                    <a:pt x="757" y="757"/>
                  </a:lnTo>
                  <a:lnTo>
                    <a:pt x="757" y="722"/>
                  </a:lnTo>
                  <a:lnTo>
                    <a:pt x="721" y="653"/>
                  </a:lnTo>
                  <a:lnTo>
                    <a:pt x="688" y="653"/>
                  </a:lnTo>
                  <a:lnTo>
                    <a:pt x="654" y="653"/>
                  </a:lnTo>
                  <a:lnTo>
                    <a:pt x="618" y="618"/>
                  </a:lnTo>
                  <a:lnTo>
                    <a:pt x="584" y="618"/>
                  </a:lnTo>
                  <a:lnTo>
                    <a:pt x="481" y="618"/>
                  </a:lnTo>
                  <a:lnTo>
                    <a:pt x="240" y="618"/>
                  </a:lnTo>
                  <a:lnTo>
                    <a:pt x="206" y="618"/>
                  </a:lnTo>
                  <a:lnTo>
                    <a:pt x="172" y="618"/>
                  </a:lnTo>
                  <a:lnTo>
                    <a:pt x="137" y="687"/>
                  </a:lnTo>
                  <a:lnTo>
                    <a:pt x="103" y="618"/>
                  </a:lnTo>
                  <a:lnTo>
                    <a:pt x="68" y="550"/>
                  </a:lnTo>
                  <a:lnTo>
                    <a:pt x="33" y="516"/>
                  </a:lnTo>
                  <a:lnTo>
                    <a:pt x="0" y="446"/>
                  </a:lnTo>
                  <a:lnTo>
                    <a:pt x="0" y="413"/>
                  </a:lnTo>
                  <a:lnTo>
                    <a:pt x="0" y="378"/>
                  </a:lnTo>
                  <a:lnTo>
                    <a:pt x="33" y="378"/>
                  </a:lnTo>
                  <a:lnTo>
                    <a:pt x="103" y="413"/>
                  </a:lnTo>
                  <a:lnTo>
                    <a:pt x="137" y="413"/>
                  </a:lnTo>
                  <a:lnTo>
                    <a:pt x="137" y="378"/>
                  </a:lnTo>
                  <a:lnTo>
                    <a:pt x="137" y="344"/>
                  </a:lnTo>
                  <a:lnTo>
                    <a:pt x="137" y="309"/>
                  </a:lnTo>
                  <a:lnTo>
                    <a:pt x="240" y="344"/>
                  </a:lnTo>
                  <a:lnTo>
                    <a:pt x="274" y="344"/>
                  </a:lnTo>
                  <a:lnTo>
                    <a:pt x="310" y="344"/>
                  </a:lnTo>
                  <a:lnTo>
                    <a:pt x="310" y="309"/>
                  </a:lnTo>
                  <a:lnTo>
                    <a:pt x="344" y="274"/>
                  </a:lnTo>
                  <a:lnTo>
                    <a:pt x="377" y="241"/>
                  </a:lnTo>
                  <a:lnTo>
                    <a:pt x="413" y="241"/>
                  </a:lnTo>
                  <a:lnTo>
                    <a:pt x="481" y="241"/>
                  </a:lnTo>
                  <a:lnTo>
                    <a:pt x="516" y="241"/>
                  </a:lnTo>
                  <a:lnTo>
                    <a:pt x="516" y="172"/>
                  </a:lnTo>
                  <a:lnTo>
                    <a:pt x="550" y="137"/>
                  </a:lnTo>
                  <a:lnTo>
                    <a:pt x="618" y="70"/>
                  </a:lnTo>
                  <a:lnTo>
                    <a:pt x="654" y="34"/>
                  </a:lnTo>
                  <a:lnTo>
                    <a:pt x="721" y="34"/>
                  </a:lnTo>
                  <a:lnTo>
                    <a:pt x="757" y="34"/>
                  </a:lnTo>
                  <a:lnTo>
                    <a:pt x="791" y="0"/>
                  </a:lnTo>
                  <a:lnTo>
                    <a:pt x="791" y="34"/>
                  </a:lnTo>
                  <a:lnTo>
                    <a:pt x="791" y="103"/>
                  </a:lnTo>
                  <a:lnTo>
                    <a:pt x="791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06" name="Freeform 323"/>
            <p:cNvSpPr>
              <a:spLocks noChangeArrowheads="1"/>
            </p:cNvSpPr>
            <p:nvPr/>
          </p:nvSpPr>
          <p:spPr bwMode="auto">
            <a:xfrm>
              <a:off x="3602" y="2039"/>
              <a:ext cx="155" cy="170"/>
            </a:xfrm>
            <a:custGeom>
              <a:avLst/>
              <a:gdLst>
                <a:gd name="T0" fmla="*/ 101 w 689"/>
                <a:gd name="T1" fmla="*/ 170 h 756"/>
                <a:gd name="T2" fmla="*/ 85 w 689"/>
                <a:gd name="T3" fmla="*/ 162 h 756"/>
                <a:gd name="T4" fmla="*/ 70 w 689"/>
                <a:gd name="T5" fmla="*/ 162 h 756"/>
                <a:gd name="T6" fmla="*/ 62 w 689"/>
                <a:gd name="T7" fmla="*/ 162 h 756"/>
                <a:gd name="T8" fmla="*/ 62 w 689"/>
                <a:gd name="T9" fmla="*/ 154 h 756"/>
                <a:gd name="T10" fmla="*/ 62 w 689"/>
                <a:gd name="T11" fmla="*/ 147 h 756"/>
                <a:gd name="T12" fmla="*/ 62 w 689"/>
                <a:gd name="T13" fmla="*/ 131 h 756"/>
                <a:gd name="T14" fmla="*/ 62 w 689"/>
                <a:gd name="T15" fmla="*/ 116 h 756"/>
                <a:gd name="T16" fmla="*/ 62 w 689"/>
                <a:gd name="T17" fmla="*/ 108 h 756"/>
                <a:gd name="T18" fmla="*/ 54 w 689"/>
                <a:gd name="T19" fmla="*/ 116 h 756"/>
                <a:gd name="T20" fmla="*/ 46 w 689"/>
                <a:gd name="T21" fmla="*/ 116 h 756"/>
                <a:gd name="T22" fmla="*/ 31 w 689"/>
                <a:gd name="T23" fmla="*/ 116 h 756"/>
                <a:gd name="T24" fmla="*/ 23 w 689"/>
                <a:gd name="T25" fmla="*/ 124 h 756"/>
                <a:gd name="T26" fmla="*/ 7 w 689"/>
                <a:gd name="T27" fmla="*/ 139 h 756"/>
                <a:gd name="T28" fmla="*/ 0 w 689"/>
                <a:gd name="T29" fmla="*/ 116 h 756"/>
                <a:gd name="T30" fmla="*/ 0 w 689"/>
                <a:gd name="T31" fmla="*/ 108 h 756"/>
                <a:gd name="T32" fmla="*/ 7 w 689"/>
                <a:gd name="T33" fmla="*/ 100 h 756"/>
                <a:gd name="T34" fmla="*/ 15 w 689"/>
                <a:gd name="T35" fmla="*/ 93 h 756"/>
                <a:gd name="T36" fmla="*/ 7 w 689"/>
                <a:gd name="T37" fmla="*/ 85 h 756"/>
                <a:gd name="T38" fmla="*/ 15 w 689"/>
                <a:gd name="T39" fmla="*/ 77 h 756"/>
                <a:gd name="T40" fmla="*/ 23 w 689"/>
                <a:gd name="T41" fmla="*/ 69 h 756"/>
                <a:gd name="T42" fmla="*/ 31 w 689"/>
                <a:gd name="T43" fmla="*/ 62 h 756"/>
                <a:gd name="T44" fmla="*/ 39 w 689"/>
                <a:gd name="T45" fmla="*/ 54 h 756"/>
                <a:gd name="T46" fmla="*/ 54 w 689"/>
                <a:gd name="T47" fmla="*/ 39 h 756"/>
                <a:gd name="T48" fmla="*/ 62 w 689"/>
                <a:gd name="T49" fmla="*/ 39 h 756"/>
                <a:gd name="T50" fmla="*/ 70 w 689"/>
                <a:gd name="T51" fmla="*/ 31 h 756"/>
                <a:gd name="T52" fmla="*/ 77 w 689"/>
                <a:gd name="T53" fmla="*/ 23 h 756"/>
                <a:gd name="T54" fmla="*/ 85 w 689"/>
                <a:gd name="T55" fmla="*/ 15 h 756"/>
                <a:gd name="T56" fmla="*/ 101 w 689"/>
                <a:gd name="T57" fmla="*/ 15 h 756"/>
                <a:gd name="T58" fmla="*/ 108 w 689"/>
                <a:gd name="T59" fmla="*/ 15 h 756"/>
                <a:gd name="T60" fmla="*/ 124 w 689"/>
                <a:gd name="T61" fmla="*/ 8 h 756"/>
                <a:gd name="T62" fmla="*/ 131 w 689"/>
                <a:gd name="T63" fmla="*/ 0 h 756"/>
                <a:gd name="T64" fmla="*/ 131 w 689"/>
                <a:gd name="T65" fmla="*/ 8 h 756"/>
                <a:gd name="T66" fmla="*/ 147 w 689"/>
                <a:gd name="T67" fmla="*/ 15 h 756"/>
                <a:gd name="T68" fmla="*/ 147 w 689"/>
                <a:gd name="T69" fmla="*/ 23 h 756"/>
                <a:gd name="T70" fmla="*/ 155 w 689"/>
                <a:gd name="T71" fmla="*/ 23 h 756"/>
                <a:gd name="T72" fmla="*/ 155 w 689"/>
                <a:gd name="T73" fmla="*/ 31 h 756"/>
                <a:gd name="T74" fmla="*/ 155 w 689"/>
                <a:gd name="T75" fmla="*/ 46 h 756"/>
                <a:gd name="T76" fmla="*/ 147 w 689"/>
                <a:gd name="T77" fmla="*/ 62 h 756"/>
                <a:gd name="T78" fmla="*/ 139 w 689"/>
                <a:gd name="T79" fmla="*/ 69 h 756"/>
                <a:gd name="T80" fmla="*/ 131 w 689"/>
                <a:gd name="T81" fmla="*/ 93 h 756"/>
                <a:gd name="T82" fmla="*/ 131 w 689"/>
                <a:gd name="T83" fmla="*/ 100 h 756"/>
                <a:gd name="T84" fmla="*/ 124 w 689"/>
                <a:gd name="T85" fmla="*/ 108 h 756"/>
                <a:gd name="T86" fmla="*/ 116 w 689"/>
                <a:gd name="T87" fmla="*/ 116 h 756"/>
                <a:gd name="T88" fmla="*/ 108 w 689"/>
                <a:gd name="T89" fmla="*/ 124 h 756"/>
                <a:gd name="T90" fmla="*/ 101 w 689"/>
                <a:gd name="T91" fmla="*/ 131 h 756"/>
                <a:gd name="T92" fmla="*/ 101 w 689"/>
                <a:gd name="T93" fmla="*/ 139 h 756"/>
                <a:gd name="T94" fmla="*/ 101 w 689"/>
                <a:gd name="T95" fmla="*/ 162 h 756"/>
                <a:gd name="T96" fmla="*/ 101 w 689"/>
                <a:gd name="T97" fmla="*/ 170 h 7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89" h="756">
                  <a:moveTo>
                    <a:pt x="447" y="755"/>
                  </a:moveTo>
                  <a:lnTo>
                    <a:pt x="377" y="721"/>
                  </a:lnTo>
                  <a:lnTo>
                    <a:pt x="309" y="721"/>
                  </a:lnTo>
                  <a:lnTo>
                    <a:pt x="274" y="721"/>
                  </a:lnTo>
                  <a:lnTo>
                    <a:pt x="274" y="687"/>
                  </a:lnTo>
                  <a:lnTo>
                    <a:pt x="274" y="652"/>
                  </a:lnTo>
                  <a:lnTo>
                    <a:pt x="274" y="583"/>
                  </a:lnTo>
                  <a:lnTo>
                    <a:pt x="274" y="515"/>
                  </a:lnTo>
                  <a:lnTo>
                    <a:pt x="274" y="480"/>
                  </a:lnTo>
                  <a:lnTo>
                    <a:pt x="240" y="515"/>
                  </a:lnTo>
                  <a:lnTo>
                    <a:pt x="205" y="515"/>
                  </a:lnTo>
                  <a:lnTo>
                    <a:pt x="137" y="515"/>
                  </a:lnTo>
                  <a:lnTo>
                    <a:pt x="102" y="550"/>
                  </a:lnTo>
                  <a:lnTo>
                    <a:pt x="33" y="617"/>
                  </a:lnTo>
                  <a:lnTo>
                    <a:pt x="0" y="515"/>
                  </a:lnTo>
                  <a:lnTo>
                    <a:pt x="0" y="480"/>
                  </a:lnTo>
                  <a:lnTo>
                    <a:pt x="33" y="446"/>
                  </a:lnTo>
                  <a:lnTo>
                    <a:pt x="68" y="412"/>
                  </a:lnTo>
                  <a:lnTo>
                    <a:pt x="33" y="377"/>
                  </a:lnTo>
                  <a:lnTo>
                    <a:pt x="68" y="343"/>
                  </a:lnTo>
                  <a:lnTo>
                    <a:pt x="102" y="309"/>
                  </a:lnTo>
                  <a:lnTo>
                    <a:pt x="137" y="274"/>
                  </a:lnTo>
                  <a:lnTo>
                    <a:pt x="172" y="239"/>
                  </a:lnTo>
                  <a:lnTo>
                    <a:pt x="240" y="172"/>
                  </a:lnTo>
                  <a:lnTo>
                    <a:pt x="274" y="172"/>
                  </a:lnTo>
                  <a:lnTo>
                    <a:pt x="309" y="137"/>
                  </a:lnTo>
                  <a:lnTo>
                    <a:pt x="344" y="102"/>
                  </a:lnTo>
                  <a:lnTo>
                    <a:pt x="377" y="68"/>
                  </a:lnTo>
                  <a:lnTo>
                    <a:pt x="447" y="68"/>
                  </a:lnTo>
                  <a:lnTo>
                    <a:pt x="481" y="68"/>
                  </a:lnTo>
                  <a:lnTo>
                    <a:pt x="550" y="34"/>
                  </a:lnTo>
                  <a:lnTo>
                    <a:pt x="584" y="0"/>
                  </a:lnTo>
                  <a:lnTo>
                    <a:pt x="584" y="34"/>
                  </a:lnTo>
                  <a:lnTo>
                    <a:pt x="653" y="68"/>
                  </a:lnTo>
                  <a:lnTo>
                    <a:pt x="653" y="102"/>
                  </a:lnTo>
                  <a:lnTo>
                    <a:pt x="688" y="102"/>
                  </a:lnTo>
                  <a:lnTo>
                    <a:pt x="688" y="137"/>
                  </a:lnTo>
                  <a:lnTo>
                    <a:pt x="688" y="206"/>
                  </a:lnTo>
                  <a:lnTo>
                    <a:pt x="653" y="274"/>
                  </a:lnTo>
                  <a:lnTo>
                    <a:pt x="618" y="309"/>
                  </a:lnTo>
                  <a:lnTo>
                    <a:pt x="584" y="412"/>
                  </a:lnTo>
                  <a:lnTo>
                    <a:pt x="584" y="446"/>
                  </a:lnTo>
                  <a:lnTo>
                    <a:pt x="550" y="480"/>
                  </a:lnTo>
                  <a:lnTo>
                    <a:pt x="516" y="515"/>
                  </a:lnTo>
                  <a:lnTo>
                    <a:pt x="481" y="550"/>
                  </a:lnTo>
                  <a:lnTo>
                    <a:pt x="447" y="583"/>
                  </a:lnTo>
                  <a:lnTo>
                    <a:pt x="447" y="617"/>
                  </a:lnTo>
                  <a:lnTo>
                    <a:pt x="447" y="721"/>
                  </a:lnTo>
                  <a:lnTo>
                    <a:pt x="447" y="755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07" name="Freeform 324"/>
            <p:cNvSpPr>
              <a:spLocks noChangeArrowheads="1"/>
            </p:cNvSpPr>
            <p:nvPr/>
          </p:nvSpPr>
          <p:spPr bwMode="auto">
            <a:xfrm>
              <a:off x="3602" y="2039"/>
              <a:ext cx="155" cy="170"/>
            </a:xfrm>
            <a:custGeom>
              <a:avLst/>
              <a:gdLst>
                <a:gd name="T0" fmla="*/ 101 w 689"/>
                <a:gd name="T1" fmla="*/ 170 h 756"/>
                <a:gd name="T2" fmla="*/ 85 w 689"/>
                <a:gd name="T3" fmla="*/ 162 h 756"/>
                <a:gd name="T4" fmla="*/ 70 w 689"/>
                <a:gd name="T5" fmla="*/ 162 h 756"/>
                <a:gd name="T6" fmla="*/ 62 w 689"/>
                <a:gd name="T7" fmla="*/ 162 h 756"/>
                <a:gd name="T8" fmla="*/ 62 w 689"/>
                <a:gd name="T9" fmla="*/ 154 h 756"/>
                <a:gd name="T10" fmla="*/ 62 w 689"/>
                <a:gd name="T11" fmla="*/ 147 h 756"/>
                <a:gd name="T12" fmla="*/ 62 w 689"/>
                <a:gd name="T13" fmla="*/ 131 h 756"/>
                <a:gd name="T14" fmla="*/ 62 w 689"/>
                <a:gd name="T15" fmla="*/ 116 h 756"/>
                <a:gd name="T16" fmla="*/ 62 w 689"/>
                <a:gd name="T17" fmla="*/ 108 h 756"/>
                <a:gd name="T18" fmla="*/ 54 w 689"/>
                <a:gd name="T19" fmla="*/ 116 h 756"/>
                <a:gd name="T20" fmla="*/ 46 w 689"/>
                <a:gd name="T21" fmla="*/ 116 h 756"/>
                <a:gd name="T22" fmla="*/ 31 w 689"/>
                <a:gd name="T23" fmla="*/ 116 h 756"/>
                <a:gd name="T24" fmla="*/ 23 w 689"/>
                <a:gd name="T25" fmla="*/ 124 h 756"/>
                <a:gd name="T26" fmla="*/ 7 w 689"/>
                <a:gd name="T27" fmla="*/ 139 h 756"/>
                <a:gd name="T28" fmla="*/ 0 w 689"/>
                <a:gd name="T29" fmla="*/ 116 h 756"/>
                <a:gd name="T30" fmla="*/ 0 w 689"/>
                <a:gd name="T31" fmla="*/ 108 h 756"/>
                <a:gd name="T32" fmla="*/ 7 w 689"/>
                <a:gd name="T33" fmla="*/ 100 h 756"/>
                <a:gd name="T34" fmla="*/ 15 w 689"/>
                <a:gd name="T35" fmla="*/ 93 h 756"/>
                <a:gd name="T36" fmla="*/ 7 w 689"/>
                <a:gd name="T37" fmla="*/ 85 h 756"/>
                <a:gd name="T38" fmla="*/ 15 w 689"/>
                <a:gd name="T39" fmla="*/ 77 h 756"/>
                <a:gd name="T40" fmla="*/ 23 w 689"/>
                <a:gd name="T41" fmla="*/ 69 h 756"/>
                <a:gd name="T42" fmla="*/ 31 w 689"/>
                <a:gd name="T43" fmla="*/ 62 h 756"/>
                <a:gd name="T44" fmla="*/ 39 w 689"/>
                <a:gd name="T45" fmla="*/ 54 h 756"/>
                <a:gd name="T46" fmla="*/ 54 w 689"/>
                <a:gd name="T47" fmla="*/ 39 h 756"/>
                <a:gd name="T48" fmla="*/ 62 w 689"/>
                <a:gd name="T49" fmla="*/ 39 h 756"/>
                <a:gd name="T50" fmla="*/ 70 w 689"/>
                <a:gd name="T51" fmla="*/ 31 h 756"/>
                <a:gd name="T52" fmla="*/ 77 w 689"/>
                <a:gd name="T53" fmla="*/ 23 h 756"/>
                <a:gd name="T54" fmla="*/ 85 w 689"/>
                <a:gd name="T55" fmla="*/ 15 h 756"/>
                <a:gd name="T56" fmla="*/ 101 w 689"/>
                <a:gd name="T57" fmla="*/ 15 h 756"/>
                <a:gd name="T58" fmla="*/ 108 w 689"/>
                <a:gd name="T59" fmla="*/ 15 h 756"/>
                <a:gd name="T60" fmla="*/ 124 w 689"/>
                <a:gd name="T61" fmla="*/ 8 h 756"/>
                <a:gd name="T62" fmla="*/ 131 w 689"/>
                <a:gd name="T63" fmla="*/ 0 h 756"/>
                <a:gd name="T64" fmla="*/ 131 w 689"/>
                <a:gd name="T65" fmla="*/ 8 h 756"/>
                <a:gd name="T66" fmla="*/ 147 w 689"/>
                <a:gd name="T67" fmla="*/ 15 h 756"/>
                <a:gd name="T68" fmla="*/ 147 w 689"/>
                <a:gd name="T69" fmla="*/ 23 h 756"/>
                <a:gd name="T70" fmla="*/ 155 w 689"/>
                <a:gd name="T71" fmla="*/ 23 h 756"/>
                <a:gd name="T72" fmla="*/ 155 w 689"/>
                <a:gd name="T73" fmla="*/ 31 h 756"/>
                <a:gd name="T74" fmla="*/ 155 w 689"/>
                <a:gd name="T75" fmla="*/ 46 h 756"/>
                <a:gd name="T76" fmla="*/ 147 w 689"/>
                <a:gd name="T77" fmla="*/ 62 h 756"/>
                <a:gd name="T78" fmla="*/ 139 w 689"/>
                <a:gd name="T79" fmla="*/ 69 h 756"/>
                <a:gd name="T80" fmla="*/ 131 w 689"/>
                <a:gd name="T81" fmla="*/ 93 h 756"/>
                <a:gd name="T82" fmla="*/ 131 w 689"/>
                <a:gd name="T83" fmla="*/ 100 h 756"/>
                <a:gd name="T84" fmla="*/ 124 w 689"/>
                <a:gd name="T85" fmla="*/ 108 h 756"/>
                <a:gd name="T86" fmla="*/ 116 w 689"/>
                <a:gd name="T87" fmla="*/ 116 h 756"/>
                <a:gd name="T88" fmla="*/ 108 w 689"/>
                <a:gd name="T89" fmla="*/ 124 h 756"/>
                <a:gd name="T90" fmla="*/ 101 w 689"/>
                <a:gd name="T91" fmla="*/ 131 h 756"/>
                <a:gd name="T92" fmla="*/ 101 w 689"/>
                <a:gd name="T93" fmla="*/ 139 h 756"/>
                <a:gd name="T94" fmla="*/ 101 w 689"/>
                <a:gd name="T95" fmla="*/ 162 h 756"/>
                <a:gd name="T96" fmla="*/ 101 w 689"/>
                <a:gd name="T97" fmla="*/ 170 h 7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89" h="756">
                  <a:moveTo>
                    <a:pt x="447" y="755"/>
                  </a:moveTo>
                  <a:lnTo>
                    <a:pt x="377" y="721"/>
                  </a:lnTo>
                  <a:lnTo>
                    <a:pt x="309" y="721"/>
                  </a:lnTo>
                  <a:lnTo>
                    <a:pt x="274" y="721"/>
                  </a:lnTo>
                  <a:lnTo>
                    <a:pt x="274" y="687"/>
                  </a:lnTo>
                  <a:lnTo>
                    <a:pt x="274" y="652"/>
                  </a:lnTo>
                  <a:lnTo>
                    <a:pt x="274" y="583"/>
                  </a:lnTo>
                  <a:lnTo>
                    <a:pt x="274" y="515"/>
                  </a:lnTo>
                  <a:lnTo>
                    <a:pt x="274" y="480"/>
                  </a:lnTo>
                  <a:lnTo>
                    <a:pt x="240" y="515"/>
                  </a:lnTo>
                  <a:lnTo>
                    <a:pt x="205" y="515"/>
                  </a:lnTo>
                  <a:lnTo>
                    <a:pt x="137" y="515"/>
                  </a:lnTo>
                  <a:lnTo>
                    <a:pt x="102" y="550"/>
                  </a:lnTo>
                  <a:lnTo>
                    <a:pt x="33" y="617"/>
                  </a:lnTo>
                  <a:lnTo>
                    <a:pt x="0" y="515"/>
                  </a:lnTo>
                  <a:lnTo>
                    <a:pt x="0" y="480"/>
                  </a:lnTo>
                  <a:lnTo>
                    <a:pt x="33" y="446"/>
                  </a:lnTo>
                  <a:lnTo>
                    <a:pt x="68" y="412"/>
                  </a:lnTo>
                  <a:lnTo>
                    <a:pt x="33" y="377"/>
                  </a:lnTo>
                  <a:lnTo>
                    <a:pt x="68" y="343"/>
                  </a:lnTo>
                  <a:lnTo>
                    <a:pt x="102" y="309"/>
                  </a:lnTo>
                  <a:lnTo>
                    <a:pt x="137" y="274"/>
                  </a:lnTo>
                  <a:lnTo>
                    <a:pt x="172" y="239"/>
                  </a:lnTo>
                  <a:lnTo>
                    <a:pt x="240" y="172"/>
                  </a:lnTo>
                  <a:lnTo>
                    <a:pt x="274" y="172"/>
                  </a:lnTo>
                  <a:lnTo>
                    <a:pt x="309" y="137"/>
                  </a:lnTo>
                  <a:lnTo>
                    <a:pt x="344" y="102"/>
                  </a:lnTo>
                  <a:lnTo>
                    <a:pt x="377" y="68"/>
                  </a:lnTo>
                  <a:lnTo>
                    <a:pt x="447" y="68"/>
                  </a:lnTo>
                  <a:lnTo>
                    <a:pt x="481" y="68"/>
                  </a:lnTo>
                  <a:lnTo>
                    <a:pt x="550" y="34"/>
                  </a:lnTo>
                  <a:lnTo>
                    <a:pt x="584" y="0"/>
                  </a:lnTo>
                  <a:lnTo>
                    <a:pt x="584" y="34"/>
                  </a:lnTo>
                  <a:lnTo>
                    <a:pt x="653" y="68"/>
                  </a:lnTo>
                  <a:lnTo>
                    <a:pt x="653" y="102"/>
                  </a:lnTo>
                  <a:lnTo>
                    <a:pt x="688" y="102"/>
                  </a:lnTo>
                  <a:lnTo>
                    <a:pt x="688" y="137"/>
                  </a:lnTo>
                  <a:lnTo>
                    <a:pt x="688" y="206"/>
                  </a:lnTo>
                  <a:lnTo>
                    <a:pt x="653" y="274"/>
                  </a:lnTo>
                  <a:lnTo>
                    <a:pt x="618" y="309"/>
                  </a:lnTo>
                  <a:lnTo>
                    <a:pt x="584" y="412"/>
                  </a:lnTo>
                  <a:lnTo>
                    <a:pt x="584" y="446"/>
                  </a:lnTo>
                  <a:lnTo>
                    <a:pt x="550" y="480"/>
                  </a:lnTo>
                  <a:lnTo>
                    <a:pt x="516" y="515"/>
                  </a:lnTo>
                  <a:lnTo>
                    <a:pt x="481" y="550"/>
                  </a:lnTo>
                  <a:lnTo>
                    <a:pt x="447" y="583"/>
                  </a:lnTo>
                  <a:lnTo>
                    <a:pt x="447" y="617"/>
                  </a:lnTo>
                  <a:lnTo>
                    <a:pt x="447" y="721"/>
                  </a:lnTo>
                  <a:lnTo>
                    <a:pt x="447" y="75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08" name="Freeform 325"/>
            <p:cNvSpPr>
              <a:spLocks noChangeArrowheads="1"/>
            </p:cNvSpPr>
            <p:nvPr/>
          </p:nvSpPr>
          <p:spPr bwMode="auto">
            <a:xfrm>
              <a:off x="3688" y="2226"/>
              <a:ext cx="187" cy="397"/>
            </a:xfrm>
            <a:custGeom>
              <a:avLst/>
              <a:gdLst>
                <a:gd name="T0" fmla="*/ 109 w 827"/>
                <a:gd name="T1" fmla="*/ 16 h 1753"/>
                <a:gd name="T2" fmla="*/ 94 w 827"/>
                <a:gd name="T3" fmla="*/ 47 h 1753"/>
                <a:gd name="T4" fmla="*/ 85 w 827"/>
                <a:gd name="T5" fmla="*/ 55 h 1753"/>
                <a:gd name="T6" fmla="*/ 94 w 827"/>
                <a:gd name="T7" fmla="*/ 70 h 1753"/>
                <a:gd name="T8" fmla="*/ 101 w 827"/>
                <a:gd name="T9" fmla="*/ 86 h 1753"/>
                <a:gd name="T10" fmla="*/ 140 w 827"/>
                <a:gd name="T11" fmla="*/ 86 h 1753"/>
                <a:gd name="T12" fmla="*/ 148 w 827"/>
                <a:gd name="T13" fmla="*/ 109 h 1753"/>
                <a:gd name="T14" fmla="*/ 163 w 827"/>
                <a:gd name="T15" fmla="*/ 140 h 1753"/>
                <a:gd name="T16" fmla="*/ 163 w 827"/>
                <a:gd name="T17" fmla="*/ 187 h 1753"/>
                <a:gd name="T18" fmla="*/ 163 w 827"/>
                <a:gd name="T19" fmla="*/ 241 h 1753"/>
                <a:gd name="T20" fmla="*/ 156 w 827"/>
                <a:gd name="T21" fmla="*/ 249 h 1753"/>
                <a:gd name="T22" fmla="*/ 132 w 827"/>
                <a:gd name="T23" fmla="*/ 257 h 1753"/>
                <a:gd name="T24" fmla="*/ 125 w 827"/>
                <a:gd name="T25" fmla="*/ 272 h 1753"/>
                <a:gd name="T26" fmla="*/ 148 w 827"/>
                <a:gd name="T27" fmla="*/ 288 h 1753"/>
                <a:gd name="T28" fmla="*/ 187 w 827"/>
                <a:gd name="T29" fmla="*/ 311 h 1753"/>
                <a:gd name="T30" fmla="*/ 171 w 827"/>
                <a:gd name="T31" fmla="*/ 334 h 1753"/>
                <a:gd name="T32" fmla="*/ 163 w 827"/>
                <a:gd name="T33" fmla="*/ 358 h 1753"/>
                <a:gd name="T34" fmla="*/ 132 w 827"/>
                <a:gd name="T35" fmla="*/ 350 h 1753"/>
                <a:gd name="T36" fmla="*/ 125 w 827"/>
                <a:gd name="T37" fmla="*/ 334 h 1753"/>
                <a:gd name="T38" fmla="*/ 94 w 827"/>
                <a:gd name="T39" fmla="*/ 366 h 1753"/>
                <a:gd name="T40" fmla="*/ 70 w 827"/>
                <a:gd name="T41" fmla="*/ 381 h 1753"/>
                <a:gd name="T42" fmla="*/ 54 w 827"/>
                <a:gd name="T43" fmla="*/ 389 h 1753"/>
                <a:gd name="T44" fmla="*/ 47 w 827"/>
                <a:gd name="T45" fmla="*/ 389 h 1753"/>
                <a:gd name="T46" fmla="*/ 39 w 827"/>
                <a:gd name="T47" fmla="*/ 358 h 1753"/>
                <a:gd name="T48" fmla="*/ 39 w 827"/>
                <a:gd name="T49" fmla="*/ 342 h 1753"/>
                <a:gd name="T50" fmla="*/ 54 w 827"/>
                <a:gd name="T51" fmla="*/ 327 h 1753"/>
                <a:gd name="T52" fmla="*/ 47 w 827"/>
                <a:gd name="T53" fmla="*/ 319 h 1753"/>
                <a:gd name="T54" fmla="*/ 31 w 827"/>
                <a:gd name="T55" fmla="*/ 303 h 1753"/>
                <a:gd name="T56" fmla="*/ 24 w 827"/>
                <a:gd name="T57" fmla="*/ 311 h 1753"/>
                <a:gd name="T58" fmla="*/ 16 w 827"/>
                <a:gd name="T59" fmla="*/ 303 h 1753"/>
                <a:gd name="T60" fmla="*/ 16 w 827"/>
                <a:gd name="T61" fmla="*/ 288 h 1753"/>
                <a:gd name="T62" fmla="*/ 31 w 827"/>
                <a:gd name="T63" fmla="*/ 264 h 1753"/>
                <a:gd name="T64" fmla="*/ 47 w 827"/>
                <a:gd name="T65" fmla="*/ 257 h 1753"/>
                <a:gd name="T66" fmla="*/ 39 w 827"/>
                <a:gd name="T67" fmla="*/ 241 h 1753"/>
                <a:gd name="T68" fmla="*/ 31 w 827"/>
                <a:gd name="T69" fmla="*/ 187 h 1753"/>
                <a:gd name="T70" fmla="*/ 39 w 827"/>
                <a:gd name="T71" fmla="*/ 156 h 1753"/>
                <a:gd name="T72" fmla="*/ 39 w 827"/>
                <a:gd name="T73" fmla="*/ 117 h 1753"/>
                <a:gd name="T74" fmla="*/ 47 w 827"/>
                <a:gd name="T75" fmla="*/ 109 h 1753"/>
                <a:gd name="T76" fmla="*/ 54 w 827"/>
                <a:gd name="T77" fmla="*/ 94 h 1753"/>
                <a:gd name="T78" fmla="*/ 54 w 827"/>
                <a:gd name="T79" fmla="*/ 62 h 1753"/>
                <a:gd name="T80" fmla="*/ 39 w 827"/>
                <a:gd name="T81" fmla="*/ 47 h 1753"/>
                <a:gd name="T82" fmla="*/ 47 w 827"/>
                <a:gd name="T83" fmla="*/ 23 h 1753"/>
                <a:gd name="T84" fmla="*/ 62 w 827"/>
                <a:gd name="T85" fmla="*/ 8 h 1753"/>
                <a:gd name="T86" fmla="*/ 94 w 827"/>
                <a:gd name="T87" fmla="*/ 8 h 1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27" h="1753">
                  <a:moveTo>
                    <a:pt x="516" y="0"/>
                  </a:moveTo>
                  <a:lnTo>
                    <a:pt x="482" y="69"/>
                  </a:lnTo>
                  <a:lnTo>
                    <a:pt x="448" y="137"/>
                  </a:lnTo>
                  <a:lnTo>
                    <a:pt x="414" y="206"/>
                  </a:lnTo>
                  <a:lnTo>
                    <a:pt x="378" y="206"/>
                  </a:lnTo>
                  <a:lnTo>
                    <a:pt x="378" y="241"/>
                  </a:lnTo>
                  <a:lnTo>
                    <a:pt x="378" y="274"/>
                  </a:lnTo>
                  <a:lnTo>
                    <a:pt x="414" y="309"/>
                  </a:lnTo>
                  <a:lnTo>
                    <a:pt x="414" y="343"/>
                  </a:lnTo>
                  <a:lnTo>
                    <a:pt x="448" y="378"/>
                  </a:lnTo>
                  <a:lnTo>
                    <a:pt x="482" y="413"/>
                  </a:lnTo>
                  <a:lnTo>
                    <a:pt x="620" y="378"/>
                  </a:lnTo>
                  <a:lnTo>
                    <a:pt x="655" y="378"/>
                  </a:lnTo>
                  <a:lnTo>
                    <a:pt x="655" y="480"/>
                  </a:lnTo>
                  <a:lnTo>
                    <a:pt x="688" y="550"/>
                  </a:lnTo>
                  <a:lnTo>
                    <a:pt x="723" y="617"/>
                  </a:lnTo>
                  <a:lnTo>
                    <a:pt x="723" y="687"/>
                  </a:lnTo>
                  <a:lnTo>
                    <a:pt x="723" y="824"/>
                  </a:lnTo>
                  <a:lnTo>
                    <a:pt x="723" y="996"/>
                  </a:lnTo>
                  <a:lnTo>
                    <a:pt x="723" y="1065"/>
                  </a:lnTo>
                  <a:lnTo>
                    <a:pt x="723" y="1100"/>
                  </a:lnTo>
                  <a:lnTo>
                    <a:pt x="688" y="1100"/>
                  </a:lnTo>
                  <a:lnTo>
                    <a:pt x="620" y="1133"/>
                  </a:lnTo>
                  <a:lnTo>
                    <a:pt x="585" y="1133"/>
                  </a:lnTo>
                  <a:lnTo>
                    <a:pt x="585" y="1167"/>
                  </a:lnTo>
                  <a:lnTo>
                    <a:pt x="551" y="1203"/>
                  </a:lnTo>
                  <a:lnTo>
                    <a:pt x="620" y="1237"/>
                  </a:lnTo>
                  <a:lnTo>
                    <a:pt x="655" y="1271"/>
                  </a:lnTo>
                  <a:lnTo>
                    <a:pt x="688" y="1304"/>
                  </a:lnTo>
                  <a:lnTo>
                    <a:pt x="826" y="1374"/>
                  </a:lnTo>
                  <a:lnTo>
                    <a:pt x="792" y="1443"/>
                  </a:lnTo>
                  <a:lnTo>
                    <a:pt x="758" y="1477"/>
                  </a:lnTo>
                  <a:lnTo>
                    <a:pt x="723" y="1546"/>
                  </a:lnTo>
                  <a:lnTo>
                    <a:pt x="723" y="1580"/>
                  </a:lnTo>
                  <a:lnTo>
                    <a:pt x="620" y="1546"/>
                  </a:lnTo>
                  <a:lnTo>
                    <a:pt x="585" y="1546"/>
                  </a:lnTo>
                  <a:lnTo>
                    <a:pt x="551" y="1511"/>
                  </a:lnTo>
                  <a:lnTo>
                    <a:pt x="551" y="1477"/>
                  </a:lnTo>
                  <a:lnTo>
                    <a:pt x="482" y="1546"/>
                  </a:lnTo>
                  <a:lnTo>
                    <a:pt x="414" y="1615"/>
                  </a:lnTo>
                  <a:lnTo>
                    <a:pt x="344" y="1683"/>
                  </a:lnTo>
                  <a:lnTo>
                    <a:pt x="311" y="1683"/>
                  </a:lnTo>
                  <a:lnTo>
                    <a:pt x="275" y="1717"/>
                  </a:lnTo>
                  <a:lnTo>
                    <a:pt x="241" y="1717"/>
                  </a:lnTo>
                  <a:lnTo>
                    <a:pt x="207" y="1752"/>
                  </a:lnTo>
                  <a:lnTo>
                    <a:pt x="207" y="1717"/>
                  </a:lnTo>
                  <a:lnTo>
                    <a:pt x="207" y="1683"/>
                  </a:lnTo>
                  <a:lnTo>
                    <a:pt x="172" y="1580"/>
                  </a:lnTo>
                  <a:lnTo>
                    <a:pt x="172" y="1546"/>
                  </a:lnTo>
                  <a:lnTo>
                    <a:pt x="172" y="1511"/>
                  </a:lnTo>
                  <a:lnTo>
                    <a:pt x="207" y="1511"/>
                  </a:lnTo>
                  <a:lnTo>
                    <a:pt x="241" y="1443"/>
                  </a:lnTo>
                  <a:lnTo>
                    <a:pt x="241" y="1408"/>
                  </a:lnTo>
                  <a:lnTo>
                    <a:pt x="207" y="1408"/>
                  </a:lnTo>
                  <a:lnTo>
                    <a:pt x="172" y="1374"/>
                  </a:lnTo>
                  <a:lnTo>
                    <a:pt x="138" y="1340"/>
                  </a:lnTo>
                  <a:lnTo>
                    <a:pt x="104" y="1340"/>
                  </a:lnTo>
                  <a:lnTo>
                    <a:pt x="104" y="1374"/>
                  </a:lnTo>
                  <a:lnTo>
                    <a:pt x="104" y="1340"/>
                  </a:lnTo>
                  <a:lnTo>
                    <a:pt x="70" y="1340"/>
                  </a:lnTo>
                  <a:lnTo>
                    <a:pt x="0" y="1304"/>
                  </a:lnTo>
                  <a:lnTo>
                    <a:pt x="70" y="1271"/>
                  </a:lnTo>
                  <a:lnTo>
                    <a:pt x="104" y="1237"/>
                  </a:lnTo>
                  <a:lnTo>
                    <a:pt x="138" y="1167"/>
                  </a:lnTo>
                  <a:lnTo>
                    <a:pt x="172" y="1133"/>
                  </a:lnTo>
                  <a:lnTo>
                    <a:pt x="207" y="1133"/>
                  </a:lnTo>
                  <a:lnTo>
                    <a:pt x="172" y="1100"/>
                  </a:lnTo>
                  <a:lnTo>
                    <a:pt x="172" y="1065"/>
                  </a:lnTo>
                  <a:lnTo>
                    <a:pt x="138" y="1030"/>
                  </a:lnTo>
                  <a:lnTo>
                    <a:pt x="138" y="824"/>
                  </a:lnTo>
                  <a:lnTo>
                    <a:pt x="138" y="721"/>
                  </a:lnTo>
                  <a:lnTo>
                    <a:pt x="172" y="687"/>
                  </a:lnTo>
                  <a:lnTo>
                    <a:pt x="172" y="584"/>
                  </a:lnTo>
                  <a:lnTo>
                    <a:pt x="172" y="516"/>
                  </a:lnTo>
                  <a:lnTo>
                    <a:pt x="172" y="480"/>
                  </a:lnTo>
                  <a:lnTo>
                    <a:pt x="207" y="480"/>
                  </a:lnTo>
                  <a:lnTo>
                    <a:pt x="207" y="446"/>
                  </a:lnTo>
                  <a:lnTo>
                    <a:pt x="241" y="413"/>
                  </a:lnTo>
                  <a:lnTo>
                    <a:pt x="241" y="378"/>
                  </a:lnTo>
                  <a:lnTo>
                    <a:pt x="241" y="274"/>
                  </a:lnTo>
                  <a:lnTo>
                    <a:pt x="207" y="241"/>
                  </a:lnTo>
                  <a:lnTo>
                    <a:pt x="172" y="206"/>
                  </a:lnTo>
                  <a:lnTo>
                    <a:pt x="207" y="137"/>
                  </a:lnTo>
                  <a:lnTo>
                    <a:pt x="207" y="102"/>
                  </a:lnTo>
                  <a:lnTo>
                    <a:pt x="241" y="69"/>
                  </a:lnTo>
                  <a:lnTo>
                    <a:pt x="275" y="34"/>
                  </a:lnTo>
                  <a:lnTo>
                    <a:pt x="311" y="34"/>
                  </a:lnTo>
                  <a:lnTo>
                    <a:pt x="414" y="34"/>
                  </a:lnTo>
                  <a:lnTo>
                    <a:pt x="516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09" name="Freeform 326"/>
            <p:cNvSpPr>
              <a:spLocks noChangeArrowheads="1"/>
            </p:cNvSpPr>
            <p:nvPr/>
          </p:nvSpPr>
          <p:spPr bwMode="auto">
            <a:xfrm>
              <a:off x="3688" y="2226"/>
              <a:ext cx="187" cy="397"/>
            </a:xfrm>
            <a:custGeom>
              <a:avLst/>
              <a:gdLst>
                <a:gd name="T0" fmla="*/ 109 w 827"/>
                <a:gd name="T1" fmla="*/ 16 h 1753"/>
                <a:gd name="T2" fmla="*/ 94 w 827"/>
                <a:gd name="T3" fmla="*/ 47 h 1753"/>
                <a:gd name="T4" fmla="*/ 85 w 827"/>
                <a:gd name="T5" fmla="*/ 55 h 1753"/>
                <a:gd name="T6" fmla="*/ 94 w 827"/>
                <a:gd name="T7" fmla="*/ 70 h 1753"/>
                <a:gd name="T8" fmla="*/ 101 w 827"/>
                <a:gd name="T9" fmla="*/ 86 h 1753"/>
                <a:gd name="T10" fmla="*/ 140 w 827"/>
                <a:gd name="T11" fmla="*/ 86 h 1753"/>
                <a:gd name="T12" fmla="*/ 148 w 827"/>
                <a:gd name="T13" fmla="*/ 109 h 1753"/>
                <a:gd name="T14" fmla="*/ 163 w 827"/>
                <a:gd name="T15" fmla="*/ 140 h 1753"/>
                <a:gd name="T16" fmla="*/ 163 w 827"/>
                <a:gd name="T17" fmla="*/ 187 h 1753"/>
                <a:gd name="T18" fmla="*/ 163 w 827"/>
                <a:gd name="T19" fmla="*/ 241 h 1753"/>
                <a:gd name="T20" fmla="*/ 156 w 827"/>
                <a:gd name="T21" fmla="*/ 249 h 1753"/>
                <a:gd name="T22" fmla="*/ 132 w 827"/>
                <a:gd name="T23" fmla="*/ 257 h 1753"/>
                <a:gd name="T24" fmla="*/ 125 w 827"/>
                <a:gd name="T25" fmla="*/ 272 h 1753"/>
                <a:gd name="T26" fmla="*/ 148 w 827"/>
                <a:gd name="T27" fmla="*/ 288 h 1753"/>
                <a:gd name="T28" fmla="*/ 187 w 827"/>
                <a:gd name="T29" fmla="*/ 311 h 1753"/>
                <a:gd name="T30" fmla="*/ 171 w 827"/>
                <a:gd name="T31" fmla="*/ 334 h 1753"/>
                <a:gd name="T32" fmla="*/ 163 w 827"/>
                <a:gd name="T33" fmla="*/ 358 h 1753"/>
                <a:gd name="T34" fmla="*/ 132 w 827"/>
                <a:gd name="T35" fmla="*/ 350 h 1753"/>
                <a:gd name="T36" fmla="*/ 125 w 827"/>
                <a:gd name="T37" fmla="*/ 334 h 1753"/>
                <a:gd name="T38" fmla="*/ 94 w 827"/>
                <a:gd name="T39" fmla="*/ 366 h 1753"/>
                <a:gd name="T40" fmla="*/ 70 w 827"/>
                <a:gd name="T41" fmla="*/ 381 h 1753"/>
                <a:gd name="T42" fmla="*/ 54 w 827"/>
                <a:gd name="T43" fmla="*/ 389 h 1753"/>
                <a:gd name="T44" fmla="*/ 47 w 827"/>
                <a:gd name="T45" fmla="*/ 389 h 1753"/>
                <a:gd name="T46" fmla="*/ 39 w 827"/>
                <a:gd name="T47" fmla="*/ 358 h 1753"/>
                <a:gd name="T48" fmla="*/ 39 w 827"/>
                <a:gd name="T49" fmla="*/ 342 h 1753"/>
                <a:gd name="T50" fmla="*/ 54 w 827"/>
                <a:gd name="T51" fmla="*/ 327 h 1753"/>
                <a:gd name="T52" fmla="*/ 47 w 827"/>
                <a:gd name="T53" fmla="*/ 319 h 1753"/>
                <a:gd name="T54" fmla="*/ 31 w 827"/>
                <a:gd name="T55" fmla="*/ 303 h 1753"/>
                <a:gd name="T56" fmla="*/ 24 w 827"/>
                <a:gd name="T57" fmla="*/ 311 h 1753"/>
                <a:gd name="T58" fmla="*/ 16 w 827"/>
                <a:gd name="T59" fmla="*/ 303 h 1753"/>
                <a:gd name="T60" fmla="*/ 16 w 827"/>
                <a:gd name="T61" fmla="*/ 288 h 1753"/>
                <a:gd name="T62" fmla="*/ 31 w 827"/>
                <a:gd name="T63" fmla="*/ 264 h 1753"/>
                <a:gd name="T64" fmla="*/ 47 w 827"/>
                <a:gd name="T65" fmla="*/ 257 h 1753"/>
                <a:gd name="T66" fmla="*/ 39 w 827"/>
                <a:gd name="T67" fmla="*/ 241 h 1753"/>
                <a:gd name="T68" fmla="*/ 31 w 827"/>
                <a:gd name="T69" fmla="*/ 187 h 1753"/>
                <a:gd name="T70" fmla="*/ 39 w 827"/>
                <a:gd name="T71" fmla="*/ 156 h 1753"/>
                <a:gd name="T72" fmla="*/ 39 w 827"/>
                <a:gd name="T73" fmla="*/ 117 h 1753"/>
                <a:gd name="T74" fmla="*/ 47 w 827"/>
                <a:gd name="T75" fmla="*/ 109 h 1753"/>
                <a:gd name="T76" fmla="*/ 54 w 827"/>
                <a:gd name="T77" fmla="*/ 94 h 1753"/>
                <a:gd name="T78" fmla="*/ 54 w 827"/>
                <a:gd name="T79" fmla="*/ 62 h 1753"/>
                <a:gd name="T80" fmla="*/ 39 w 827"/>
                <a:gd name="T81" fmla="*/ 47 h 1753"/>
                <a:gd name="T82" fmla="*/ 47 w 827"/>
                <a:gd name="T83" fmla="*/ 23 h 1753"/>
                <a:gd name="T84" fmla="*/ 62 w 827"/>
                <a:gd name="T85" fmla="*/ 8 h 1753"/>
                <a:gd name="T86" fmla="*/ 94 w 827"/>
                <a:gd name="T87" fmla="*/ 8 h 1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27" h="1753">
                  <a:moveTo>
                    <a:pt x="516" y="0"/>
                  </a:moveTo>
                  <a:lnTo>
                    <a:pt x="482" y="69"/>
                  </a:lnTo>
                  <a:lnTo>
                    <a:pt x="448" y="137"/>
                  </a:lnTo>
                  <a:lnTo>
                    <a:pt x="414" y="206"/>
                  </a:lnTo>
                  <a:lnTo>
                    <a:pt x="378" y="206"/>
                  </a:lnTo>
                  <a:lnTo>
                    <a:pt x="378" y="241"/>
                  </a:lnTo>
                  <a:lnTo>
                    <a:pt x="378" y="274"/>
                  </a:lnTo>
                  <a:lnTo>
                    <a:pt x="414" y="309"/>
                  </a:lnTo>
                  <a:lnTo>
                    <a:pt x="414" y="343"/>
                  </a:lnTo>
                  <a:lnTo>
                    <a:pt x="448" y="378"/>
                  </a:lnTo>
                  <a:lnTo>
                    <a:pt x="482" y="413"/>
                  </a:lnTo>
                  <a:lnTo>
                    <a:pt x="620" y="378"/>
                  </a:lnTo>
                  <a:lnTo>
                    <a:pt x="655" y="378"/>
                  </a:lnTo>
                  <a:lnTo>
                    <a:pt x="655" y="480"/>
                  </a:lnTo>
                  <a:lnTo>
                    <a:pt x="688" y="550"/>
                  </a:lnTo>
                  <a:lnTo>
                    <a:pt x="723" y="617"/>
                  </a:lnTo>
                  <a:lnTo>
                    <a:pt x="723" y="687"/>
                  </a:lnTo>
                  <a:lnTo>
                    <a:pt x="723" y="824"/>
                  </a:lnTo>
                  <a:lnTo>
                    <a:pt x="723" y="996"/>
                  </a:lnTo>
                  <a:lnTo>
                    <a:pt x="723" y="1065"/>
                  </a:lnTo>
                  <a:lnTo>
                    <a:pt x="723" y="1100"/>
                  </a:lnTo>
                  <a:lnTo>
                    <a:pt x="688" y="1100"/>
                  </a:lnTo>
                  <a:lnTo>
                    <a:pt x="620" y="1133"/>
                  </a:lnTo>
                  <a:lnTo>
                    <a:pt x="585" y="1133"/>
                  </a:lnTo>
                  <a:lnTo>
                    <a:pt x="585" y="1167"/>
                  </a:lnTo>
                  <a:lnTo>
                    <a:pt x="551" y="1203"/>
                  </a:lnTo>
                  <a:lnTo>
                    <a:pt x="620" y="1237"/>
                  </a:lnTo>
                  <a:lnTo>
                    <a:pt x="655" y="1271"/>
                  </a:lnTo>
                  <a:lnTo>
                    <a:pt x="688" y="1304"/>
                  </a:lnTo>
                  <a:lnTo>
                    <a:pt x="826" y="1374"/>
                  </a:lnTo>
                  <a:lnTo>
                    <a:pt x="792" y="1443"/>
                  </a:lnTo>
                  <a:lnTo>
                    <a:pt x="758" y="1477"/>
                  </a:lnTo>
                  <a:lnTo>
                    <a:pt x="723" y="1546"/>
                  </a:lnTo>
                  <a:lnTo>
                    <a:pt x="723" y="1580"/>
                  </a:lnTo>
                  <a:lnTo>
                    <a:pt x="620" y="1546"/>
                  </a:lnTo>
                  <a:lnTo>
                    <a:pt x="585" y="1546"/>
                  </a:lnTo>
                  <a:lnTo>
                    <a:pt x="551" y="1511"/>
                  </a:lnTo>
                  <a:lnTo>
                    <a:pt x="551" y="1477"/>
                  </a:lnTo>
                  <a:lnTo>
                    <a:pt x="482" y="1546"/>
                  </a:lnTo>
                  <a:lnTo>
                    <a:pt x="414" y="1615"/>
                  </a:lnTo>
                  <a:lnTo>
                    <a:pt x="344" y="1683"/>
                  </a:lnTo>
                  <a:lnTo>
                    <a:pt x="311" y="1683"/>
                  </a:lnTo>
                  <a:lnTo>
                    <a:pt x="275" y="1717"/>
                  </a:lnTo>
                  <a:lnTo>
                    <a:pt x="241" y="1717"/>
                  </a:lnTo>
                  <a:lnTo>
                    <a:pt x="207" y="1752"/>
                  </a:lnTo>
                  <a:lnTo>
                    <a:pt x="207" y="1717"/>
                  </a:lnTo>
                  <a:lnTo>
                    <a:pt x="207" y="1683"/>
                  </a:lnTo>
                  <a:lnTo>
                    <a:pt x="172" y="1580"/>
                  </a:lnTo>
                  <a:lnTo>
                    <a:pt x="172" y="1546"/>
                  </a:lnTo>
                  <a:lnTo>
                    <a:pt x="172" y="1511"/>
                  </a:lnTo>
                  <a:lnTo>
                    <a:pt x="207" y="1511"/>
                  </a:lnTo>
                  <a:lnTo>
                    <a:pt x="241" y="1443"/>
                  </a:lnTo>
                  <a:lnTo>
                    <a:pt x="241" y="1408"/>
                  </a:lnTo>
                  <a:lnTo>
                    <a:pt x="207" y="1408"/>
                  </a:lnTo>
                  <a:lnTo>
                    <a:pt x="172" y="1374"/>
                  </a:lnTo>
                  <a:lnTo>
                    <a:pt x="138" y="1340"/>
                  </a:lnTo>
                  <a:lnTo>
                    <a:pt x="104" y="1340"/>
                  </a:lnTo>
                  <a:lnTo>
                    <a:pt x="104" y="1374"/>
                  </a:lnTo>
                  <a:lnTo>
                    <a:pt x="104" y="1340"/>
                  </a:lnTo>
                  <a:lnTo>
                    <a:pt x="70" y="1340"/>
                  </a:lnTo>
                  <a:lnTo>
                    <a:pt x="0" y="1304"/>
                  </a:lnTo>
                  <a:lnTo>
                    <a:pt x="70" y="1271"/>
                  </a:lnTo>
                  <a:lnTo>
                    <a:pt x="104" y="1237"/>
                  </a:lnTo>
                  <a:lnTo>
                    <a:pt x="138" y="1167"/>
                  </a:lnTo>
                  <a:lnTo>
                    <a:pt x="172" y="1133"/>
                  </a:lnTo>
                  <a:lnTo>
                    <a:pt x="207" y="1133"/>
                  </a:lnTo>
                  <a:lnTo>
                    <a:pt x="172" y="1100"/>
                  </a:lnTo>
                  <a:lnTo>
                    <a:pt x="172" y="1065"/>
                  </a:lnTo>
                  <a:lnTo>
                    <a:pt x="138" y="1030"/>
                  </a:lnTo>
                  <a:lnTo>
                    <a:pt x="138" y="824"/>
                  </a:lnTo>
                  <a:lnTo>
                    <a:pt x="138" y="721"/>
                  </a:lnTo>
                  <a:lnTo>
                    <a:pt x="172" y="687"/>
                  </a:lnTo>
                  <a:lnTo>
                    <a:pt x="172" y="584"/>
                  </a:lnTo>
                  <a:lnTo>
                    <a:pt x="172" y="516"/>
                  </a:lnTo>
                  <a:lnTo>
                    <a:pt x="172" y="480"/>
                  </a:lnTo>
                  <a:lnTo>
                    <a:pt x="207" y="480"/>
                  </a:lnTo>
                  <a:lnTo>
                    <a:pt x="207" y="446"/>
                  </a:lnTo>
                  <a:lnTo>
                    <a:pt x="241" y="413"/>
                  </a:lnTo>
                  <a:lnTo>
                    <a:pt x="241" y="378"/>
                  </a:lnTo>
                  <a:lnTo>
                    <a:pt x="241" y="274"/>
                  </a:lnTo>
                  <a:lnTo>
                    <a:pt x="207" y="241"/>
                  </a:lnTo>
                  <a:lnTo>
                    <a:pt x="172" y="206"/>
                  </a:lnTo>
                  <a:lnTo>
                    <a:pt x="207" y="137"/>
                  </a:lnTo>
                  <a:lnTo>
                    <a:pt x="207" y="102"/>
                  </a:lnTo>
                  <a:lnTo>
                    <a:pt x="241" y="69"/>
                  </a:lnTo>
                  <a:lnTo>
                    <a:pt x="275" y="34"/>
                  </a:lnTo>
                  <a:lnTo>
                    <a:pt x="311" y="34"/>
                  </a:lnTo>
                  <a:lnTo>
                    <a:pt x="414" y="34"/>
                  </a:lnTo>
                  <a:lnTo>
                    <a:pt x="516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10" name="Freeform 327"/>
            <p:cNvSpPr>
              <a:spLocks noChangeArrowheads="1"/>
            </p:cNvSpPr>
            <p:nvPr/>
          </p:nvSpPr>
          <p:spPr bwMode="auto">
            <a:xfrm>
              <a:off x="4156" y="2701"/>
              <a:ext cx="62" cy="70"/>
            </a:xfrm>
            <a:custGeom>
              <a:avLst/>
              <a:gdLst>
                <a:gd name="T0" fmla="*/ 0 w 276"/>
                <a:gd name="T1" fmla="*/ 16 h 311"/>
                <a:gd name="T2" fmla="*/ 8 w 276"/>
                <a:gd name="T3" fmla="*/ 16 h 311"/>
                <a:gd name="T4" fmla="*/ 16 w 276"/>
                <a:gd name="T5" fmla="*/ 23 h 311"/>
                <a:gd name="T6" fmla="*/ 16 w 276"/>
                <a:gd name="T7" fmla="*/ 31 h 311"/>
                <a:gd name="T8" fmla="*/ 16 w 276"/>
                <a:gd name="T9" fmla="*/ 47 h 311"/>
                <a:gd name="T10" fmla="*/ 16 w 276"/>
                <a:gd name="T11" fmla="*/ 54 h 311"/>
                <a:gd name="T12" fmla="*/ 23 w 276"/>
                <a:gd name="T13" fmla="*/ 54 h 311"/>
                <a:gd name="T14" fmla="*/ 23 w 276"/>
                <a:gd name="T15" fmla="*/ 62 h 311"/>
                <a:gd name="T16" fmla="*/ 31 w 276"/>
                <a:gd name="T17" fmla="*/ 62 h 311"/>
                <a:gd name="T18" fmla="*/ 31 w 276"/>
                <a:gd name="T19" fmla="*/ 70 h 311"/>
                <a:gd name="T20" fmla="*/ 39 w 276"/>
                <a:gd name="T21" fmla="*/ 70 h 311"/>
                <a:gd name="T22" fmla="*/ 54 w 276"/>
                <a:gd name="T23" fmla="*/ 70 h 311"/>
                <a:gd name="T24" fmla="*/ 62 w 276"/>
                <a:gd name="T25" fmla="*/ 62 h 311"/>
                <a:gd name="T26" fmla="*/ 62 w 276"/>
                <a:gd name="T27" fmla="*/ 54 h 311"/>
                <a:gd name="T28" fmla="*/ 62 w 276"/>
                <a:gd name="T29" fmla="*/ 39 h 311"/>
                <a:gd name="T30" fmla="*/ 62 w 276"/>
                <a:gd name="T31" fmla="*/ 16 h 311"/>
                <a:gd name="T32" fmla="*/ 47 w 276"/>
                <a:gd name="T33" fmla="*/ 16 h 311"/>
                <a:gd name="T34" fmla="*/ 39 w 276"/>
                <a:gd name="T35" fmla="*/ 8 h 311"/>
                <a:gd name="T36" fmla="*/ 31 w 276"/>
                <a:gd name="T37" fmla="*/ 8 h 311"/>
                <a:gd name="T38" fmla="*/ 23 w 276"/>
                <a:gd name="T39" fmla="*/ 8 h 311"/>
                <a:gd name="T40" fmla="*/ 23 w 276"/>
                <a:gd name="T41" fmla="*/ 0 h 311"/>
                <a:gd name="T42" fmla="*/ 16 w 276"/>
                <a:gd name="T43" fmla="*/ 0 h 311"/>
                <a:gd name="T44" fmla="*/ 8 w 276"/>
                <a:gd name="T45" fmla="*/ 8 h 311"/>
                <a:gd name="T46" fmla="*/ 0 w 276"/>
                <a:gd name="T47" fmla="*/ 16 h 31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6" h="311">
                  <a:moveTo>
                    <a:pt x="0" y="69"/>
                  </a:moveTo>
                  <a:lnTo>
                    <a:pt x="34" y="69"/>
                  </a:lnTo>
                  <a:lnTo>
                    <a:pt x="69" y="103"/>
                  </a:lnTo>
                  <a:lnTo>
                    <a:pt x="69" y="137"/>
                  </a:lnTo>
                  <a:lnTo>
                    <a:pt x="69" y="207"/>
                  </a:lnTo>
                  <a:lnTo>
                    <a:pt x="69" y="240"/>
                  </a:lnTo>
                  <a:lnTo>
                    <a:pt x="104" y="240"/>
                  </a:lnTo>
                  <a:lnTo>
                    <a:pt x="104" y="274"/>
                  </a:lnTo>
                  <a:lnTo>
                    <a:pt x="138" y="274"/>
                  </a:lnTo>
                  <a:lnTo>
                    <a:pt x="138" y="310"/>
                  </a:lnTo>
                  <a:lnTo>
                    <a:pt x="172" y="310"/>
                  </a:lnTo>
                  <a:lnTo>
                    <a:pt x="241" y="310"/>
                  </a:lnTo>
                  <a:lnTo>
                    <a:pt x="275" y="274"/>
                  </a:lnTo>
                  <a:lnTo>
                    <a:pt x="275" y="240"/>
                  </a:lnTo>
                  <a:lnTo>
                    <a:pt x="275" y="172"/>
                  </a:lnTo>
                  <a:lnTo>
                    <a:pt x="275" y="69"/>
                  </a:lnTo>
                  <a:lnTo>
                    <a:pt x="207" y="69"/>
                  </a:lnTo>
                  <a:lnTo>
                    <a:pt x="172" y="34"/>
                  </a:lnTo>
                  <a:lnTo>
                    <a:pt x="138" y="34"/>
                  </a:lnTo>
                  <a:lnTo>
                    <a:pt x="104" y="34"/>
                  </a:lnTo>
                  <a:lnTo>
                    <a:pt x="104" y="0"/>
                  </a:lnTo>
                  <a:lnTo>
                    <a:pt x="69" y="0"/>
                  </a:lnTo>
                  <a:lnTo>
                    <a:pt x="34" y="34"/>
                  </a:lnTo>
                  <a:lnTo>
                    <a:pt x="0" y="69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11" name="Freeform 328"/>
            <p:cNvSpPr>
              <a:spLocks noChangeArrowheads="1"/>
            </p:cNvSpPr>
            <p:nvPr/>
          </p:nvSpPr>
          <p:spPr bwMode="auto">
            <a:xfrm>
              <a:off x="4156" y="2701"/>
              <a:ext cx="62" cy="70"/>
            </a:xfrm>
            <a:custGeom>
              <a:avLst/>
              <a:gdLst>
                <a:gd name="T0" fmla="*/ 0 w 276"/>
                <a:gd name="T1" fmla="*/ 16 h 311"/>
                <a:gd name="T2" fmla="*/ 8 w 276"/>
                <a:gd name="T3" fmla="*/ 16 h 311"/>
                <a:gd name="T4" fmla="*/ 16 w 276"/>
                <a:gd name="T5" fmla="*/ 23 h 311"/>
                <a:gd name="T6" fmla="*/ 16 w 276"/>
                <a:gd name="T7" fmla="*/ 31 h 311"/>
                <a:gd name="T8" fmla="*/ 16 w 276"/>
                <a:gd name="T9" fmla="*/ 47 h 311"/>
                <a:gd name="T10" fmla="*/ 16 w 276"/>
                <a:gd name="T11" fmla="*/ 54 h 311"/>
                <a:gd name="T12" fmla="*/ 23 w 276"/>
                <a:gd name="T13" fmla="*/ 54 h 311"/>
                <a:gd name="T14" fmla="*/ 23 w 276"/>
                <a:gd name="T15" fmla="*/ 62 h 311"/>
                <a:gd name="T16" fmla="*/ 31 w 276"/>
                <a:gd name="T17" fmla="*/ 62 h 311"/>
                <a:gd name="T18" fmla="*/ 31 w 276"/>
                <a:gd name="T19" fmla="*/ 70 h 311"/>
                <a:gd name="T20" fmla="*/ 39 w 276"/>
                <a:gd name="T21" fmla="*/ 70 h 311"/>
                <a:gd name="T22" fmla="*/ 54 w 276"/>
                <a:gd name="T23" fmla="*/ 70 h 311"/>
                <a:gd name="T24" fmla="*/ 62 w 276"/>
                <a:gd name="T25" fmla="*/ 62 h 311"/>
                <a:gd name="T26" fmla="*/ 62 w 276"/>
                <a:gd name="T27" fmla="*/ 54 h 311"/>
                <a:gd name="T28" fmla="*/ 62 w 276"/>
                <a:gd name="T29" fmla="*/ 39 h 311"/>
                <a:gd name="T30" fmla="*/ 62 w 276"/>
                <a:gd name="T31" fmla="*/ 16 h 311"/>
                <a:gd name="T32" fmla="*/ 47 w 276"/>
                <a:gd name="T33" fmla="*/ 16 h 311"/>
                <a:gd name="T34" fmla="*/ 39 w 276"/>
                <a:gd name="T35" fmla="*/ 8 h 311"/>
                <a:gd name="T36" fmla="*/ 31 w 276"/>
                <a:gd name="T37" fmla="*/ 8 h 311"/>
                <a:gd name="T38" fmla="*/ 23 w 276"/>
                <a:gd name="T39" fmla="*/ 8 h 311"/>
                <a:gd name="T40" fmla="*/ 23 w 276"/>
                <a:gd name="T41" fmla="*/ 0 h 311"/>
                <a:gd name="T42" fmla="*/ 16 w 276"/>
                <a:gd name="T43" fmla="*/ 0 h 311"/>
                <a:gd name="T44" fmla="*/ 8 w 276"/>
                <a:gd name="T45" fmla="*/ 8 h 311"/>
                <a:gd name="T46" fmla="*/ 0 w 276"/>
                <a:gd name="T47" fmla="*/ 16 h 31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6" h="311">
                  <a:moveTo>
                    <a:pt x="0" y="69"/>
                  </a:moveTo>
                  <a:lnTo>
                    <a:pt x="34" y="69"/>
                  </a:lnTo>
                  <a:lnTo>
                    <a:pt x="69" y="103"/>
                  </a:lnTo>
                  <a:lnTo>
                    <a:pt x="69" y="137"/>
                  </a:lnTo>
                  <a:lnTo>
                    <a:pt x="69" y="207"/>
                  </a:lnTo>
                  <a:lnTo>
                    <a:pt x="69" y="240"/>
                  </a:lnTo>
                  <a:lnTo>
                    <a:pt x="104" y="240"/>
                  </a:lnTo>
                  <a:lnTo>
                    <a:pt x="104" y="274"/>
                  </a:lnTo>
                  <a:lnTo>
                    <a:pt x="138" y="274"/>
                  </a:lnTo>
                  <a:lnTo>
                    <a:pt x="138" y="310"/>
                  </a:lnTo>
                  <a:lnTo>
                    <a:pt x="172" y="310"/>
                  </a:lnTo>
                  <a:lnTo>
                    <a:pt x="241" y="310"/>
                  </a:lnTo>
                  <a:lnTo>
                    <a:pt x="275" y="274"/>
                  </a:lnTo>
                  <a:lnTo>
                    <a:pt x="275" y="240"/>
                  </a:lnTo>
                  <a:lnTo>
                    <a:pt x="275" y="172"/>
                  </a:lnTo>
                  <a:lnTo>
                    <a:pt x="275" y="69"/>
                  </a:lnTo>
                  <a:lnTo>
                    <a:pt x="207" y="69"/>
                  </a:lnTo>
                  <a:lnTo>
                    <a:pt x="172" y="34"/>
                  </a:lnTo>
                  <a:lnTo>
                    <a:pt x="138" y="34"/>
                  </a:lnTo>
                  <a:lnTo>
                    <a:pt x="104" y="34"/>
                  </a:lnTo>
                  <a:lnTo>
                    <a:pt x="104" y="0"/>
                  </a:lnTo>
                  <a:lnTo>
                    <a:pt x="69" y="0"/>
                  </a:lnTo>
                  <a:lnTo>
                    <a:pt x="34" y="34"/>
                  </a:lnTo>
                  <a:lnTo>
                    <a:pt x="0" y="6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12" name="Freeform 329"/>
            <p:cNvSpPr>
              <a:spLocks noChangeArrowheads="1"/>
            </p:cNvSpPr>
            <p:nvPr/>
          </p:nvSpPr>
          <p:spPr bwMode="auto">
            <a:xfrm>
              <a:off x="3930" y="2202"/>
              <a:ext cx="132" cy="124"/>
            </a:xfrm>
            <a:custGeom>
              <a:avLst/>
              <a:gdLst>
                <a:gd name="T0" fmla="*/ 101 w 586"/>
                <a:gd name="T1" fmla="*/ 0 h 550"/>
                <a:gd name="T2" fmla="*/ 93 w 586"/>
                <a:gd name="T3" fmla="*/ 15 h 550"/>
                <a:gd name="T4" fmla="*/ 77 w 586"/>
                <a:gd name="T5" fmla="*/ 23 h 550"/>
                <a:gd name="T6" fmla="*/ 54 w 586"/>
                <a:gd name="T7" fmla="*/ 39 h 550"/>
                <a:gd name="T8" fmla="*/ 31 w 586"/>
                <a:gd name="T9" fmla="*/ 54 h 550"/>
                <a:gd name="T10" fmla="*/ 0 w 586"/>
                <a:gd name="T11" fmla="*/ 70 h 550"/>
                <a:gd name="T12" fmla="*/ 0 w 586"/>
                <a:gd name="T13" fmla="*/ 101 h 550"/>
                <a:gd name="T14" fmla="*/ 0 w 586"/>
                <a:gd name="T15" fmla="*/ 124 h 550"/>
                <a:gd name="T16" fmla="*/ 39 w 586"/>
                <a:gd name="T17" fmla="*/ 116 h 550"/>
                <a:gd name="T18" fmla="*/ 47 w 586"/>
                <a:gd name="T19" fmla="*/ 108 h 550"/>
                <a:gd name="T20" fmla="*/ 54 w 586"/>
                <a:gd name="T21" fmla="*/ 101 h 550"/>
                <a:gd name="T22" fmla="*/ 62 w 586"/>
                <a:gd name="T23" fmla="*/ 93 h 550"/>
                <a:gd name="T24" fmla="*/ 77 w 586"/>
                <a:gd name="T25" fmla="*/ 85 h 550"/>
                <a:gd name="T26" fmla="*/ 93 w 586"/>
                <a:gd name="T27" fmla="*/ 78 h 550"/>
                <a:gd name="T28" fmla="*/ 116 w 586"/>
                <a:gd name="T29" fmla="*/ 54 h 550"/>
                <a:gd name="T30" fmla="*/ 132 w 586"/>
                <a:gd name="T31" fmla="*/ 46 h 550"/>
                <a:gd name="T32" fmla="*/ 116 w 586"/>
                <a:gd name="T33" fmla="*/ 31 h 550"/>
                <a:gd name="T34" fmla="*/ 108 w 586"/>
                <a:gd name="T35" fmla="*/ 15 h 550"/>
                <a:gd name="T36" fmla="*/ 101 w 586"/>
                <a:gd name="T37" fmla="*/ 0 h 5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86" h="550">
                  <a:moveTo>
                    <a:pt x="448" y="0"/>
                  </a:moveTo>
                  <a:lnTo>
                    <a:pt x="413" y="68"/>
                  </a:lnTo>
                  <a:lnTo>
                    <a:pt x="344" y="103"/>
                  </a:lnTo>
                  <a:lnTo>
                    <a:pt x="241" y="172"/>
                  </a:lnTo>
                  <a:lnTo>
                    <a:pt x="137" y="240"/>
                  </a:lnTo>
                  <a:lnTo>
                    <a:pt x="0" y="309"/>
                  </a:lnTo>
                  <a:lnTo>
                    <a:pt x="0" y="446"/>
                  </a:lnTo>
                  <a:lnTo>
                    <a:pt x="0" y="549"/>
                  </a:lnTo>
                  <a:lnTo>
                    <a:pt x="172" y="516"/>
                  </a:lnTo>
                  <a:lnTo>
                    <a:pt x="207" y="481"/>
                  </a:lnTo>
                  <a:lnTo>
                    <a:pt x="241" y="446"/>
                  </a:lnTo>
                  <a:lnTo>
                    <a:pt x="275" y="412"/>
                  </a:lnTo>
                  <a:lnTo>
                    <a:pt x="344" y="377"/>
                  </a:lnTo>
                  <a:lnTo>
                    <a:pt x="413" y="344"/>
                  </a:lnTo>
                  <a:lnTo>
                    <a:pt x="516" y="240"/>
                  </a:lnTo>
                  <a:lnTo>
                    <a:pt x="585" y="205"/>
                  </a:lnTo>
                  <a:lnTo>
                    <a:pt x="516" y="137"/>
                  </a:lnTo>
                  <a:lnTo>
                    <a:pt x="481" y="68"/>
                  </a:lnTo>
                  <a:lnTo>
                    <a:pt x="448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13" name="Freeform 330"/>
            <p:cNvSpPr>
              <a:spLocks noChangeArrowheads="1"/>
            </p:cNvSpPr>
            <p:nvPr/>
          </p:nvSpPr>
          <p:spPr bwMode="auto">
            <a:xfrm>
              <a:off x="3930" y="2202"/>
              <a:ext cx="132" cy="124"/>
            </a:xfrm>
            <a:custGeom>
              <a:avLst/>
              <a:gdLst>
                <a:gd name="T0" fmla="*/ 101 w 586"/>
                <a:gd name="T1" fmla="*/ 0 h 550"/>
                <a:gd name="T2" fmla="*/ 93 w 586"/>
                <a:gd name="T3" fmla="*/ 15 h 550"/>
                <a:gd name="T4" fmla="*/ 77 w 586"/>
                <a:gd name="T5" fmla="*/ 23 h 550"/>
                <a:gd name="T6" fmla="*/ 54 w 586"/>
                <a:gd name="T7" fmla="*/ 39 h 550"/>
                <a:gd name="T8" fmla="*/ 31 w 586"/>
                <a:gd name="T9" fmla="*/ 54 h 550"/>
                <a:gd name="T10" fmla="*/ 0 w 586"/>
                <a:gd name="T11" fmla="*/ 70 h 550"/>
                <a:gd name="T12" fmla="*/ 0 w 586"/>
                <a:gd name="T13" fmla="*/ 101 h 550"/>
                <a:gd name="T14" fmla="*/ 0 w 586"/>
                <a:gd name="T15" fmla="*/ 124 h 550"/>
                <a:gd name="T16" fmla="*/ 39 w 586"/>
                <a:gd name="T17" fmla="*/ 116 h 550"/>
                <a:gd name="T18" fmla="*/ 47 w 586"/>
                <a:gd name="T19" fmla="*/ 108 h 550"/>
                <a:gd name="T20" fmla="*/ 54 w 586"/>
                <a:gd name="T21" fmla="*/ 101 h 550"/>
                <a:gd name="T22" fmla="*/ 62 w 586"/>
                <a:gd name="T23" fmla="*/ 93 h 550"/>
                <a:gd name="T24" fmla="*/ 77 w 586"/>
                <a:gd name="T25" fmla="*/ 85 h 550"/>
                <a:gd name="T26" fmla="*/ 93 w 586"/>
                <a:gd name="T27" fmla="*/ 78 h 550"/>
                <a:gd name="T28" fmla="*/ 116 w 586"/>
                <a:gd name="T29" fmla="*/ 54 h 550"/>
                <a:gd name="T30" fmla="*/ 132 w 586"/>
                <a:gd name="T31" fmla="*/ 46 h 550"/>
                <a:gd name="T32" fmla="*/ 116 w 586"/>
                <a:gd name="T33" fmla="*/ 31 h 550"/>
                <a:gd name="T34" fmla="*/ 108 w 586"/>
                <a:gd name="T35" fmla="*/ 15 h 550"/>
                <a:gd name="T36" fmla="*/ 101 w 586"/>
                <a:gd name="T37" fmla="*/ 0 h 5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86" h="550">
                  <a:moveTo>
                    <a:pt x="448" y="0"/>
                  </a:moveTo>
                  <a:lnTo>
                    <a:pt x="413" y="68"/>
                  </a:lnTo>
                  <a:lnTo>
                    <a:pt x="344" y="103"/>
                  </a:lnTo>
                  <a:lnTo>
                    <a:pt x="241" y="172"/>
                  </a:lnTo>
                  <a:lnTo>
                    <a:pt x="137" y="240"/>
                  </a:lnTo>
                  <a:lnTo>
                    <a:pt x="0" y="309"/>
                  </a:lnTo>
                  <a:lnTo>
                    <a:pt x="0" y="446"/>
                  </a:lnTo>
                  <a:lnTo>
                    <a:pt x="0" y="549"/>
                  </a:lnTo>
                  <a:lnTo>
                    <a:pt x="172" y="516"/>
                  </a:lnTo>
                  <a:lnTo>
                    <a:pt x="207" y="481"/>
                  </a:lnTo>
                  <a:lnTo>
                    <a:pt x="241" y="446"/>
                  </a:lnTo>
                  <a:lnTo>
                    <a:pt x="275" y="412"/>
                  </a:lnTo>
                  <a:lnTo>
                    <a:pt x="344" y="377"/>
                  </a:lnTo>
                  <a:lnTo>
                    <a:pt x="413" y="344"/>
                  </a:lnTo>
                  <a:lnTo>
                    <a:pt x="516" y="240"/>
                  </a:lnTo>
                  <a:lnTo>
                    <a:pt x="585" y="205"/>
                  </a:lnTo>
                  <a:lnTo>
                    <a:pt x="516" y="137"/>
                  </a:lnTo>
                  <a:lnTo>
                    <a:pt x="481" y="68"/>
                  </a:lnTo>
                  <a:lnTo>
                    <a:pt x="44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14" name="Freeform 331"/>
            <p:cNvSpPr>
              <a:spLocks noChangeArrowheads="1"/>
            </p:cNvSpPr>
            <p:nvPr/>
          </p:nvSpPr>
          <p:spPr bwMode="auto">
            <a:xfrm>
              <a:off x="4047" y="2116"/>
              <a:ext cx="62" cy="77"/>
            </a:xfrm>
            <a:custGeom>
              <a:avLst/>
              <a:gdLst>
                <a:gd name="T0" fmla="*/ 38 w 277"/>
                <a:gd name="T1" fmla="*/ 0 h 345"/>
                <a:gd name="T2" fmla="*/ 23 w 277"/>
                <a:gd name="T3" fmla="*/ 8 h 345"/>
                <a:gd name="T4" fmla="*/ 23 w 277"/>
                <a:gd name="T5" fmla="*/ 15 h 345"/>
                <a:gd name="T6" fmla="*/ 16 w 277"/>
                <a:gd name="T7" fmla="*/ 23 h 345"/>
                <a:gd name="T8" fmla="*/ 8 w 277"/>
                <a:gd name="T9" fmla="*/ 38 h 345"/>
                <a:gd name="T10" fmla="*/ 8 w 277"/>
                <a:gd name="T11" fmla="*/ 46 h 345"/>
                <a:gd name="T12" fmla="*/ 0 w 277"/>
                <a:gd name="T13" fmla="*/ 54 h 345"/>
                <a:gd name="T14" fmla="*/ 0 w 277"/>
                <a:gd name="T15" fmla="*/ 61 h 345"/>
                <a:gd name="T16" fmla="*/ 8 w 277"/>
                <a:gd name="T17" fmla="*/ 69 h 345"/>
                <a:gd name="T18" fmla="*/ 16 w 277"/>
                <a:gd name="T19" fmla="*/ 77 h 345"/>
                <a:gd name="T20" fmla="*/ 23 w 277"/>
                <a:gd name="T21" fmla="*/ 77 h 345"/>
                <a:gd name="T22" fmla="*/ 31 w 277"/>
                <a:gd name="T23" fmla="*/ 77 h 345"/>
                <a:gd name="T24" fmla="*/ 38 w 277"/>
                <a:gd name="T25" fmla="*/ 61 h 345"/>
                <a:gd name="T26" fmla="*/ 46 w 277"/>
                <a:gd name="T27" fmla="*/ 46 h 345"/>
                <a:gd name="T28" fmla="*/ 54 w 277"/>
                <a:gd name="T29" fmla="*/ 38 h 345"/>
                <a:gd name="T30" fmla="*/ 54 w 277"/>
                <a:gd name="T31" fmla="*/ 31 h 345"/>
                <a:gd name="T32" fmla="*/ 62 w 277"/>
                <a:gd name="T33" fmla="*/ 15 h 345"/>
                <a:gd name="T34" fmla="*/ 46 w 277"/>
                <a:gd name="T35" fmla="*/ 8 h 345"/>
                <a:gd name="T36" fmla="*/ 38 w 277"/>
                <a:gd name="T37" fmla="*/ 0 h 3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7" h="345">
                  <a:moveTo>
                    <a:pt x="172" y="0"/>
                  </a:moveTo>
                  <a:lnTo>
                    <a:pt x="104" y="34"/>
                  </a:lnTo>
                  <a:lnTo>
                    <a:pt x="104" y="69"/>
                  </a:lnTo>
                  <a:lnTo>
                    <a:pt x="70" y="103"/>
                  </a:lnTo>
                  <a:lnTo>
                    <a:pt x="35" y="172"/>
                  </a:lnTo>
                  <a:lnTo>
                    <a:pt x="35" y="207"/>
                  </a:lnTo>
                  <a:lnTo>
                    <a:pt x="0" y="240"/>
                  </a:lnTo>
                  <a:lnTo>
                    <a:pt x="0" y="274"/>
                  </a:lnTo>
                  <a:lnTo>
                    <a:pt x="35" y="309"/>
                  </a:lnTo>
                  <a:lnTo>
                    <a:pt x="70" y="344"/>
                  </a:lnTo>
                  <a:lnTo>
                    <a:pt x="104" y="344"/>
                  </a:lnTo>
                  <a:lnTo>
                    <a:pt x="138" y="344"/>
                  </a:lnTo>
                  <a:lnTo>
                    <a:pt x="172" y="274"/>
                  </a:lnTo>
                  <a:lnTo>
                    <a:pt x="207" y="207"/>
                  </a:lnTo>
                  <a:lnTo>
                    <a:pt x="242" y="172"/>
                  </a:lnTo>
                  <a:lnTo>
                    <a:pt x="242" y="137"/>
                  </a:lnTo>
                  <a:lnTo>
                    <a:pt x="276" y="69"/>
                  </a:lnTo>
                  <a:lnTo>
                    <a:pt x="207" y="34"/>
                  </a:lnTo>
                  <a:lnTo>
                    <a:pt x="172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15" name="Freeform 332"/>
            <p:cNvSpPr>
              <a:spLocks noChangeArrowheads="1"/>
            </p:cNvSpPr>
            <p:nvPr/>
          </p:nvSpPr>
          <p:spPr bwMode="auto">
            <a:xfrm>
              <a:off x="4047" y="2116"/>
              <a:ext cx="62" cy="77"/>
            </a:xfrm>
            <a:custGeom>
              <a:avLst/>
              <a:gdLst>
                <a:gd name="T0" fmla="*/ 38 w 277"/>
                <a:gd name="T1" fmla="*/ 0 h 345"/>
                <a:gd name="T2" fmla="*/ 23 w 277"/>
                <a:gd name="T3" fmla="*/ 8 h 345"/>
                <a:gd name="T4" fmla="*/ 23 w 277"/>
                <a:gd name="T5" fmla="*/ 15 h 345"/>
                <a:gd name="T6" fmla="*/ 16 w 277"/>
                <a:gd name="T7" fmla="*/ 23 h 345"/>
                <a:gd name="T8" fmla="*/ 8 w 277"/>
                <a:gd name="T9" fmla="*/ 38 h 345"/>
                <a:gd name="T10" fmla="*/ 8 w 277"/>
                <a:gd name="T11" fmla="*/ 46 h 345"/>
                <a:gd name="T12" fmla="*/ 0 w 277"/>
                <a:gd name="T13" fmla="*/ 54 h 345"/>
                <a:gd name="T14" fmla="*/ 0 w 277"/>
                <a:gd name="T15" fmla="*/ 61 h 345"/>
                <a:gd name="T16" fmla="*/ 8 w 277"/>
                <a:gd name="T17" fmla="*/ 69 h 345"/>
                <a:gd name="T18" fmla="*/ 16 w 277"/>
                <a:gd name="T19" fmla="*/ 77 h 345"/>
                <a:gd name="T20" fmla="*/ 23 w 277"/>
                <a:gd name="T21" fmla="*/ 77 h 345"/>
                <a:gd name="T22" fmla="*/ 31 w 277"/>
                <a:gd name="T23" fmla="*/ 77 h 345"/>
                <a:gd name="T24" fmla="*/ 38 w 277"/>
                <a:gd name="T25" fmla="*/ 61 h 345"/>
                <a:gd name="T26" fmla="*/ 46 w 277"/>
                <a:gd name="T27" fmla="*/ 46 h 345"/>
                <a:gd name="T28" fmla="*/ 54 w 277"/>
                <a:gd name="T29" fmla="*/ 38 h 345"/>
                <a:gd name="T30" fmla="*/ 54 w 277"/>
                <a:gd name="T31" fmla="*/ 31 h 345"/>
                <a:gd name="T32" fmla="*/ 62 w 277"/>
                <a:gd name="T33" fmla="*/ 15 h 345"/>
                <a:gd name="T34" fmla="*/ 46 w 277"/>
                <a:gd name="T35" fmla="*/ 8 h 345"/>
                <a:gd name="T36" fmla="*/ 38 w 277"/>
                <a:gd name="T37" fmla="*/ 0 h 3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7" h="345">
                  <a:moveTo>
                    <a:pt x="172" y="0"/>
                  </a:moveTo>
                  <a:lnTo>
                    <a:pt x="104" y="34"/>
                  </a:lnTo>
                  <a:lnTo>
                    <a:pt x="104" y="69"/>
                  </a:lnTo>
                  <a:lnTo>
                    <a:pt x="70" y="103"/>
                  </a:lnTo>
                  <a:lnTo>
                    <a:pt x="35" y="172"/>
                  </a:lnTo>
                  <a:lnTo>
                    <a:pt x="35" y="207"/>
                  </a:lnTo>
                  <a:lnTo>
                    <a:pt x="0" y="240"/>
                  </a:lnTo>
                  <a:lnTo>
                    <a:pt x="0" y="274"/>
                  </a:lnTo>
                  <a:lnTo>
                    <a:pt x="35" y="309"/>
                  </a:lnTo>
                  <a:lnTo>
                    <a:pt x="70" y="344"/>
                  </a:lnTo>
                  <a:lnTo>
                    <a:pt x="104" y="344"/>
                  </a:lnTo>
                  <a:lnTo>
                    <a:pt x="138" y="344"/>
                  </a:lnTo>
                  <a:lnTo>
                    <a:pt x="172" y="274"/>
                  </a:lnTo>
                  <a:lnTo>
                    <a:pt x="207" y="207"/>
                  </a:lnTo>
                  <a:lnTo>
                    <a:pt x="242" y="172"/>
                  </a:lnTo>
                  <a:lnTo>
                    <a:pt x="242" y="137"/>
                  </a:lnTo>
                  <a:lnTo>
                    <a:pt x="276" y="69"/>
                  </a:lnTo>
                  <a:lnTo>
                    <a:pt x="207" y="34"/>
                  </a:lnTo>
                  <a:lnTo>
                    <a:pt x="172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16" name="Freeform 333"/>
            <p:cNvSpPr>
              <a:spLocks noChangeArrowheads="1"/>
            </p:cNvSpPr>
            <p:nvPr/>
          </p:nvSpPr>
          <p:spPr bwMode="auto">
            <a:xfrm>
              <a:off x="4078" y="2218"/>
              <a:ext cx="116" cy="155"/>
            </a:xfrm>
            <a:custGeom>
              <a:avLst/>
              <a:gdLst>
                <a:gd name="T0" fmla="*/ 93 w 517"/>
                <a:gd name="T1" fmla="*/ 31 h 689"/>
                <a:gd name="T2" fmla="*/ 101 w 517"/>
                <a:gd name="T3" fmla="*/ 39 h 689"/>
                <a:gd name="T4" fmla="*/ 101 w 517"/>
                <a:gd name="T5" fmla="*/ 47 h 689"/>
                <a:gd name="T6" fmla="*/ 108 w 517"/>
                <a:gd name="T7" fmla="*/ 54 h 689"/>
                <a:gd name="T8" fmla="*/ 116 w 517"/>
                <a:gd name="T9" fmla="*/ 70 h 689"/>
                <a:gd name="T10" fmla="*/ 108 w 517"/>
                <a:gd name="T11" fmla="*/ 70 h 689"/>
                <a:gd name="T12" fmla="*/ 101 w 517"/>
                <a:gd name="T13" fmla="*/ 70 h 689"/>
                <a:gd name="T14" fmla="*/ 93 w 517"/>
                <a:gd name="T15" fmla="*/ 70 h 689"/>
                <a:gd name="T16" fmla="*/ 85 w 517"/>
                <a:gd name="T17" fmla="*/ 77 h 689"/>
                <a:gd name="T18" fmla="*/ 85 w 517"/>
                <a:gd name="T19" fmla="*/ 85 h 689"/>
                <a:gd name="T20" fmla="*/ 70 w 517"/>
                <a:gd name="T21" fmla="*/ 116 h 689"/>
                <a:gd name="T22" fmla="*/ 62 w 517"/>
                <a:gd name="T23" fmla="*/ 132 h 689"/>
                <a:gd name="T24" fmla="*/ 62 w 517"/>
                <a:gd name="T25" fmla="*/ 139 h 689"/>
                <a:gd name="T26" fmla="*/ 54 w 517"/>
                <a:gd name="T27" fmla="*/ 147 h 689"/>
                <a:gd name="T28" fmla="*/ 54 w 517"/>
                <a:gd name="T29" fmla="*/ 155 h 689"/>
                <a:gd name="T30" fmla="*/ 46 w 517"/>
                <a:gd name="T31" fmla="*/ 147 h 689"/>
                <a:gd name="T32" fmla="*/ 39 w 517"/>
                <a:gd name="T33" fmla="*/ 139 h 689"/>
                <a:gd name="T34" fmla="*/ 39 w 517"/>
                <a:gd name="T35" fmla="*/ 132 h 689"/>
                <a:gd name="T36" fmla="*/ 31 w 517"/>
                <a:gd name="T37" fmla="*/ 124 h 689"/>
                <a:gd name="T38" fmla="*/ 23 w 517"/>
                <a:gd name="T39" fmla="*/ 116 h 689"/>
                <a:gd name="T40" fmla="*/ 23 w 517"/>
                <a:gd name="T41" fmla="*/ 108 h 689"/>
                <a:gd name="T42" fmla="*/ 15 w 517"/>
                <a:gd name="T43" fmla="*/ 93 h 689"/>
                <a:gd name="T44" fmla="*/ 8 w 517"/>
                <a:gd name="T45" fmla="*/ 85 h 689"/>
                <a:gd name="T46" fmla="*/ 8 w 517"/>
                <a:gd name="T47" fmla="*/ 77 h 689"/>
                <a:gd name="T48" fmla="*/ 8 w 517"/>
                <a:gd name="T49" fmla="*/ 70 h 689"/>
                <a:gd name="T50" fmla="*/ 15 w 517"/>
                <a:gd name="T51" fmla="*/ 54 h 689"/>
                <a:gd name="T52" fmla="*/ 8 w 517"/>
                <a:gd name="T53" fmla="*/ 54 h 689"/>
                <a:gd name="T54" fmla="*/ 0 w 517"/>
                <a:gd name="T55" fmla="*/ 47 h 689"/>
                <a:gd name="T56" fmla="*/ 0 w 517"/>
                <a:gd name="T57" fmla="*/ 39 h 689"/>
                <a:gd name="T58" fmla="*/ 8 w 517"/>
                <a:gd name="T59" fmla="*/ 31 h 689"/>
                <a:gd name="T60" fmla="*/ 15 w 517"/>
                <a:gd name="T61" fmla="*/ 23 h 689"/>
                <a:gd name="T62" fmla="*/ 23 w 517"/>
                <a:gd name="T63" fmla="*/ 16 h 689"/>
                <a:gd name="T64" fmla="*/ 39 w 517"/>
                <a:gd name="T65" fmla="*/ 0 h 689"/>
                <a:gd name="T66" fmla="*/ 54 w 517"/>
                <a:gd name="T67" fmla="*/ 16 h 689"/>
                <a:gd name="T68" fmla="*/ 54 w 517"/>
                <a:gd name="T69" fmla="*/ 39 h 689"/>
                <a:gd name="T70" fmla="*/ 54 w 517"/>
                <a:gd name="T71" fmla="*/ 47 h 689"/>
                <a:gd name="T72" fmla="*/ 62 w 517"/>
                <a:gd name="T73" fmla="*/ 54 h 689"/>
                <a:gd name="T74" fmla="*/ 70 w 517"/>
                <a:gd name="T75" fmla="*/ 54 h 689"/>
                <a:gd name="T76" fmla="*/ 70 w 517"/>
                <a:gd name="T77" fmla="*/ 47 h 689"/>
                <a:gd name="T78" fmla="*/ 70 w 517"/>
                <a:gd name="T79" fmla="*/ 39 h 689"/>
                <a:gd name="T80" fmla="*/ 70 w 517"/>
                <a:gd name="T81" fmla="*/ 31 h 689"/>
                <a:gd name="T82" fmla="*/ 85 w 517"/>
                <a:gd name="T83" fmla="*/ 31 h 689"/>
                <a:gd name="T84" fmla="*/ 93 w 517"/>
                <a:gd name="T85" fmla="*/ 31 h 68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7" h="689">
                  <a:moveTo>
                    <a:pt x="413" y="137"/>
                  </a:moveTo>
                  <a:lnTo>
                    <a:pt x="448" y="172"/>
                  </a:lnTo>
                  <a:lnTo>
                    <a:pt x="448" y="207"/>
                  </a:lnTo>
                  <a:lnTo>
                    <a:pt x="482" y="241"/>
                  </a:lnTo>
                  <a:lnTo>
                    <a:pt x="516" y="310"/>
                  </a:lnTo>
                  <a:lnTo>
                    <a:pt x="482" y="310"/>
                  </a:lnTo>
                  <a:lnTo>
                    <a:pt x="448" y="310"/>
                  </a:lnTo>
                  <a:lnTo>
                    <a:pt x="413" y="310"/>
                  </a:lnTo>
                  <a:lnTo>
                    <a:pt x="378" y="344"/>
                  </a:lnTo>
                  <a:lnTo>
                    <a:pt x="378" y="378"/>
                  </a:lnTo>
                  <a:lnTo>
                    <a:pt x="310" y="516"/>
                  </a:lnTo>
                  <a:lnTo>
                    <a:pt x="275" y="585"/>
                  </a:lnTo>
                  <a:lnTo>
                    <a:pt x="275" y="619"/>
                  </a:lnTo>
                  <a:lnTo>
                    <a:pt x="241" y="653"/>
                  </a:lnTo>
                  <a:lnTo>
                    <a:pt x="241" y="688"/>
                  </a:lnTo>
                  <a:lnTo>
                    <a:pt x="206" y="653"/>
                  </a:lnTo>
                  <a:lnTo>
                    <a:pt x="172" y="619"/>
                  </a:lnTo>
                  <a:lnTo>
                    <a:pt x="172" y="585"/>
                  </a:lnTo>
                  <a:lnTo>
                    <a:pt x="138" y="551"/>
                  </a:lnTo>
                  <a:lnTo>
                    <a:pt x="104" y="516"/>
                  </a:lnTo>
                  <a:lnTo>
                    <a:pt x="104" y="481"/>
                  </a:lnTo>
                  <a:lnTo>
                    <a:pt x="69" y="414"/>
                  </a:lnTo>
                  <a:lnTo>
                    <a:pt x="34" y="378"/>
                  </a:lnTo>
                  <a:lnTo>
                    <a:pt x="34" y="344"/>
                  </a:lnTo>
                  <a:lnTo>
                    <a:pt x="34" y="310"/>
                  </a:lnTo>
                  <a:lnTo>
                    <a:pt x="69" y="241"/>
                  </a:lnTo>
                  <a:lnTo>
                    <a:pt x="34" y="241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34" y="137"/>
                  </a:lnTo>
                  <a:lnTo>
                    <a:pt x="69" y="104"/>
                  </a:lnTo>
                  <a:lnTo>
                    <a:pt x="104" y="70"/>
                  </a:lnTo>
                  <a:lnTo>
                    <a:pt x="172" y="0"/>
                  </a:lnTo>
                  <a:lnTo>
                    <a:pt x="241" y="70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75" y="241"/>
                  </a:lnTo>
                  <a:lnTo>
                    <a:pt x="310" y="241"/>
                  </a:lnTo>
                  <a:lnTo>
                    <a:pt x="310" y="207"/>
                  </a:lnTo>
                  <a:lnTo>
                    <a:pt x="310" y="172"/>
                  </a:lnTo>
                  <a:lnTo>
                    <a:pt x="310" y="137"/>
                  </a:lnTo>
                  <a:lnTo>
                    <a:pt x="378" y="137"/>
                  </a:lnTo>
                  <a:lnTo>
                    <a:pt x="413" y="137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17" name="Freeform 334"/>
            <p:cNvSpPr>
              <a:spLocks noChangeArrowheads="1"/>
            </p:cNvSpPr>
            <p:nvPr/>
          </p:nvSpPr>
          <p:spPr bwMode="auto">
            <a:xfrm>
              <a:off x="4078" y="2218"/>
              <a:ext cx="116" cy="155"/>
            </a:xfrm>
            <a:custGeom>
              <a:avLst/>
              <a:gdLst>
                <a:gd name="T0" fmla="*/ 93 w 517"/>
                <a:gd name="T1" fmla="*/ 31 h 689"/>
                <a:gd name="T2" fmla="*/ 101 w 517"/>
                <a:gd name="T3" fmla="*/ 39 h 689"/>
                <a:gd name="T4" fmla="*/ 101 w 517"/>
                <a:gd name="T5" fmla="*/ 47 h 689"/>
                <a:gd name="T6" fmla="*/ 108 w 517"/>
                <a:gd name="T7" fmla="*/ 54 h 689"/>
                <a:gd name="T8" fmla="*/ 116 w 517"/>
                <a:gd name="T9" fmla="*/ 70 h 689"/>
                <a:gd name="T10" fmla="*/ 108 w 517"/>
                <a:gd name="T11" fmla="*/ 70 h 689"/>
                <a:gd name="T12" fmla="*/ 101 w 517"/>
                <a:gd name="T13" fmla="*/ 70 h 689"/>
                <a:gd name="T14" fmla="*/ 93 w 517"/>
                <a:gd name="T15" fmla="*/ 70 h 689"/>
                <a:gd name="T16" fmla="*/ 85 w 517"/>
                <a:gd name="T17" fmla="*/ 77 h 689"/>
                <a:gd name="T18" fmla="*/ 85 w 517"/>
                <a:gd name="T19" fmla="*/ 85 h 689"/>
                <a:gd name="T20" fmla="*/ 70 w 517"/>
                <a:gd name="T21" fmla="*/ 116 h 689"/>
                <a:gd name="T22" fmla="*/ 62 w 517"/>
                <a:gd name="T23" fmla="*/ 132 h 689"/>
                <a:gd name="T24" fmla="*/ 62 w 517"/>
                <a:gd name="T25" fmla="*/ 139 h 689"/>
                <a:gd name="T26" fmla="*/ 54 w 517"/>
                <a:gd name="T27" fmla="*/ 147 h 689"/>
                <a:gd name="T28" fmla="*/ 54 w 517"/>
                <a:gd name="T29" fmla="*/ 155 h 689"/>
                <a:gd name="T30" fmla="*/ 46 w 517"/>
                <a:gd name="T31" fmla="*/ 147 h 689"/>
                <a:gd name="T32" fmla="*/ 39 w 517"/>
                <a:gd name="T33" fmla="*/ 139 h 689"/>
                <a:gd name="T34" fmla="*/ 39 w 517"/>
                <a:gd name="T35" fmla="*/ 132 h 689"/>
                <a:gd name="T36" fmla="*/ 31 w 517"/>
                <a:gd name="T37" fmla="*/ 124 h 689"/>
                <a:gd name="T38" fmla="*/ 23 w 517"/>
                <a:gd name="T39" fmla="*/ 116 h 689"/>
                <a:gd name="T40" fmla="*/ 23 w 517"/>
                <a:gd name="T41" fmla="*/ 108 h 689"/>
                <a:gd name="T42" fmla="*/ 15 w 517"/>
                <a:gd name="T43" fmla="*/ 93 h 689"/>
                <a:gd name="T44" fmla="*/ 8 w 517"/>
                <a:gd name="T45" fmla="*/ 85 h 689"/>
                <a:gd name="T46" fmla="*/ 8 w 517"/>
                <a:gd name="T47" fmla="*/ 77 h 689"/>
                <a:gd name="T48" fmla="*/ 8 w 517"/>
                <a:gd name="T49" fmla="*/ 70 h 689"/>
                <a:gd name="T50" fmla="*/ 15 w 517"/>
                <a:gd name="T51" fmla="*/ 54 h 689"/>
                <a:gd name="T52" fmla="*/ 8 w 517"/>
                <a:gd name="T53" fmla="*/ 54 h 689"/>
                <a:gd name="T54" fmla="*/ 0 w 517"/>
                <a:gd name="T55" fmla="*/ 47 h 689"/>
                <a:gd name="T56" fmla="*/ 0 w 517"/>
                <a:gd name="T57" fmla="*/ 39 h 689"/>
                <a:gd name="T58" fmla="*/ 8 w 517"/>
                <a:gd name="T59" fmla="*/ 31 h 689"/>
                <a:gd name="T60" fmla="*/ 15 w 517"/>
                <a:gd name="T61" fmla="*/ 23 h 689"/>
                <a:gd name="T62" fmla="*/ 23 w 517"/>
                <a:gd name="T63" fmla="*/ 16 h 689"/>
                <a:gd name="T64" fmla="*/ 39 w 517"/>
                <a:gd name="T65" fmla="*/ 0 h 689"/>
                <a:gd name="T66" fmla="*/ 54 w 517"/>
                <a:gd name="T67" fmla="*/ 16 h 689"/>
                <a:gd name="T68" fmla="*/ 54 w 517"/>
                <a:gd name="T69" fmla="*/ 39 h 689"/>
                <a:gd name="T70" fmla="*/ 54 w 517"/>
                <a:gd name="T71" fmla="*/ 47 h 689"/>
                <a:gd name="T72" fmla="*/ 62 w 517"/>
                <a:gd name="T73" fmla="*/ 54 h 689"/>
                <a:gd name="T74" fmla="*/ 70 w 517"/>
                <a:gd name="T75" fmla="*/ 54 h 689"/>
                <a:gd name="T76" fmla="*/ 70 w 517"/>
                <a:gd name="T77" fmla="*/ 47 h 689"/>
                <a:gd name="T78" fmla="*/ 70 w 517"/>
                <a:gd name="T79" fmla="*/ 39 h 689"/>
                <a:gd name="T80" fmla="*/ 70 w 517"/>
                <a:gd name="T81" fmla="*/ 31 h 689"/>
                <a:gd name="T82" fmla="*/ 85 w 517"/>
                <a:gd name="T83" fmla="*/ 31 h 689"/>
                <a:gd name="T84" fmla="*/ 93 w 517"/>
                <a:gd name="T85" fmla="*/ 31 h 68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7" h="689">
                  <a:moveTo>
                    <a:pt x="413" y="137"/>
                  </a:moveTo>
                  <a:lnTo>
                    <a:pt x="448" y="172"/>
                  </a:lnTo>
                  <a:lnTo>
                    <a:pt x="448" y="207"/>
                  </a:lnTo>
                  <a:lnTo>
                    <a:pt x="482" y="241"/>
                  </a:lnTo>
                  <a:lnTo>
                    <a:pt x="516" y="310"/>
                  </a:lnTo>
                  <a:lnTo>
                    <a:pt x="482" y="310"/>
                  </a:lnTo>
                  <a:lnTo>
                    <a:pt x="448" y="310"/>
                  </a:lnTo>
                  <a:lnTo>
                    <a:pt x="413" y="310"/>
                  </a:lnTo>
                  <a:lnTo>
                    <a:pt x="378" y="344"/>
                  </a:lnTo>
                  <a:lnTo>
                    <a:pt x="378" y="378"/>
                  </a:lnTo>
                  <a:lnTo>
                    <a:pt x="310" y="516"/>
                  </a:lnTo>
                  <a:lnTo>
                    <a:pt x="275" y="585"/>
                  </a:lnTo>
                  <a:lnTo>
                    <a:pt x="275" y="619"/>
                  </a:lnTo>
                  <a:lnTo>
                    <a:pt x="241" y="653"/>
                  </a:lnTo>
                  <a:lnTo>
                    <a:pt x="241" y="688"/>
                  </a:lnTo>
                  <a:lnTo>
                    <a:pt x="206" y="653"/>
                  </a:lnTo>
                  <a:lnTo>
                    <a:pt x="172" y="619"/>
                  </a:lnTo>
                  <a:lnTo>
                    <a:pt x="172" y="585"/>
                  </a:lnTo>
                  <a:lnTo>
                    <a:pt x="138" y="551"/>
                  </a:lnTo>
                  <a:lnTo>
                    <a:pt x="104" y="516"/>
                  </a:lnTo>
                  <a:lnTo>
                    <a:pt x="104" y="481"/>
                  </a:lnTo>
                  <a:lnTo>
                    <a:pt x="69" y="414"/>
                  </a:lnTo>
                  <a:lnTo>
                    <a:pt x="34" y="378"/>
                  </a:lnTo>
                  <a:lnTo>
                    <a:pt x="34" y="344"/>
                  </a:lnTo>
                  <a:lnTo>
                    <a:pt x="34" y="310"/>
                  </a:lnTo>
                  <a:lnTo>
                    <a:pt x="69" y="241"/>
                  </a:lnTo>
                  <a:lnTo>
                    <a:pt x="34" y="241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34" y="137"/>
                  </a:lnTo>
                  <a:lnTo>
                    <a:pt x="69" y="104"/>
                  </a:lnTo>
                  <a:lnTo>
                    <a:pt x="104" y="70"/>
                  </a:lnTo>
                  <a:lnTo>
                    <a:pt x="172" y="0"/>
                  </a:lnTo>
                  <a:lnTo>
                    <a:pt x="241" y="70"/>
                  </a:lnTo>
                  <a:lnTo>
                    <a:pt x="241" y="172"/>
                  </a:lnTo>
                  <a:lnTo>
                    <a:pt x="241" y="207"/>
                  </a:lnTo>
                  <a:lnTo>
                    <a:pt x="275" y="241"/>
                  </a:lnTo>
                  <a:lnTo>
                    <a:pt x="310" y="241"/>
                  </a:lnTo>
                  <a:lnTo>
                    <a:pt x="310" y="207"/>
                  </a:lnTo>
                  <a:lnTo>
                    <a:pt x="310" y="172"/>
                  </a:lnTo>
                  <a:lnTo>
                    <a:pt x="310" y="137"/>
                  </a:lnTo>
                  <a:lnTo>
                    <a:pt x="378" y="137"/>
                  </a:lnTo>
                  <a:lnTo>
                    <a:pt x="413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18" name="Freeform 335"/>
            <p:cNvSpPr>
              <a:spLocks noChangeArrowheads="1"/>
            </p:cNvSpPr>
            <p:nvPr/>
          </p:nvSpPr>
          <p:spPr bwMode="auto">
            <a:xfrm>
              <a:off x="4125" y="2070"/>
              <a:ext cx="257" cy="303"/>
            </a:xfrm>
            <a:custGeom>
              <a:avLst/>
              <a:gdLst>
                <a:gd name="T0" fmla="*/ 148 w 1138"/>
                <a:gd name="T1" fmla="*/ 101 h 1341"/>
                <a:gd name="T2" fmla="*/ 148 w 1138"/>
                <a:gd name="T3" fmla="*/ 139 h 1341"/>
                <a:gd name="T4" fmla="*/ 148 w 1138"/>
                <a:gd name="T5" fmla="*/ 178 h 1341"/>
                <a:gd name="T6" fmla="*/ 156 w 1138"/>
                <a:gd name="T7" fmla="*/ 194 h 1341"/>
                <a:gd name="T8" fmla="*/ 171 w 1138"/>
                <a:gd name="T9" fmla="*/ 202 h 1341"/>
                <a:gd name="T10" fmla="*/ 187 w 1138"/>
                <a:gd name="T11" fmla="*/ 210 h 1341"/>
                <a:gd name="T12" fmla="*/ 218 w 1138"/>
                <a:gd name="T13" fmla="*/ 225 h 1341"/>
                <a:gd name="T14" fmla="*/ 226 w 1138"/>
                <a:gd name="T15" fmla="*/ 241 h 1341"/>
                <a:gd name="T16" fmla="*/ 241 w 1138"/>
                <a:gd name="T17" fmla="*/ 256 h 1341"/>
                <a:gd name="T18" fmla="*/ 257 w 1138"/>
                <a:gd name="T19" fmla="*/ 272 h 1341"/>
                <a:gd name="T20" fmla="*/ 257 w 1138"/>
                <a:gd name="T21" fmla="*/ 303 h 1341"/>
                <a:gd name="T22" fmla="*/ 241 w 1138"/>
                <a:gd name="T23" fmla="*/ 287 h 1341"/>
                <a:gd name="T24" fmla="*/ 226 w 1138"/>
                <a:gd name="T25" fmla="*/ 272 h 1341"/>
                <a:gd name="T26" fmla="*/ 210 w 1138"/>
                <a:gd name="T27" fmla="*/ 256 h 1341"/>
                <a:gd name="T28" fmla="*/ 194 w 1138"/>
                <a:gd name="T29" fmla="*/ 249 h 1341"/>
                <a:gd name="T30" fmla="*/ 179 w 1138"/>
                <a:gd name="T31" fmla="*/ 264 h 1341"/>
                <a:gd name="T32" fmla="*/ 179 w 1138"/>
                <a:gd name="T33" fmla="*/ 280 h 1341"/>
                <a:gd name="T34" fmla="*/ 163 w 1138"/>
                <a:gd name="T35" fmla="*/ 295 h 1341"/>
                <a:gd name="T36" fmla="*/ 148 w 1138"/>
                <a:gd name="T37" fmla="*/ 287 h 1341"/>
                <a:gd name="T38" fmla="*/ 140 w 1138"/>
                <a:gd name="T39" fmla="*/ 272 h 1341"/>
                <a:gd name="T40" fmla="*/ 132 w 1138"/>
                <a:gd name="T41" fmla="*/ 256 h 1341"/>
                <a:gd name="T42" fmla="*/ 117 w 1138"/>
                <a:gd name="T43" fmla="*/ 233 h 1341"/>
                <a:gd name="T44" fmla="*/ 93 w 1138"/>
                <a:gd name="T45" fmla="*/ 217 h 1341"/>
                <a:gd name="T46" fmla="*/ 62 w 1138"/>
                <a:gd name="T47" fmla="*/ 202 h 1341"/>
                <a:gd name="T48" fmla="*/ 55 w 1138"/>
                <a:gd name="T49" fmla="*/ 186 h 1341"/>
                <a:gd name="T50" fmla="*/ 62 w 1138"/>
                <a:gd name="T51" fmla="*/ 178 h 1341"/>
                <a:gd name="T52" fmla="*/ 47 w 1138"/>
                <a:gd name="T53" fmla="*/ 147 h 1341"/>
                <a:gd name="T54" fmla="*/ 39 w 1138"/>
                <a:gd name="T55" fmla="*/ 139 h 1341"/>
                <a:gd name="T56" fmla="*/ 55 w 1138"/>
                <a:gd name="T57" fmla="*/ 132 h 1341"/>
                <a:gd name="T58" fmla="*/ 23 w 1138"/>
                <a:gd name="T59" fmla="*/ 108 h 1341"/>
                <a:gd name="T60" fmla="*/ 16 w 1138"/>
                <a:gd name="T61" fmla="*/ 93 h 1341"/>
                <a:gd name="T62" fmla="*/ 16 w 1138"/>
                <a:gd name="T63" fmla="*/ 78 h 1341"/>
                <a:gd name="T64" fmla="*/ 0 w 1138"/>
                <a:gd name="T65" fmla="*/ 0 h 1341"/>
                <a:gd name="T66" fmla="*/ 23 w 1138"/>
                <a:gd name="T67" fmla="*/ 0 h 1341"/>
                <a:gd name="T68" fmla="*/ 39 w 1138"/>
                <a:gd name="T69" fmla="*/ 8 h 1341"/>
                <a:gd name="T70" fmla="*/ 47 w 1138"/>
                <a:gd name="T71" fmla="*/ 16 h 1341"/>
                <a:gd name="T72" fmla="*/ 47 w 1138"/>
                <a:gd name="T73" fmla="*/ 16 h 1341"/>
                <a:gd name="T74" fmla="*/ 47 w 1138"/>
                <a:gd name="T75" fmla="*/ 39 h 1341"/>
                <a:gd name="T76" fmla="*/ 55 w 1138"/>
                <a:gd name="T77" fmla="*/ 47 h 1341"/>
                <a:gd name="T78" fmla="*/ 70 w 1138"/>
                <a:gd name="T79" fmla="*/ 54 h 1341"/>
                <a:gd name="T80" fmla="*/ 101 w 1138"/>
                <a:gd name="T81" fmla="*/ 47 h 13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38" h="1341">
                  <a:moveTo>
                    <a:pt x="449" y="206"/>
                  </a:moveTo>
                  <a:lnTo>
                    <a:pt x="654" y="446"/>
                  </a:lnTo>
                  <a:lnTo>
                    <a:pt x="654" y="584"/>
                  </a:lnTo>
                  <a:lnTo>
                    <a:pt x="654" y="617"/>
                  </a:lnTo>
                  <a:lnTo>
                    <a:pt x="654" y="687"/>
                  </a:lnTo>
                  <a:lnTo>
                    <a:pt x="654" y="789"/>
                  </a:lnTo>
                  <a:lnTo>
                    <a:pt x="689" y="824"/>
                  </a:lnTo>
                  <a:lnTo>
                    <a:pt x="689" y="859"/>
                  </a:lnTo>
                  <a:lnTo>
                    <a:pt x="723" y="859"/>
                  </a:lnTo>
                  <a:lnTo>
                    <a:pt x="758" y="893"/>
                  </a:lnTo>
                  <a:lnTo>
                    <a:pt x="793" y="893"/>
                  </a:lnTo>
                  <a:lnTo>
                    <a:pt x="826" y="928"/>
                  </a:lnTo>
                  <a:lnTo>
                    <a:pt x="896" y="961"/>
                  </a:lnTo>
                  <a:lnTo>
                    <a:pt x="964" y="996"/>
                  </a:lnTo>
                  <a:lnTo>
                    <a:pt x="999" y="1030"/>
                  </a:lnTo>
                  <a:lnTo>
                    <a:pt x="999" y="1065"/>
                  </a:lnTo>
                  <a:lnTo>
                    <a:pt x="1033" y="1100"/>
                  </a:lnTo>
                  <a:lnTo>
                    <a:pt x="1067" y="1133"/>
                  </a:lnTo>
                  <a:lnTo>
                    <a:pt x="1102" y="1133"/>
                  </a:lnTo>
                  <a:lnTo>
                    <a:pt x="1137" y="1203"/>
                  </a:lnTo>
                  <a:lnTo>
                    <a:pt x="1137" y="1271"/>
                  </a:lnTo>
                  <a:lnTo>
                    <a:pt x="1137" y="1340"/>
                  </a:lnTo>
                  <a:lnTo>
                    <a:pt x="1102" y="1304"/>
                  </a:lnTo>
                  <a:lnTo>
                    <a:pt x="1067" y="1271"/>
                  </a:lnTo>
                  <a:lnTo>
                    <a:pt x="1033" y="1237"/>
                  </a:lnTo>
                  <a:lnTo>
                    <a:pt x="999" y="1203"/>
                  </a:lnTo>
                  <a:lnTo>
                    <a:pt x="964" y="1167"/>
                  </a:lnTo>
                  <a:lnTo>
                    <a:pt x="930" y="1133"/>
                  </a:lnTo>
                  <a:lnTo>
                    <a:pt x="896" y="1133"/>
                  </a:lnTo>
                  <a:lnTo>
                    <a:pt x="860" y="1100"/>
                  </a:lnTo>
                  <a:lnTo>
                    <a:pt x="826" y="1100"/>
                  </a:lnTo>
                  <a:lnTo>
                    <a:pt x="793" y="1167"/>
                  </a:lnTo>
                  <a:lnTo>
                    <a:pt x="793" y="1203"/>
                  </a:lnTo>
                  <a:lnTo>
                    <a:pt x="793" y="1237"/>
                  </a:lnTo>
                  <a:lnTo>
                    <a:pt x="758" y="1271"/>
                  </a:lnTo>
                  <a:lnTo>
                    <a:pt x="723" y="1304"/>
                  </a:lnTo>
                  <a:lnTo>
                    <a:pt x="689" y="1304"/>
                  </a:lnTo>
                  <a:lnTo>
                    <a:pt x="654" y="1271"/>
                  </a:lnTo>
                  <a:lnTo>
                    <a:pt x="620" y="1237"/>
                  </a:lnTo>
                  <a:lnTo>
                    <a:pt x="620" y="1203"/>
                  </a:lnTo>
                  <a:lnTo>
                    <a:pt x="620" y="1167"/>
                  </a:lnTo>
                  <a:lnTo>
                    <a:pt x="586" y="1133"/>
                  </a:lnTo>
                  <a:lnTo>
                    <a:pt x="551" y="1065"/>
                  </a:lnTo>
                  <a:lnTo>
                    <a:pt x="516" y="1030"/>
                  </a:lnTo>
                  <a:lnTo>
                    <a:pt x="482" y="961"/>
                  </a:lnTo>
                  <a:lnTo>
                    <a:pt x="414" y="961"/>
                  </a:lnTo>
                  <a:lnTo>
                    <a:pt x="310" y="961"/>
                  </a:lnTo>
                  <a:lnTo>
                    <a:pt x="276" y="893"/>
                  </a:lnTo>
                  <a:lnTo>
                    <a:pt x="242" y="859"/>
                  </a:lnTo>
                  <a:lnTo>
                    <a:pt x="242" y="824"/>
                  </a:lnTo>
                  <a:lnTo>
                    <a:pt x="207" y="789"/>
                  </a:lnTo>
                  <a:lnTo>
                    <a:pt x="276" y="789"/>
                  </a:lnTo>
                  <a:lnTo>
                    <a:pt x="242" y="687"/>
                  </a:lnTo>
                  <a:lnTo>
                    <a:pt x="207" y="652"/>
                  </a:lnTo>
                  <a:lnTo>
                    <a:pt x="207" y="617"/>
                  </a:lnTo>
                  <a:lnTo>
                    <a:pt x="172" y="617"/>
                  </a:lnTo>
                  <a:lnTo>
                    <a:pt x="207" y="584"/>
                  </a:lnTo>
                  <a:lnTo>
                    <a:pt x="242" y="584"/>
                  </a:lnTo>
                  <a:lnTo>
                    <a:pt x="207" y="550"/>
                  </a:lnTo>
                  <a:lnTo>
                    <a:pt x="104" y="480"/>
                  </a:lnTo>
                  <a:lnTo>
                    <a:pt x="104" y="446"/>
                  </a:lnTo>
                  <a:lnTo>
                    <a:pt x="70" y="413"/>
                  </a:lnTo>
                  <a:lnTo>
                    <a:pt x="70" y="377"/>
                  </a:lnTo>
                  <a:lnTo>
                    <a:pt x="70" y="343"/>
                  </a:lnTo>
                  <a:lnTo>
                    <a:pt x="70" y="69"/>
                  </a:lnTo>
                  <a:lnTo>
                    <a:pt x="0" y="0"/>
                  </a:lnTo>
                  <a:lnTo>
                    <a:pt x="70" y="0"/>
                  </a:lnTo>
                  <a:lnTo>
                    <a:pt x="104" y="0"/>
                  </a:lnTo>
                  <a:lnTo>
                    <a:pt x="138" y="0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242" y="69"/>
                  </a:lnTo>
                  <a:lnTo>
                    <a:pt x="207" y="69"/>
                  </a:lnTo>
                  <a:lnTo>
                    <a:pt x="207" y="102"/>
                  </a:lnTo>
                  <a:lnTo>
                    <a:pt x="207" y="172"/>
                  </a:lnTo>
                  <a:lnTo>
                    <a:pt x="207" y="206"/>
                  </a:lnTo>
                  <a:lnTo>
                    <a:pt x="242" y="206"/>
                  </a:lnTo>
                  <a:lnTo>
                    <a:pt x="242" y="240"/>
                  </a:lnTo>
                  <a:lnTo>
                    <a:pt x="310" y="240"/>
                  </a:lnTo>
                  <a:lnTo>
                    <a:pt x="379" y="240"/>
                  </a:lnTo>
                  <a:lnTo>
                    <a:pt x="449" y="206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19" name="Freeform 336"/>
            <p:cNvSpPr>
              <a:spLocks noChangeArrowheads="1"/>
            </p:cNvSpPr>
            <p:nvPr/>
          </p:nvSpPr>
          <p:spPr bwMode="auto">
            <a:xfrm>
              <a:off x="4125" y="2070"/>
              <a:ext cx="257" cy="303"/>
            </a:xfrm>
            <a:custGeom>
              <a:avLst/>
              <a:gdLst>
                <a:gd name="T0" fmla="*/ 148 w 1138"/>
                <a:gd name="T1" fmla="*/ 101 h 1341"/>
                <a:gd name="T2" fmla="*/ 148 w 1138"/>
                <a:gd name="T3" fmla="*/ 139 h 1341"/>
                <a:gd name="T4" fmla="*/ 148 w 1138"/>
                <a:gd name="T5" fmla="*/ 178 h 1341"/>
                <a:gd name="T6" fmla="*/ 156 w 1138"/>
                <a:gd name="T7" fmla="*/ 194 h 1341"/>
                <a:gd name="T8" fmla="*/ 171 w 1138"/>
                <a:gd name="T9" fmla="*/ 202 h 1341"/>
                <a:gd name="T10" fmla="*/ 187 w 1138"/>
                <a:gd name="T11" fmla="*/ 210 h 1341"/>
                <a:gd name="T12" fmla="*/ 218 w 1138"/>
                <a:gd name="T13" fmla="*/ 225 h 1341"/>
                <a:gd name="T14" fmla="*/ 226 w 1138"/>
                <a:gd name="T15" fmla="*/ 241 h 1341"/>
                <a:gd name="T16" fmla="*/ 241 w 1138"/>
                <a:gd name="T17" fmla="*/ 256 h 1341"/>
                <a:gd name="T18" fmla="*/ 257 w 1138"/>
                <a:gd name="T19" fmla="*/ 272 h 1341"/>
                <a:gd name="T20" fmla="*/ 257 w 1138"/>
                <a:gd name="T21" fmla="*/ 303 h 1341"/>
                <a:gd name="T22" fmla="*/ 241 w 1138"/>
                <a:gd name="T23" fmla="*/ 287 h 1341"/>
                <a:gd name="T24" fmla="*/ 226 w 1138"/>
                <a:gd name="T25" fmla="*/ 272 h 1341"/>
                <a:gd name="T26" fmla="*/ 210 w 1138"/>
                <a:gd name="T27" fmla="*/ 256 h 1341"/>
                <a:gd name="T28" fmla="*/ 194 w 1138"/>
                <a:gd name="T29" fmla="*/ 249 h 1341"/>
                <a:gd name="T30" fmla="*/ 179 w 1138"/>
                <a:gd name="T31" fmla="*/ 264 h 1341"/>
                <a:gd name="T32" fmla="*/ 179 w 1138"/>
                <a:gd name="T33" fmla="*/ 280 h 1341"/>
                <a:gd name="T34" fmla="*/ 163 w 1138"/>
                <a:gd name="T35" fmla="*/ 295 h 1341"/>
                <a:gd name="T36" fmla="*/ 148 w 1138"/>
                <a:gd name="T37" fmla="*/ 287 h 1341"/>
                <a:gd name="T38" fmla="*/ 140 w 1138"/>
                <a:gd name="T39" fmla="*/ 272 h 1341"/>
                <a:gd name="T40" fmla="*/ 132 w 1138"/>
                <a:gd name="T41" fmla="*/ 256 h 1341"/>
                <a:gd name="T42" fmla="*/ 117 w 1138"/>
                <a:gd name="T43" fmla="*/ 233 h 1341"/>
                <a:gd name="T44" fmla="*/ 93 w 1138"/>
                <a:gd name="T45" fmla="*/ 217 h 1341"/>
                <a:gd name="T46" fmla="*/ 62 w 1138"/>
                <a:gd name="T47" fmla="*/ 202 h 1341"/>
                <a:gd name="T48" fmla="*/ 55 w 1138"/>
                <a:gd name="T49" fmla="*/ 186 h 1341"/>
                <a:gd name="T50" fmla="*/ 62 w 1138"/>
                <a:gd name="T51" fmla="*/ 178 h 1341"/>
                <a:gd name="T52" fmla="*/ 47 w 1138"/>
                <a:gd name="T53" fmla="*/ 147 h 1341"/>
                <a:gd name="T54" fmla="*/ 39 w 1138"/>
                <a:gd name="T55" fmla="*/ 139 h 1341"/>
                <a:gd name="T56" fmla="*/ 55 w 1138"/>
                <a:gd name="T57" fmla="*/ 132 h 1341"/>
                <a:gd name="T58" fmla="*/ 23 w 1138"/>
                <a:gd name="T59" fmla="*/ 108 h 1341"/>
                <a:gd name="T60" fmla="*/ 16 w 1138"/>
                <a:gd name="T61" fmla="*/ 93 h 1341"/>
                <a:gd name="T62" fmla="*/ 16 w 1138"/>
                <a:gd name="T63" fmla="*/ 78 h 1341"/>
                <a:gd name="T64" fmla="*/ 0 w 1138"/>
                <a:gd name="T65" fmla="*/ 0 h 1341"/>
                <a:gd name="T66" fmla="*/ 23 w 1138"/>
                <a:gd name="T67" fmla="*/ 0 h 1341"/>
                <a:gd name="T68" fmla="*/ 39 w 1138"/>
                <a:gd name="T69" fmla="*/ 8 h 1341"/>
                <a:gd name="T70" fmla="*/ 47 w 1138"/>
                <a:gd name="T71" fmla="*/ 16 h 1341"/>
                <a:gd name="T72" fmla="*/ 47 w 1138"/>
                <a:gd name="T73" fmla="*/ 16 h 1341"/>
                <a:gd name="T74" fmla="*/ 47 w 1138"/>
                <a:gd name="T75" fmla="*/ 39 h 1341"/>
                <a:gd name="T76" fmla="*/ 55 w 1138"/>
                <a:gd name="T77" fmla="*/ 47 h 1341"/>
                <a:gd name="T78" fmla="*/ 70 w 1138"/>
                <a:gd name="T79" fmla="*/ 54 h 1341"/>
                <a:gd name="T80" fmla="*/ 101 w 1138"/>
                <a:gd name="T81" fmla="*/ 47 h 13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38" h="1341">
                  <a:moveTo>
                    <a:pt x="449" y="206"/>
                  </a:moveTo>
                  <a:lnTo>
                    <a:pt x="654" y="446"/>
                  </a:lnTo>
                  <a:lnTo>
                    <a:pt x="654" y="584"/>
                  </a:lnTo>
                  <a:lnTo>
                    <a:pt x="654" y="617"/>
                  </a:lnTo>
                  <a:lnTo>
                    <a:pt x="654" y="687"/>
                  </a:lnTo>
                  <a:lnTo>
                    <a:pt x="654" y="789"/>
                  </a:lnTo>
                  <a:lnTo>
                    <a:pt x="689" y="824"/>
                  </a:lnTo>
                  <a:lnTo>
                    <a:pt x="689" y="859"/>
                  </a:lnTo>
                  <a:lnTo>
                    <a:pt x="723" y="859"/>
                  </a:lnTo>
                  <a:lnTo>
                    <a:pt x="758" y="893"/>
                  </a:lnTo>
                  <a:lnTo>
                    <a:pt x="793" y="893"/>
                  </a:lnTo>
                  <a:lnTo>
                    <a:pt x="826" y="928"/>
                  </a:lnTo>
                  <a:lnTo>
                    <a:pt x="896" y="961"/>
                  </a:lnTo>
                  <a:lnTo>
                    <a:pt x="964" y="996"/>
                  </a:lnTo>
                  <a:lnTo>
                    <a:pt x="999" y="1030"/>
                  </a:lnTo>
                  <a:lnTo>
                    <a:pt x="999" y="1065"/>
                  </a:lnTo>
                  <a:lnTo>
                    <a:pt x="1033" y="1100"/>
                  </a:lnTo>
                  <a:lnTo>
                    <a:pt x="1067" y="1133"/>
                  </a:lnTo>
                  <a:lnTo>
                    <a:pt x="1102" y="1133"/>
                  </a:lnTo>
                  <a:lnTo>
                    <a:pt x="1137" y="1203"/>
                  </a:lnTo>
                  <a:lnTo>
                    <a:pt x="1137" y="1271"/>
                  </a:lnTo>
                  <a:lnTo>
                    <a:pt x="1137" y="1340"/>
                  </a:lnTo>
                  <a:lnTo>
                    <a:pt x="1102" y="1304"/>
                  </a:lnTo>
                  <a:lnTo>
                    <a:pt x="1067" y="1271"/>
                  </a:lnTo>
                  <a:lnTo>
                    <a:pt x="1033" y="1237"/>
                  </a:lnTo>
                  <a:lnTo>
                    <a:pt x="999" y="1203"/>
                  </a:lnTo>
                  <a:lnTo>
                    <a:pt x="964" y="1167"/>
                  </a:lnTo>
                  <a:lnTo>
                    <a:pt x="930" y="1133"/>
                  </a:lnTo>
                  <a:lnTo>
                    <a:pt x="896" y="1133"/>
                  </a:lnTo>
                  <a:lnTo>
                    <a:pt x="860" y="1100"/>
                  </a:lnTo>
                  <a:lnTo>
                    <a:pt x="826" y="1100"/>
                  </a:lnTo>
                  <a:lnTo>
                    <a:pt x="793" y="1167"/>
                  </a:lnTo>
                  <a:lnTo>
                    <a:pt x="793" y="1203"/>
                  </a:lnTo>
                  <a:lnTo>
                    <a:pt x="793" y="1237"/>
                  </a:lnTo>
                  <a:lnTo>
                    <a:pt x="758" y="1271"/>
                  </a:lnTo>
                  <a:lnTo>
                    <a:pt x="723" y="1304"/>
                  </a:lnTo>
                  <a:lnTo>
                    <a:pt x="689" y="1304"/>
                  </a:lnTo>
                  <a:lnTo>
                    <a:pt x="654" y="1271"/>
                  </a:lnTo>
                  <a:lnTo>
                    <a:pt x="620" y="1237"/>
                  </a:lnTo>
                  <a:lnTo>
                    <a:pt x="620" y="1203"/>
                  </a:lnTo>
                  <a:lnTo>
                    <a:pt x="620" y="1167"/>
                  </a:lnTo>
                  <a:lnTo>
                    <a:pt x="586" y="1133"/>
                  </a:lnTo>
                  <a:lnTo>
                    <a:pt x="551" y="1065"/>
                  </a:lnTo>
                  <a:lnTo>
                    <a:pt x="516" y="1030"/>
                  </a:lnTo>
                  <a:lnTo>
                    <a:pt x="482" y="961"/>
                  </a:lnTo>
                  <a:lnTo>
                    <a:pt x="414" y="961"/>
                  </a:lnTo>
                  <a:lnTo>
                    <a:pt x="310" y="961"/>
                  </a:lnTo>
                  <a:lnTo>
                    <a:pt x="276" y="893"/>
                  </a:lnTo>
                  <a:lnTo>
                    <a:pt x="242" y="859"/>
                  </a:lnTo>
                  <a:lnTo>
                    <a:pt x="242" y="824"/>
                  </a:lnTo>
                  <a:lnTo>
                    <a:pt x="207" y="789"/>
                  </a:lnTo>
                  <a:lnTo>
                    <a:pt x="276" y="789"/>
                  </a:lnTo>
                  <a:lnTo>
                    <a:pt x="242" y="687"/>
                  </a:lnTo>
                  <a:lnTo>
                    <a:pt x="207" y="652"/>
                  </a:lnTo>
                  <a:lnTo>
                    <a:pt x="207" y="617"/>
                  </a:lnTo>
                  <a:lnTo>
                    <a:pt x="172" y="617"/>
                  </a:lnTo>
                  <a:lnTo>
                    <a:pt x="207" y="584"/>
                  </a:lnTo>
                  <a:lnTo>
                    <a:pt x="242" y="584"/>
                  </a:lnTo>
                  <a:lnTo>
                    <a:pt x="207" y="550"/>
                  </a:lnTo>
                  <a:lnTo>
                    <a:pt x="104" y="480"/>
                  </a:lnTo>
                  <a:lnTo>
                    <a:pt x="104" y="446"/>
                  </a:lnTo>
                  <a:lnTo>
                    <a:pt x="70" y="413"/>
                  </a:lnTo>
                  <a:lnTo>
                    <a:pt x="70" y="377"/>
                  </a:lnTo>
                  <a:lnTo>
                    <a:pt x="70" y="343"/>
                  </a:lnTo>
                  <a:lnTo>
                    <a:pt x="70" y="69"/>
                  </a:lnTo>
                  <a:lnTo>
                    <a:pt x="0" y="0"/>
                  </a:lnTo>
                  <a:lnTo>
                    <a:pt x="70" y="0"/>
                  </a:lnTo>
                  <a:lnTo>
                    <a:pt x="104" y="0"/>
                  </a:lnTo>
                  <a:lnTo>
                    <a:pt x="138" y="0"/>
                  </a:lnTo>
                  <a:lnTo>
                    <a:pt x="172" y="34"/>
                  </a:lnTo>
                  <a:lnTo>
                    <a:pt x="207" y="34"/>
                  </a:lnTo>
                  <a:lnTo>
                    <a:pt x="207" y="69"/>
                  </a:lnTo>
                  <a:lnTo>
                    <a:pt x="242" y="69"/>
                  </a:lnTo>
                  <a:lnTo>
                    <a:pt x="207" y="69"/>
                  </a:lnTo>
                  <a:lnTo>
                    <a:pt x="207" y="102"/>
                  </a:lnTo>
                  <a:lnTo>
                    <a:pt x="207" y="172"/>
                  </a:lnTo>
                  <a:lnTo>
                    <a:pt x="207" y="206"/>
                  </a:lnTo>
                  <a:lnTo>
                    <a:pt x="242" y="206"/>
                  </a:lnTo>
                  <a:lnTo>
                    <a:pt x="242" y="240"/>
                  </a:lnTo>
                  <a:lnTo>
                    <a:pt x="310" y="240"/>
                  </a:lnTo>
                  <a:lnTo>
                    <a:pt x="379" y="240"/>
                  </a:lnTo>
                  <a:lnTo>
                    <a:pt x="449" y="206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20" name="Freeform 337"/>
            <p:cNvSpPr>
              <a:spLocks noChangeArrowheads="1"/>
            </p:cNvSpPr>
            <p:nvPr/>
          </p:nvSpPr>
          <p:spPr bwMode="auto">
            <a:xfrm>
              <a:off x="4679" y="2155"/>
              <a:ext cx="15" cy="46"/>
            </a:xfrm>
            <a:custGeom>
              <a:avLst/>
              <a:gdLst>
                <a:gd name="T0" fmla="*/ 0 w 70"/>
                <a:gd name="T1" fmla="*/ 0 h 208"/>
                <a:gd name="T2" fmla="*/ 7 w 70"/>
                <a:gd name="T3" fmla="*/ 0 h 208"/>
                <a:gd name="T4" fmla="*/ 7 w 70"/>
                <a:gd name="T5" fmla="*/ 8 h 208"/>
                <a:gd name="T6" fmla="*/ 15 w 70"/>
                <a:gd name="T7" fmla="*/ 8 h 208"/>
                <a:gd name="T8" fmla="*/ 15 w 70"/>
                <a:gd name="T9" fmla="*/ 15 h 208"/>
                <a:gd name="T10" fmla="*/ 7 w 70"/>
                <a:gd name="T11" fmla="*/ 15 h 208"/>
                <a:gd name="T12" fmla="*/ 15 w 70"/>
                <a:gd name="T13" fmla="*/ 15 h 208"/>
                <a:gd name="T14" fmla="*/ 15 w 70"/>
                <a:gd name="T15" fmla="*/ 23 h 208"/>
                <a:gd name="T16" fmla="*/ 15 w 70"/>
                <a:gd name="T17" fmla="*/ 30 h 208"/>
                <a:gd name="T18" fmla="*/ 15 w 70"/>
                <a:gd name="T19" fmla="*/ 38 h 208"/>
                <a:gd name="T20" fmla="*/ 7 w 70"/>
                <a:gd name="T21" fmla="*/ 38 h 208"/>
                <a:gd name="T22" fmla="*/ 7 w 70"/>
                <a:gd name="T23" fmla="*/ 46 h 208"/>
                <a:gd name="T24" fmla="*/ 0 w 70"/>
                <a:gd name="T25" fmla="*/ 46 h 208"/>
                <a:gd name="T26" fmla="*/ 0 w 70"/>
                <a:gd name="T27" fmla="*/ 38 h 208"/>
                <a:gd name="T28" fmla="*/ 0 w 70"/>
                <a:gd name="T29" fmla="*/ 30 h 208"/>
                <a:gd name="T30" fmla="*/ 0 w 70"/>
                <a:gd name="T31" fmla="*/ 23 h 208"/>
                <a:gd name="T32" fmla="*/ 0 w 70"/>
                <a:gd name="T33" fmla="*/ 15 h 208"/>
                <a:gd name="T34" fmla="*/ 0 w 70"/>
                <a:gd name="T35" fmla="*/ 0 h 2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0" h="208">
                  <a:moveTo>
                    <a:pt x="0" y="0"/>
                  </a:moveTo>
                  <a:lnTo>
                    <a:pt x="34" y="0"/>
                  </a:lnTo>
                  <a:lnTo>
                    <a:pt x="34" y="35"/>
                  </a:lnTo>
                  <a:lnTo>
                    <a:pt x="69" y="35"/>
                  </a:lnTo>
                  <a:lnTo>
                    <a:pt x="69" y="69"/>
                  </a:lnTo>
                  <a:lnTo>
                    <a:pt x="34" y="69"/>
                  </a:lnTo>
                  <a:lnTo>
                    <a:pt x="69" y="69"/>
                  </a:lnTo>
                  <a:lnTo>
                    <a:pt x="69" y="103"/>
                  </a:lnTo>
                  <a:lnTo>
                    <a:pt x="69" y="137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207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21" name="Freeform 338"/>
            <p:cNvSpPr>
              <a:spLocks noChangeArrowheads="1"/>
            </p:cNvSpPr>
            <p:nvPr/>
          </p:nvSpPr>
          <p:spPr bwMode="auto">
            <a:xfrm>
              <a:off x="4679" y="2155"/>
              <a:ext cx="15" cy="46"/>
            </a:xfrm>
            <a:custGeom>
              <a:avLst/>
              <a:gdLst>
                <a:gd name="T0" fmla="*/ 0 w 70"/>
                <a:gd name="T1" fmla="*/ 0 h 208"/>
                <a:gd name="T2" fmla="*/ 7 w 70"/>
                <a:gd name="T3" fmla="*/ 0 h 208"/>
                <a:gd name="T4" fmla="*/ 7 w 70"/>
                <a:gd name="T5" fmla="*/ 8 h 208"/>
                <a:gd name="T6" fmla="*/ 15 w 70"/>
                <a:gd name="T7" fmla="*/ 8 h 208"/>
                <a:gd name="T8" fmla="*/ 15 w 70"/>
                <a:gd name="T9" fmla="*/ 15 h 208"/>
                <a:gd name="T10" fmla="*/ 7 w 70"/>
                <a:gd name="T11" fmla="*/ 15 h 208"/>
                <a:gd name="T12" fmla="*/ 15 w 70"/>
                <a:gd name="T13" fmla="*/ 15 h 208"/>
                <a:gd name="T14" fmla="*/ 15 w 70"/>
                <a:gd name="T15" fmla="*/ 23 h 208"/>
                <a:gd name="T16" fmla="*/ 15 w 70"/>
                <a:gd name="T17" fmla="*/ 30 h 208"/>
                <a:gd name="T18" fmla="*/ 15 w 70"/>
                <a:gd name="T19" fmla="*/ 38 h 208"/>
                <a:gd name="T20" fmla="*/ 7 w 70"/>
                <a:gd name="T21" fmla="*/ 38 h 208"/>
                <a:gd name="T22" fmla="*/ 7 w 70"/>
                <a:gd name="T23" fmla="*/ 46 h 208"/>
                <a:gd name="T24" fmla="*/ 0 w 70"/>
                <a:gd name="T25" fmla="*/ 46 h 208"/>
                <a:gd name="T26" fmla="*/ 0 w 70"/>
                <a:gd name="T27" fmla="*/ 38 h 208"/>
                <a:gd name="T28" fmla="*/ 0 w 70"/>
                <a:gd name="T29" fmla="*/ 30 h 208"/>
                <a:gd name="T30" fmla="*/ 0 w 70"/>
                <a:gd name="T31" fmla="*/ 23 h 208"/>
                <a:gd name="T32" fmla="*/ 0 w 70"/>
                <a:gd name="T33" fmla="*/ 15 h 208"/>
                <a:gd name="T34" fmla="*/ 0 w 70"/>
                <a:gd name="T35" fmla="*/ 0 h 2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0" h="208">
                  <a:moveTo>
                    <a:pt x="0" y="0"/>
                  </a:moveTo>
                  <a:lnTo>
                    <a:pt x="34" y="0"/>
                  </a:lnTo>
                  <a:lnTo>
                    <a:pt x="34" y="35"/>
                  </a:lnTo>
                  <a:lnTo>
                    <a:pt x="69" y="35"/>
                  </a:lnTo>
                  <a:lnTo>
                    <a:pt x="69" y="69"/>
                  </a:lnTo>
                  <a:lnTo>
                    <a:pt x="34" y="69"/>
                  </a:lnTo>
                  <a:lnTo>
                    <a:pt x="69" y="69"/>
                  </a:lnTo>
                  <a:lnTo>
                    <a:pt x="69" y="103"/>
                  </a:lnTo>
                  <a:lnTo>
                    <a:pt x="69" y="137"/>
                  </a:lnTo>
                  <a:lnTo>
                    <a:pt x="69" y="172"/>
                  </a:lnTo>
                  <a:lnTo>
                    <a:pt x="34" y="172"/>
                  </a:lnTo>
                  <a:lnTo>
                    <a:pt x="34" y="207"/>
                  </a:lnTo>
                  <a:lnTo>
                    <a:pt x="0" y="207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22" name="Freeform 339"/>
            <p:cNvSpPr>
              <a:spLocks noChangeArrowheads="1"/>
            </p:cNvSpPr>
            <p:nvPr/>
          </p:nvSpPr>
          <p:spPr bwMode="auto">
            <a:xfrm>
              <a:off x="4468" y="2070"/>
              <a:ext cx="280" cy="389"/>
            </a:xfrm>
            <a:custGeom>
              <a:avLst/>
              <a:gdLst>
                <a:gd name="T0" fmla="*/ 218 w 1240"/>
                <a:gd name="T1" fmla="*/ 85 h 1718"/>
                <a:gd name="T2" fmla="*/ 226 w 1240"/>
                <a:gd name="T3" fmla="*/ 94 h 1718"/>
                <a:gd name="T4" fmla="*/ 218 w 1240"/>
                <a:gd name="T5" fmla="*/ 101 h 1718"/>
                <a:gd name="T6" fmla="*/ 226 w 1240"/>
                <a:gd name="T7" fmla="*/ 109 h 1718"/>
                <a:gd name="T8" fmla="*/ 226 w 1240"/>
                <a:gd name="T9" fmla="*/ 125 h 1718"/>
                <a:gd name="T10" fmla="*/ 218 w 1240"/>
                <a:gd name="T11" fmla="*/ 132 h 1718"/>
                <a:gd name="T12" fmla="*/ 210 w 1240"/>
                <a:gd name="T13" fmla="*/ 140 h 1718"/>
                <a:gd name="T14" fmla="*/ 218 w 1240"/>
                <a:gd name="T15" fmla="*/ 163 h 1718"/>
                <a:gd name="T16" fmla="*/ 218 w 1240"/>
                <a:gd name="T17" fmla="*/ 179 h 1718"/>
                <a:gd name="T18" fmla="*/ 210 w 1240"/>
                <a:gd name="T19" fmla="*/ 195 h 1718"/>
                <a:gd name="T20" fmla="*/ 226 w 1240"/>
                <a:gd name="T21" fmla="*/ 210 h 1718"/>
                <a:gd name="T22" fmla="*/ 226 w 1240"/>
                <a:gd name="T23" fmla="*/ 233 h 1718"/>
                <a:gd name="T24" fmla="*/ 233 w 1240"/>
                <a:gd name="T25" fmla="*/ 249 h 1718"/>
                <a:gd name="T26" fmla="*/ 257 w 1240"/>
                <a:gd name="T27" fmla="*/ 249 h 1718"/>
                <a:gd name="T28" fmla="*/ 264 w 1240"/>
                <a:gd name="T29" fmla="*/ 233 h 1718"/>
                <a:gd name="T30" fmla="*/ 264 w 1240"/>
                <a:gd name="T31" fmla="*/ 210 h 1718"/>
                <a:gd name="T32" fmla="*/ 272 w 1240"/>
                <a:gd name="T33" fmla="*/ 179 h 1718"/>
                <a:gd name="T34" fmla="*/ 272 w 1240"/>
                <a:gd name="T35" fmla="*/ 148 h 1718"/>
                <a:gd name="T36" fmla="*/ 264 w 1240"/>
                <a:gd name="T37" fmla="*/ 117 h 1718"/>
                <a:gd name="T38" fmla="*/ 257 w 1240"/>
                <a:gd name="T39" fmla="*/ 109 h 1718"/>
                <a:gd name="T40" fmla="*/ 249 w 1240"/>
                <a:gd name="T41" fmla="*/ 78 h 1718"/>
                <a:gd name="T42" fmla="*/ 272 w 1240"/>
                <a:gd name="T43" fmla="*/ 31 h 1718"/>
                <a:gd name="T44" fmla="*/ 264 w 1240"/>
                <a:gd name="T45" fmla="*/ 23 h 1718"/>
                <a:gd name="T46" fmla="*/ 272 w 1240"/>
                <a:gd name="T47" fmla="*/ 8 h 1718"/>
                <a:gd name="T48" fmla="*/ 264 w 1240"/>
                <a:gd name="T49" fmla="*/ 8 h 1718"/>
                <a:gd name="T50" fmla="*/ 249 w 1240"/>
                <a:gd name="T51" fmla="*/ 8 h 1718"/>
                <a:gd name="T52" fmla="*/ 226 w 1240"/>
                <a:gd name="T53" fmla="*/ 8 h 1718"/>
                <a:gd name="T54" fmla="*/ 210 w 1240"/>
                <a:gd name="T55" fmla="*/ 0 h 1718"/>
                <a:gd name="T56" fmla="*/ 202 w 1240"/>
                <a:gd name="T57" fmla="*/ 8 h 1718"/>
                <a:gd name="T58" fmla="*/ 194 w 1240"/>
                <a:gd name="T59" fmla="*/ 16 h 1718"/>
                <a:gd name="T60" fmla="*/ 194 w 1240"/>
                <a:gd name="T61" fmla="*/ 31 h 1718"/>
                <a:gd name="T62" fmla="*/ 202 w 1240"/>
                <a:gd name="T63" fmla="*/ 54 h 1718"/>
                <a:gd name="T64" fmla="*/ 210 w 1240"/>
                <a:gd name="T65" fmla="*/ 85 h 1718"/>
                <a:gd name="T66" fmla="*/ 171 w 1240"/>
                <a:gd name="T67" fmla="*/ 257 h 1718"/>
                <a:gd name="T68" fmla="*/ 171 w 1240"/>
                <a:gd name="T69" fmla="*/ 272 h 1718"/>
                <a:gd name="T70" fmla="*/ 155 w 1240"/>
                <a:gd name="T71" fmla="*/ 272 h 1718"/>
                <a:gd name="T72" fmla="*/ 148 w 1240"/>
                <a:gd name="T73" fmla="*/ 264 h 1718"/>
                <a:gd name="T74" fmla="*/ 0 w 1240"/>
                <a:gd name="T75" fmla="*/ 358 h 1718"/>
                <a:gd name="T76" fmla="*/ 16 w 1240"/>
                <a:gd name="T77" fmla="*/ 350 h 1718"/>
                <a:gd name="T78" fmla="*/ 23 w 1240"/>
                <a:gd name="T79" fmla="*/ 350 h 1718"/>
                <a:gd name="T80" fmla="*/ 39 w 1240"/>
                <a:gd name="T81" fmla="*/ 350 h 1718"/>
                <a:gd name="T82" fmla="*/ 39 w 1240"/>
                <a:gd name="T83" fmla="*/ 334 h 1718"/>
                <a:gd name="T84" fmla="*/ 54 w 1240"/>
                <a:gd name="T85" fmla="*/ 334 h 1718"/>
                <a:gd name="T86" fmla="*/ 78 w 1240"/>
                <a:gd name="T87" fmla="*/ 334 h 1718"/>
                <a:gd name="T88" fmla="*/ 93 w 1240"/>
                <a:gd name="T89" fmla="*/ 342 h 1718"/>
                <a:gd name="T90" fmla="*/ 101 w 1240"/>
                <a:gd name="T91" fmla="*/ 366 h 1718"/>
                <a:gd name="T92" fmla="*/ 117 w 1240"/>
                <a:gd name="T93" fmla="*/ 381 h 1718"/>
                <a:gd name="T94" fmla="*/ 86 w 1240"/>
                <a:gd name="T95" fmla="*/ 389 h 1718"/>
                <a:gd name="T96" fmla="*/ 62 w 1240"/>
                <a:gd name="T97" fmla="*/ 381 h 1718"/>
                <a:gd name="T98" fmla="*/ 31 w 1240"/>
                <a:gd name="T99" fmla="*/ 373 h 1718"/>
                <a:gd name="T100" fmla="*/ 8 w 1240"/>
                <a:gd name="T101" fmla="*/ 358 h 171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240" h="1718">
                  <a:moveTo>
                    <a:pt x="930" y="377"/>
                  </a:moveTo>
                  <a:lnTo>
                    <a:pt x="964" y="377"/>
                  </a:lnTo>
                  <a:lnTo>
                    <a:pt x="964" y="413"/>
                  </a:lnTo>
                  <a:lnTo>
                    <a:pt x="999" y="413"/>
                  </a:lnTo>
                  <a:lnTo>
                    <a:pt x="999" y="446"/>
                  </a:lnTo>
                  <a:lnTo>
                    <a:pt x="964" y="446"/>
                  </a:lnTo>
                  <a:lnTo>
                    <a:pt x="999" y="446"/>
                  </a:lnTo>
                  <a:lnTo>
                    <a:pt x="999" y="480"/>
                  </a:lnTo>
                  <a:lnTo>
                    <a:pt x="999" y="515"/>
                  </a:lnTo>
                  <a:lnTo>
                    <a:pt x="999" y="550"/>
                  </a:lnTo>
                  <a:lnTo>
                    <a:pt x="964" y="550"/>
                  </a:lnTo>
                  <a:lnTo>
                    <a:pt x="964" y="584"/>
                  </a:lnTo>
                  <a:lnTo>
                    <a:pt x="930" y="584"/>
                  </a:lnTo>
                  <a:lnTo>
                    <a:pt x="930" y="617"/>
                  </a:lnTo>
                  <a:lnTo>
                    <a:pt x="930" y="652"/>
                  </a:lnTo>
                  <a:lnTo>
                    <a:pt x="964" y="721"/>
                  </a:lnTo>
                  <a:lnTo>
                    <a:pt x="964" y="756"/>
                  </a:lnTo>
                  <a:lnTo>
                    <a:pt x="964" y="789"/>
                  </a:lnTo>
                  <a:lnTo>
                    <a:pt x="964" y="824"/>
                  </a:lnTo>
                  <a:lnTo>
                    <a:pt x="930" y="859"/>
                  </a:lnTo>
                  <a:lnTo>
                    <a:pt x="964" y="893"/>
                  </a:lnTo>
                  <a:lnTo>
                    <a:pt x="999" y="928"/>
                  </a:lnTo>
                  <a:lnTo>
                    <a:pt x="999" y="996"/>
                  </a:lnTo>
                  <a:lnTo>
                    <a:pt x="999" y="1030"/>
                  </a:lnTo>
                  <a:lnTo>
                    <a:pt x="999" y="1065"/>
                  </a:lnTo>
                  <a:lnTo>
                    <a:pt x="1033" y="1100"/>
                  </a:lnTo>
                  <a:lnTo>
                    <a:pt x="1102" y="1100"/>
                  </a:lnTo>
                  <a:lnTo>
                    <a:pt x="1137" y="1100"/>
                  </a:lnTo>
                  <a:lnTo>
                    <a:pt x="1137" y="1065"/>
                  </a:lnTo>
                  <a:lnTo>
                    <a:pt x="1171" y="1030"/>
                  </a:lnTo>
                  <a:lnTo>
                    <a:pt x="1171" y="961"/>
                  </a:lnTo>
                  <a:lnTo>
                    <a:pt x="1171" y="928"/>
                  </a:lnTo>
                  <a:lnTo>
                    <a:pt x="1204" y="893"/>
                  </a:lnTo>
                  <a:lnTo>
                    <a:pt x="1204" y="789"/>
                  </a:lnTo>
                  <a:lnTo>
                    <a:pt x="1204" y="687"/>
                  </a:lnTo>
                  <a:lnTo>
                    <a:pt x="1204" y="652"/>
                  </a:lnTo>
                  <a:lnTo>
                    <a:pt x="1204" y="584"/>
                  </a:lnTo>
                  <a:lnTo>
                    <a:pt x="1171" y="515"/>
                  </a:lnTo>
                  <a:lnTo>
                    <a:pt x="1171" y="480"/>
                  </a:lnTo>
                  <a:lnTo>
                    <a:pt x="1137" y="480"/>
                  </a:lnTo>
                  <a:lnTo>
                    <a:pt x="1137" y="413"/>
                  </a:lnTo>
                  <a:lnTo>
                    <a:pt x="1102" y="343"/>
                  </a:lnTo>
                  <a:lnTo>
                    <a:pt x="1239" y="172"/>
                  </a:lnTo>
                  <a:lnTo>
                    <a:pt x="1204" y="137"/>
                  </a:lnTo>
                  <a:lnTo>
                    <a:pt x="1171" y="137"/>
                  </a:lnTo>
                  <a:lnTo>
                    <a:pt x="1171" y="102"/>
                  </a:lnTo>
                  <a:lnTo>
                    <a:pt x="1204" y="69"/>
                  </a:lnTo>
                  <a:lnTo>
                    <a:pt x="1204" y="34"/>
                  </a:lnTo>
                  <a:lnTo>
                    <a:pt x="1204" y="0"/>
                  </a:lnTo>
                  <a:lnTo>
                    <a:pt x="1171" y="34"/>
                  </a:lnTo>
                  <a:lnTo>
                    <a:pt x="1137" y="34"/>
                  </a:lnTo>
                  <a:lnTo>
                    <a:pt x="1102" y="34"/>
                  </a:lnTo>
                  <a:lnTo>
                    <a:pt x="1033" y="34"/>
                  </a:lnTo>
                  <a:lnTo>
                    <a:pt x="999" y="34"/>
                  </a:lnTo>
                  <a:lnTo>
                    <a:pt x="964" y="34"/>
                  </a:lnTo>
                  <a:lnTo>
                    <a:pt x="930" y="0"/>
                  </a:lnTo>
                  <a:lnTo>
                    <a:pt x="895" y="0"/>
                  </a:lnTo>
                  <a:lnTo>
                    <a:pt x="895" y="34"/>
                  </a:lnTo>
                  <a:lnTo>
                    <a:pt x="895" y="69"/>
                  </a:lnTo>
                  <a:lnTo>
                    <a:pt x="860" y="69"/>
                  </a:lnTo>
                  <a:lnTo>
                    <a:pt x="860" y="102"/>
                  </a:lnTo>
                  <a:lnTo>
                    <a:pt x="860" y="137"/>
                  </a:lnTo>
                  <a:lnTo>
                    <a:pt x="895" y="172"/>
                  </a:lnTo>
                  <a:lnTo>
                    <a:pt x="895" y="240"/>
                  </a:lnTo>
                  <a:lnTo>
                    <a:pt x="895" y="343"/>
                  </a:lnTo>
                  <a:lnTo>
                    <a:pt x="930" y="377"/>
                  </a:lnTo>
                  <a:close/>
                  <a:moveTo>
                    <a:pt x="688" y="1133"/>
                  </a:moveTo>
                  <a:lnTo>
                    <a:pt x="758" y="1133"/>
                  </a:lnTo>
                  <a:lnTo>
                    <a:pt x="758" y="1167"/>
                  </a:lnTo>
                  <a:lnTo>
                    <a:pt x="758" y="1203"/>
                  </a:lnTo>
                  <a:lnTo>
                    <a:pt x="723" y="1203"/>
                  </a:lnTo>
                  <a:lnTo>
                    <a:pt x="688" y="1203"/>
                  </a:lnTo>
                  <a:lnTo>
                    <a:pt x="655" y="1203"/>
                  </a:lnTo>
                  <a:lnTo>
                    <a:pt x="655" y="1167"/>
                  </a:lnTo>
                  <a:lnTo>
                    <a:pt x="688" y="1133"/>
                  </a:lnTo>
                  <a:close/>
                  <a:moveTo>
                    <a:pt x="0" y="1580"/>
                  </a:moveTo>
                  <a:lnTo>
                    <a:pt x="35" y="1580"/>
                  </a:lnTo>
                  <a:lnTo>
                    <a:pt x="70" y="1546"/>
                  </a:lnTo>
                  <a:lnTo>
                    <a:pt x="104" y="1580"/>
                  </a:lnTo>
                  <a:lnTo>
                    <a:pt x="104" y="1546"/>
                  </a:lnTo>
                  <a:lnTo>
                    <a:pt x="138" y="1546"/>
                  </a:lnTo>
                  <a:lnTo>
                    <a:pt x="172" y="1546"/>
                  </a:lnTo>
                  <a:lnTo>
                    <a:pt x="172" y="1511"/>
                  </a:lnTo>
                  <a:lnTo>
                    <a:pt x="172" y="1477"/>
                  </a:lnTo>
                  <a:lnTo>
                    <a:pt x="207" y="1477"/>
                  </a:lnTo>
                  <a:lnTo>
                    <a:pt x="241" y="1477"/>
                  </a:lnTo>
                  <a:lnTo>
                    <a:pt x="276" y="1477"/>
                  </a:lnTo>
                  <a:lnTo>
                    <a:pt x="344" y="1477"/>
                  </a:lnTo>
                  <a:lnTo>
                    <a:pt x="414" y="1477"/>
                  </a:lnTo>
                  <a:lnTo>
                    <a:pt x="414" y="1511"/>
                  </a:lnTo>
                  <a:lnTo>
                    <a:pt x="448" y="1580"/>
                  </a:lnTo>
                  <a:lnTo>
                    <a:pt x="448" y="1615"/>
                  </a:lnTo>
                  <a:lnTo>
                    <a:pt x="483" y="1615"/>
                  </a:lnTo>
                  <a:lnTo>
                    <a:pt x="516" y="1683"/>
                  </a:lnTo>
                  <a:lnTo>
                    <a:pt x="448" y="1717"/>
                  </a:lnTo>
                  <a:lnTo>
                    <a:pt x="379" y="1717"/>
                  </a:lnTo>
                  <a:lnTo>
                    <a:pt x="311" y="1717"/>
                  </a:lnTo>
                  <a:lnTo>
                    <a:pt x="276" y="1683"/>
                  </a:lnTo>
                  <a:lnTo>
                    <a:pt x="207" y="1648"/>
                  </a:lnTo>
                  <a:lnTo>
                    <a:pt x="138" y="1648"/>
                  </a:lnTo>
                  <a:lnTo>
                    <a:pt x="104" y="1615"/>
                  </a:lnTo>
                  <a:lnTo>
                    <a:pt x="35" y="1580"/>
                  </a:lnTo>
                  <a:lnTo>
                    <a:pt x="0" y="1580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23" name="Freeform 340"/>
            <p:cNvSpPr>
              <a:spLocks noChangeArrowheads="1"/>
            </p:cNvSpPr>
            <p:nvPr/>
          </p:nvSpPr>
          <p:spPr bwMode="auto">
            <a:xfrm>
              <a:off x="4664" y="2070"/>
              <a:ext cx="85" cy="249"/>
            </a:xfrm>
            <a:custGeom>
              <a:avLst/>
              <a:gdLst>
                <a:gd name="T0" fmla="*/ 23 w 379"/>
                <a:gd name="T1" fmla="*/ 85 h 1101"/>
                <a:gd name="T2" fmla="*/ 31 w 379"/>
                <a:gd name="T3" fmla="*/ 93 h 1101"/>
                <a:gd name="T4" fmla="*/ 23 w 379"/>
                <a:gd name="T5" fmla="*/ 101 h 1101"/>
                <a:gd name="T6" fmla="*/ 31 w 379"/>
                <a:gd name="T7" fmla="*/ 109 h 1101"/>
                <a:gd name="T8" fmla="*/ 31 w 379"/>
                <a:gd name="T9" fmla="*/ 124 h 1101"/>
                <a:gd name="T10" fmla="*/ 23 w 379"/>
                <a:gd name="T11" fmla="*/ 132 h 1101"/>
                <a:gd name="T12" fmla="*/ 16 w 379"/>
                <a:gd name="T13" fmla="*/ 140 h 1101"/>
                <a:gd name="T14" fmla="*/ 23 w 379"/>
                <a:gd name="T15" fmla="*/ 163 h 1101"/>
                <a:gd name="T16" fmla="*/ 23 w 379"/>
                <a:gd name="T17" fmla="*/ 178 h 1101"/>
                <a:gd name="T18" fmla="*/ 16 w 379"/>
                <a:gd name="T19" fmla="*/ 194 h 1101"/>
                <a:gd name="T20" fmla="*/ 31 w 379"/>
                <a:gd name="T21" fmla="*/ 210 h 1101"/>
                <a:gd name="T22" fmla="*/ 31 w 379"/>
                <a:gd name="T23" fmla="*/ 233 h 1101"/>
                <a:gd name="T24" fmla="*/ 39 w 379"/>
                <a:gd name="T25" fmla="*/ 249 h 1101"/>
                <a:gd name="T26" fmla="*/ 62 w 379"/>
                <a:gd name="T27" fmla="*/ 249 h 1101"/>
                <a:gd name="T28" fmla="*/ 70 w 379"/>
                <a:gd name="T29" fmla="*/ 233 h 1101"/>
                <a:gd name="T30" fmla="*/ 70 w 379"/>
                <a:gd name="T31" fmla="*/ 210 h 1101"/>
                <a:gd name="T32" fmla="*/ 77 w 379"/>
                <a:gd name="T33" fmla="*/ 178 h 1101"/>
                <a:gd name="T34" fmla="*/ 77 w 379"/>
                <a:gd name="T35" fmla="*/ 147 h 1101"/>
                <a:gd name="T36" fmla="*/ 70 w 379"/>
                <a:gd name="T37" fmla="*/ 116 h 1101"/>
                <a:gd name="T38" fmla="*/ 62 w 379"/>
                <a:gd name="T39" fmla="*/ 109 h 1101"/>
                <a:gd name="T40" fmla="*/ 54 w 379"/>
                <a:gd name="T41" fmla="*/ 78 h 1101"/>
                <a:gd name="T42" fmla="*/ 77 w 379"/>
                <a:gd name="T43" fmla="*/ 31 h 1101"/>
                <a:gd name="T44" fmla="*/ 70 w 379"/>
                <a:gd name="T45" fmla="*/ 23 h 1101"/>
                <a:gd name="T46" fmla="*/ 77 w 379"/>
                <a:gd name="T47" fmla="*/ 8 h 1101"/>
                <a:gd name="T48" fmla="*/ 70 w 379"/>
                <a:gd name="T49" fmla="*/ 8 h 1101"/>
                <a:gd name="T50" fmla="*/ 54 w 379"/>
                <a:gd name="T51" fmla="*/ 8 h 1101"/>
                <a:gd name="T52" fmla="*/ 31 w 379"/>
                <a:gd name="T53" fmla="*/ 8 h 1101"/>
                <a:gd name="T54" fmla="*/ 16 w 379"/>
                <a:gd name="T55" fmla="*/ 0 h 1101"/>
                <a:gd name="T56" fmla="*/ 8 w 379"/>
                <a:gd name="T57" fmla="*/ 8 h 1101"/>
                <a:gd name="T58" fmla="*/ 0 w 379"/>
                <a:gd name="T59" fmla="*/ 16 h 1101"/>
                <a:gd name="T60" fmla="*/ 0 w 379"/>
                <a:gd name="T61" fmla="*/ 31 h 1101"/>
                <a:gd name="T62" fmla="*/ 8 w 379"/>
                <a:gd name="T63" fmla="*/ 54 h 1101"/>
                <a:gd name="T64" fmla="*/ 16 w 379"/>
                <a:gd name="T65" fmla="*/ 85 h 11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9" h="1101">
                  <a:moveTo>
                    <a:pt x="70" y="377"/>
                  </a:moveTo>
                  <a:lnTo>
                    <a:pt x="104" y="377"/>
                  </a:lnTo>
                  <a:lnTo>
                    <a:pt x="104" y="413"/>
                  </a:lnTo>
                  <a:lnTo>
                    <a:pt x="138" y="413"/>
                  </a:lnTo>
                  <a:lnTo>
                    <a:pt x="138" y="446"/>
                  </a:lnTo>
                  <a:lnTo>
                    <a:pt x="104" y="446"/>
                  </a:lnTo>
                  <a:lnTo>
                    <a:pt x="138" y="446"/>
                  </a:lnTo>
                  <a:lnTo>
                    <a:pt x="138" y="480"/>
                  </a:lnTo>
                  <a:lnTo>
                    <a:pt x="138" y="515"/>
                  </a:lnTo>
                  <a:lnTo>
                    <a:pt x="138" y="550"/>
                  </a:lnTo>
                  <a:lnTo>
                    <a:pt x="104" y="550"/>
                  </a:lnTo>
                  <a:lnTo>
                    <a:pt x="104" y="584"/>
                  </a:lnTo>
                  <a:lnTo>
                    <a:pt x="70" y="584"/>
                  </a:lnTo>
                  <a:lnTo>
                    <a:pt x="70" y="617"/>
                  </a:lnTo>
                  <a:lnTo>
                    <a:pt x="70" y="652"/>
                  </a:lnTo>
                  <a:lnTo>
                    <a:pt x="104" y="721"/>
                  </a:lnTo>
                  <a:lnTo>
                    <a:pt x="104" y="756"/>
                  </a:lnTo>
                  <a:lnTo>
                    <a:pt x="104" y="789"/>
                  </a:lnTo>
                  <a:lnTo>
                    <a:pt x="104" y="824"/>
                  </a:lnTo>
                  <a:lnTo>
                    <a:pt x="70" y="859"/>
                  </a:lnTo>
                  <a:lnTo>
                    <a:pt x="104" y="893"/>
                  </a:lnTo>
                  <a:lnTo>
                    <a:pt x="138" y="928"/>
                  </a:lnTo>
                  <a:lnTo>
                    <a:pt x="138" y="996"/>
                  </a:lnTo>
                  <a:lnTo>
                    <a:pt x="138" y="1030"/>
                  </a:lnTo>
                  <a:lnTo>
                    <a:pt x="138" y="1065"/>
                  </a:lnTo>
                  <a:lnTo>
                    <a:pt x="172" y="1100"/>
                  </a:lnTo>
                  <a:lnTo>
                    <a:pt x="241" y="1100"/>
                  </a:lnTo>
                  <a:lnTo>
                    <a:pt x="276" y="1100"/>
                  </a:lnTo>
                  <a:lnTo>
                    <a:pt x="276" y="1065"/>
                  </a:lnTo>
                  <a:lnTo>
                    <a:pt x="311" y="1030"/>
                  </a:lnTo>
                  <a:lnTo>
                    <a:pt x="311" y="961"/>
                  </a:lnTo>
                  <a:lnTo>
                    <a:pt x="311" y="928"/>
                  </a:lnTo>
                  <a:lnTo>
                    <a:pt x="344" y="893"/>
                  </a:lnTo>
                  <a:lnTo>
                    <a:pt x="344" y="789"/>
                  </a:lnTo>
                  <a:lnTo>
                    <a:pt x="344" y="687"/>
                  </a:lnTo>
                  <a:lnTo>
                    <a:pt x="344" y="652"/>
                  </a:lnTo>
                  <a:lnTo>
                    <a:pt x="344" y="584"/>
                  </a:lnTo>
                  <a:lnTo>
                    <a:pt x="311" y="515"/>
                  </a:lnTo>
                  <a:lnTo>
                    <a:pt x="311" y="480"/>
                  </a:lnTo>
                  <a:lnTo>
                    <a:pt x="276" y="480"/>
                  </a:lnTo>
                  <a:lnTo>
                    <a:pt x="276" y="413"/>
                  </a:lnTo>
                  <a:lnTo>
                    <a:pt x="241" y="343"/>
                  </a:lnTo>
                  <a:lnTo>
                    <a:pt x="378" y="172"/>
                  </a:lnTo>
                  <a:lnTo>
                    <a:pt x="344" y="137"/>
                  </a:lnTo>
                  <a:lnTo>
                    <a:pt x="311" y="137"/>
                  </a:lnTo>
                  <a:lnTo>
                    <a:pt x="311" y="102"/>
                  </a:lnTo>
                  <a:lnTo>
                    <a:pt x="344" y="69"/>
                  </a:lnTo>
                  <a:lnTo>
                    <a:pt x="344" y="34"/>
                  </a:lnTo>
                  <a:lnTo>
                    <a:pt x="344" y="0"/>
                  </a:lnTo>
                  <a:lnTo>
                    <a:pt x="311" y="34"/>
                  </a:lnTo>
                  <a:lnTo>
                    <a:pt x="276" y="34"/>
                  </a:lnTo>
                  <a:lnTo>
                    <a:pt x="241" y="34"/>
                  </a:lnTo>
                  <a:lnTo>
                    <a:pt x="172" y="34"/>
                  </a:lnTo>
                  <a:lnTo>
                    <a:pt x="138" y="34"/>
                  </a:lnTo>
                  <a:lnTo>
                    <a:pt x="104" y="34"/>
                  </a:lnTo>
                  <a:lnTo>
                    <a:pt x="70" y="0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34" y="69"/>
                  </a:lnTo>
                  <a:lnTo>
                    <a:pt x="0" y="69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34" y="172"/>
                  </a:lnTo>
                  <a:lnTo>
                    <a:pt x="34" y="240"/>
                  </a:lnTo>
                  <a:lnTo>
                    <a:pt x="34" y="343"/>
                  </a:lnTo>
                  <a:lnTo>
                    <a:pt x="70" y="37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24" name="Freeform 341"/>
            <p:cNvSpPr>
              <a:spLocks noChangeArrowheads="1"/>
            </p:cNvSpPr>
            <p:nvPr/>
          </p:nvSpPr>
          <p:spPr bwMode="auto">
            <a:xfrm>
              <a:off x="4617" y="2327"/>
              <a:ext cx="23" cy="15"/>
            </a:xfrm>
            <a:custGeom>
              <a:avLst/>
              <a:gdLst>
                <a:gd name="T0" fmla="*/ 7 w 104"/>
                <a:gd name="T1" fmla="*/ 0 h 71"/>
                <a:gd name="T2" fmla="*/ 23 w 104"/>
                <a:gd name="T3" fmla="*/ 0 h 71"/>
                <a:gd name="T4" fmla="*/ 23 w 104"/>
                <a:gd name="T5" fmla="*/ 7 h 71"/>
                <a:gd name="T6" fmla="*/ 23 w 104"/>
                <a:gd name="T7" fmla="*/ 15 h 71"/>
                <a:gd name="T8" fmla="*/ 15 w 104"/>
                <a:gd name="T9" fmla="*/ 15 h 71"/>
                <a:gd name="T10" fmla="*/ 7 w 104"/>
                <a:gd name="T11" fmla="*/ 15 h 71"/>
                <a:gd name="T12" fmla="*/ 0 w 104"/>
                <a:gd name="T13" fmla="*/ 15 h 71"/>
                <a:gd name="T14" fmla="*/ 0 w 104"/>
                <a:gd name="T15" fmla="*/ 7 h 71"/>
                <a:gd name="T16" fmla="*/ 7 w 104"/>
                <a:gd name="T17" fmla="*/ 0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4" h="71">
                  <a:moveTo>
                    <a:pt x="33" y="0"/>
                  </a:moveTo>
                  <a:lnTo>
                    <a:pt x="103" y="0"/>
                  </a:lnTo>
                  <a:lnTo>
                    <a:pt x="103" y="34"/>
                  </a:lnTo>
                  <a:lnTo>
                    <a:pt x="103" y="70"/>
                  </a:lnTo>
                  <a:lnTo>
                    <a:pt x="69" y="70"/>
                  </a:lnTo>
                  <a:lnTo>
                    <a:pt x="33" y="70"/>
                  </a:lnTo>
                  <a:lnTo>
                    <a:pt x="0" y="70"/>
                  </a:lnTo>
                  <a:lnTo>
                    <a:pt x="0" y="34"/>
                  </a:lnTo>
                  <a:lnTo>
                    <a:pt x="33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25" name="Freeform 342"/>
            <p:cNvSpPr>
              <a:spLocks noChangeArrowheads="1"/>
            </p:cNvSpPr>
            <p:nvPr/>
          </p:nvSpPr>
          <p:spPr bwMode="auto">
            <a:xfrm>
              <a:off x="4468" y="2405"/>
              <a:ext cx="116" cy="54"/>
            </a:xfrm>
            <a:custGeom>
              <a:avLst/>
              <a:gdLst>
                <a:gd name="T0" fmla="*/ 0 w 517"/>
                <a:gd name="T1" fmla="*/ 23 h 241"/>
                <a:gd name="T2" fmla="*/ 8 w 517"/>
                <a:gd name="T3" fmla="*/ 23 h 241"/>
                <a:gd name="T4" fmla="*/ 16 w 517"/>
                <a:gd name="T5" fmla="*/ 15 h 241"/>
                <a:gd name="T6" fmla="*/ 23 w 517"/>
                <a:gd name="T7" fmla="*/ 23 h 241"/>
                <a:gd name="T8" fmla="*/ 23 w 517"/>
                <a:gd name="T9" fmla="*/ 15 h 241"/>
                <a:gd name="T10" fmla="*/ 31 w 517"/>
                <a:gd name="T11" fmla="*/ 15 h 241"/>
                <a:gd name="T12" fmla="*/ 39 w 517"/>
                <a:gd name="T13" fmla="*/ 15 h 241"/>
                <a:gd name="T14" fmla="*/ 39 w 517"/>
                <a:gd name="T15" fmla="*/ 8 h 241"/>
                <a:gd name="T16" fmla="*/ 39 w 517"/>
                <a:gd name="T17" fmla="*/ 0 h 241"/>
                <a:gd name="T18" fmla="*/ 46 w 517"/>
                <a:gd name="T19" fmla="*/ 0 h 241"/>
                <a:gd name="T20" fmla="*/ 54 w 517"/>
                <a:gd name="T21" fmla="*/ 0 h 241"/>
                <a:gd name="T22" fmla="*/ 62 w 517"/>
                <a:gd name="T23" fmla="*/ 0 h 241"/>
                <a:gd name="T24" fmla="*/ 77 w 517"/>
                <a:gd name="T25" fmla="*/ 0 h 241"/>
                <a:gd name="T26" fmla="*/ 93 w 517"/>
                <a:gd name="T27" fmla="*/ 0 h 241"/>
                <a:gd name="T28" fmla="*/ 93 w 517"/>
                <a:gd name="T29" fmla="*/ 8 h 241"/>
                <a:gd name="T30" fmla="*/ 101 w 517"/>
                <a:gd name="T31" fmla="*/ 23 h 241"/>
                <a:gd name="T32" fmla="*/ 101 w 517"/>
                <a:gd name="T33" fmla="*/ 31 h 241"/>
                <a:gd name="T34" fmla="*/ 108 w 517"/>
                <a:gd name="T35" fmla="*/ 31 h 241"/>
                <a:gd name="T36" fmla="*/ 116 w 517"/>
                <a:gd name="T37" fmla="*/ 46 h 241"/>
                <a:gd name="T38" fmla="*/ 101 w 517"/>
                <a:gd name="T39" fmla="*/ 54 h 241"/>
                <a:gd name="T40" fmla="*/ 85 w 517"/>
                <a:gd name="T41" fmla="*/ 54 h 241"/>
                <a:gd name="T42" fmla="*/ 70 w 517"/>
                <a:gd name="T43" fmla="*/ 54 h 241"/>
                <a:gd name="T44" fmla="*/ 62 w 517"/>
                <a:gd name="T45" fmla="*/ 46 h 241"/>
                <a:gd name="T46" fmla="*/ 46 w 517"/>
                <a:gd name="T47" fmla="*/ 39 h 241"/>
                <a:gd name="T48" fmla="*/ 31 w 517"/>
                <a:gd name="T49" fmla="*/ 39 h 241"/>
                <a:gd name="T50" fmla="*/ 23 w 517"/>
                <a:gd name="T51" fmla="*/ 31 h 241"/>
                <a:gd name="T52" fmla="*/ 8 w 517"/>
                <a:gd name="T53" fmla="*/ 23 h 241"/>
                <a:gd name="T54" fmla="*/ 0 w 517"/>
                <a:gd name="T55" fmla="*/ 23 h 24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17" h="241">
                  <a:moveTo>
                    <a:pt x="0" y="103"/>
                  </a:moveTo>
                  <a:lnTo>
                    <a:pt x="35" y="103"/>
                  </a:lnTo>
                  <a:lnTo>
                    <a:pt x="70" y="69"/>
                  </a:lnTo>
                  <a:lnTo>
                    <a:pt x="104" y="103"/>
                  </a:lnTo>
                  <a:lnTo>
                    <a:pt x="104" y="69"/>
                  </a:lnTo>
                  <a:lnTo>
                    <a:pt x="138" y="69"/>
                  </a:lnTo>
                  <a:lnTo>
                    <a:pt x="172" y="69"/>
                  </a:lnTo>
                  <a:lnTo>
                    <a:pt x="172" y="34"/>
                  </a:lnTo>
                  <a:lnTo>
                    <a:pt x="172" y="0"/>
                  </a:lnTo>
                  <a:lnTo>
                    <a:pt x="207" y="0"/>
                  </a:lnTo>
                  <a:lnTo>
                    <a:pt x="241" y="0"/>
                  </a:lnTo>
                  <a:lnTo>
                    <a:pt x="276" y="0"/>
                  </a:lnTo>
                  <a:lnTo>
                    <a:pt x="344" y="0"/>
                  </a:lnTo>
                  <a:lnTo>
                    <a:pt x="414" y="0"/>
                  </a:lnTo>
                  <a:lnTo>
                    <a:pt x="414" y="34"/>
                  </a:lnTo>
                  <a:lnTo>
                    <a:pt x="448" y="103"/>
                  </a:lnTo>
                  <a:lnTo>
                    <a:pt x="448" y="138"/>
                  </a:lnTo>
                  <a:lnTo>
                    <a:pt x="483" y="138"/>
                  </a:lnTo>
                  <a:lnTo>
                    <a:pt x="516" y="206"/>
                  </a:lnTo>
                  <a:lnTo>
                    <a:pt x="448" y="240"/>
                  </a:lnTo>
                  <a:lnTo>
                    <a:pt x="379" y="240"/>
                  </a:lnTo>
                  <a:lnTo>
                    <a:pt x="311" y="240"/>
                  </a:lnTo>
                  <a:lnTo>
                    <a:pt x="276" y="206"/>
                  </a:lnTo>
                  <a:lnTo>
                    <a:pt x="207" y="172"/>
                  </a:lnTo>
                  <a:lnTo>
                    <a:pt x="138" y="172"/>
                  </a:lnTo>
                  <a:lnTo>
                    <a:pt x="104" y="138"/>
                  </a:lnTo>
                  <a:lnTo>
                    <a:pt x="35" y="103"/>
                  </a:lnTo>
                  <a:lnTo>
                    <a:pt x="0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26" name="Freeform 343"/>
            <p:cNvSpPr>
              <a:spLocks noChangeArrowheads="1"/>
            </p:cNvSpPr>
            <p:nvPr/>
          </p:nvSpPr>
          <p:spPr bwMode="auto">
            <a:xfrm>
              <a:off x="4461" y="1797"/>
              <a:ext cx="748" cy="763"/>
            </a:xfrm>
            <a:custGeom>
              <a:avLst/>
              <a:gdLst>
                <a:gd name="T0" fmla="*/ 693 w 3304"/>
                <a:gd name="T1" fmla="*/ 148 h 3367"/>
                <a:gd name="T2" fmla="*/ 607 w 3304"/>
                <a:gd name="T3" fmla="*/ 140 h 3367"/>
                <a:gd name="T4" fmla="*/ 561 w 3304"/>
                <a:gd name="T5" fmla="*/ 187 h 3367"/>
                <a:gd name="T6" fmla="*/ 514 w 3304"/>
                <a:gd name="T7" fmla="*/ 156 h 3367"/>
                <a:gd name="T8" fmla="*/ 506 w 3304"/>
                <a:gd name="T9" fmla="*/ 132 h 3367"/>
                <a:gd name="T10" fmla="*/ 561 w 3304"/>
                <a:gd name="T11" fmla="*/ 109 h 3367"/>
                <a:gd name="T12" fmla="*/ 569 w 3304"/>
                <a:gd name="T13" fmla="*/ 39 h 3367"/>
                <a:gd name="T14" fmla="*/ 226 w 3304"/>
                <a:gd name="T15" fmla="*/ 514 h 3367"/>
                <a:gd name="T16" fmla="*/ 249 w 3304"/>
                <a:gd name="T17" fmla="*/ 584 h 3367"/>
                <a:gd name="T18" fmla="*/ 304 w 3304"/>
                <a:gd name="T19" fmla="*/ 599 h 3367"/>
                <a:gd name="T20" fmla="*/ 335 w 3304"/>
                <a:gd name="T21" fmla="*/ 568 h 3367"/>
                <a:gd name="T22" fmla="*/ 390 w 3304"/>
                <a:gd name="T23" fmla="*/ 522 h 3367"/>
                <a:gd name="T24" fmla="*/ 358 w 3304"/>
                <a:gd name="T25" fmla="*/ 436 h 3367"/>
                <a:gd name="T26" fmla="*/ 327 w 3304"/>
                <a:gd name="T27" fmla="*/ 358 h 3367"/>
                <a:gd name="T28" fmla="*/ 288 w 3304"/>
                <a:gd name="T29" fmla="*/ 319 h 3367"/>
                <a:gd name="T30" fmla="*/ 280 w 3304"/>
                <a:gd name="T31" fmla="*/ 420 h 3367"/>
                <a:gd name="T32" fmla="*/ 265 w 3304"/>
                <a:gd name="T33" fmla="*/ 514 h 3367"/>
                <a:gd name="T34" fmla="*/ 413 w 3304"/>
                <a:gd name="T35" fmla="*/ 163 h 3367"/>
                <a:gd name="T36" fmla="*/ 444 w 3304"/>
                <a:gd name="T37" fmla="*/ 218 h 3367"/>
                <a:gd name="T38" fmla="*/ 452 w 3304"/>
                <a:gd name="T39" fmla="*/ 179 h 3367"/>
                <a:gd name="T40" fmla="*/ 514 w 3304"/>
                <a:gd name="T41" fmla="*/ 210 h 3367"/>
                <a:gd name="T42" fmla="*/ 514 w 3304"/>
                <a:gd name="T43" fmla="*/ 273 h 3367"/>
                <a:gd name="T44" fmla="*/ 522 w 3304"/>
                <a:gd name="T45" fmla="*/ 210 h 3367"/>
                <a:gd name="T46" fmla="*/ 475 w 3304"/>
                <a:gd name="T47" fmla="*/ 257 h 3367"/>
                <a:gd name="T48" fmla="*/ 374 w 3304"/>
                <a:gd name="T49" fmla="*/ 195 h 3367"/>
                <a:gd name="T50" fmla="*/ 374 w 3304"/>
                <a:gd name="T51" fmla="*/ 273 h 3367"/>
                <a:gd name="T52" fmla="*/ 374 w 3304"/>
                <a:gd name="T53" fmla="*/ 381 h 3367"/>
                <a:gd name="T54" fmla="*/ 413 w 3304"/>
                <a:gd name="T55" fmla="*/ 444 h 3367"/>
                <a:gd name="T56" fmla="*/ 460 w 3304"/>
                <a:gd name="T57" fmla="*/ 467 h 3367"/>
                <a:gd name="T58" fmla="*/ 468 w 3304"/>
                <a:gd name="T59" fmla="*/ 428 h 3367"/>
                <a:gd name="T60" fmla="*/ 421 w 3304"/>
                <a:gd name="T61" fmla="*/ 389 h 3367"/>
                <a:gd name="T62" fmla="*/ 483 w 3304"/>
                <a:gd name="T63" fmla="*/ 397 h 3367"/>
                <a:gd name="T64" fmla="*/ 444 w 3304"/>
                <a:gd name="T65" fmla="*/ 350 h 3367"/>
                <a:gd name="T66" fmla="*/ 421 w 3304"/>
                <a:gd name="T67" fmla="*/ 280 h 3367"/>
                <a:gd name="T68" fmla="*/ 405 w 3304"/>
                <a:gd name="T69" fmla="*/ 350 h 3367"/>
                <a:gd name="T70" fmla="*/ 382 w 3304"/>
                <a:gd name="T71" fmla="*/ 280 h 3367"/>
                <a:gd name="T72" fmla="*/ 397 w 3304"/>
                <a:gd name="T73" fmla="*/ 218 h 3367"/>
                <a:gd name="T74" fmla="*/ 678 w 3304"/>
                <a:gd name="T75" fmla="*/ 381 h 3367"/>
                <a:gd name="T76" fmla="*/ 685 w 3304"/>
                <a:gd name="T77" fmla="*/ 366 h 3367"/>
                <a:gd name="T78" fmla="*/ 600 w 3304"/>
                <a:gd name="T79" fmla="*/ 389 h 3367"/>
                <a:gd name="T80" fmla="*/ 584 w 3304"/>
                <a:gd name="T81" fmla="*/ 483 h 3367"/>
                <a:gd name="T82" fmla="*/ 600 w 3304"/>
                <a:gd name="T83" fmla="*/ 420 h 3367"/>
                <a:gd name="T84" fmla="*/ 530 w 3304"/>
                <a:gd name="T85" fmla="*/ 498 h 3367"/>
                <a:gd name="T86" fmla="*/ 530 w 3304"/>
                <a:gd name="T87" fmla="*/ 522 h 3367"/>
                <a:gd name="T88" fmla="*/ 499 w 3304"/>
                <a:gd name="T89" fmla="*/ 545 h 3367"/>
                <a:gd name="T90" fmla="*/ 491 w 3304"/>
                <a:gd name="T91" fmla="*/ 576 h 3367"/>
                <a:gd name="T92" fmla="*/ 444 w 3304"/>
                <a:gd name="T93" fmla="*/ 607 h 3367"/>
                <a:gd name="T94" fmla="*/ 397 w 3304"/>
                <a:gd name="T95" fmla="*/ 639 h 3367"/>
                <a:gd name="T96" fmla="*/ 343 w 3304"/>
                <a:gd name="T97" fmla="*/ 708 h 3367"/>
                <a:gd name="T98" fmla="*/ 304 w 3304"/>
                <a:gd name="T99" fmla="*/ 755 h 3367"/>
                <a:gd name="T100" fmla="*/ 382 w 3304"/>
                <a:gd name="T101" fmla="*/ 701 h 3367"/>
                <a:gd name="T102" fmla="*/ 436 w 3304"/>
                <a:gd name="T103" fmla="*/ 630 h 3367"/>
                <a:gd name="T104" fmla="*/ 280 w 3304"/>
                <a:gd name="T105" fmla="*/ 654 h 3367"/>
                <a:gd name="T106" fmla="*/ 234 w 3304"/>
                <a:gd name="T107" fmla="*/ 670 h 3367"/>
                <a:gd name="T108" fmla="*/ 85 w 3304"/>
                <a:gd name="T109" fmla="*/ 693 h 3367"/>
                <a:gd name="T110" fmla="*/ 16 w 3304"/>
                <a:gd name="T111" fmla="*/ 708 h 3367"/>
                <a:gd name="T112" fmla="*/ 54 w 3304"/>
                <a:gd name="T113" fmla="*/ 732 h 3367"/>
                <a:gd name="T114" fmla="*/ 117 w 3304"/>
                <a:gd name="T115" fmla="*/ 747 h 3367"/>
                <a:gd name="T116" fmla="*/ 265 w 3304"/>
                <a:gd name="T117" fmla="*/ 763 h 3367"/>
                <a:gd name="T118" fmla="*/ 257 w 3304"/>
                <a:gd name="T119" fmla="*/ 685 h 3367"/>
                <a:gd name="T120" fmla="*/ 148 w 3304"/>
                <a:gd name="T121" fmla="*/ 670 h 33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304" h="3367">
                  <a:moveTo>
                    <a:pt x="2719" y="0"/>
                  </a:moveTo>
                  <a:lnTo>
                    <a:pt x="3303" y="550"/>
                  </a:lnTo>
                  <a:lnTo>
                    <a:pt x="3303" y="584"/>
                  </a:lnTo>
                  <a:lnTo>
                    <a:pt x="3269" y="617"/>
                  </a:lnTo>
                  <a:lnTo>
                    <a:pt x="3200" y="617"/>
                  </a:lnTo>
                  <a:lnTo>
                    <a:pt x="3130" y="653"/>
                  </a:lnTo>
                  <a:lnTo>
                    <a:pt x="3097" y="653"/>
                  </a:lnTo>
                  <a:lnTo>
                    <a:pt x="3063" y="653"/>
                  </a:lnTo>
                  <a:lnTo>
                    <a:pt x="3027" y="617"/>
                  </a:lnTo>
                  <a:lnTo>
                    <a:pt x="2959" y="617"/>
                  </a:lnTo>
                  <a:lnTo>
                    <a:pt x="2924" y="617"/>
                  </a:lnTo>
                  <a:lnTo>
                    <a:pt x="2890" y="617"/>
                  </a:lnTo>
                  <a:lnTo>
                    <a:pt x="2822" y="617"/>
                  </a:lnTo>
                  <a:lnTo>
                    <a:pt x="2753" y="617"/>
                  </a:lnTo>
                  <a:lnTo>
                    <a:pt x="2719" y="617"/>
                  </a:lnTo>
                  <a:lnTo>
                    <a:pt x="2683" y="617"/>
                  </a:lnTo>
                  <a:lnTo>
                    <a:pt x="2649" y="653"/>
                  </a:lnTo>
                  <a:lnTo>
                    <a:pt x="2615" y="653"/>
                  </a:lnTo>
                  <a:lnTo>
                    <a:pt x="2580" y="687"/>
                  </a:lnTo>
                  <a:lnTo>
                    <a:pt x="2546" y="721"/>
                  </a:lnTo>
                  <a:lnTo>
                    <a:pt x="2546" y="790"/>
                  </a:lnTo>
                  <a:lnTo>
                    <a:pt x="2546" y="824"/>
                  </a:lnTo>
                  <a:lnTo>
                    <a:pt x="2512" y="824"/>
                  </a:lnTo>
                  <a:lnTo>
                    <a:pt x="2477" y="824"/>
                  </a:lnTo>
                  <a:lnTo>
                    <a:pt x="2442" y="790"/>
                  </a:lnTo>
                  <a:lnTo>
                    <a:pt x="2409" y="721"/>
                  </a:lnTo>
                  <a:lnTo>
                    <a:pt x="2409" y="687"/>
                  </a:lnTo>
                  <a:lnTo>
                    <a:pt x="2409" y="617"/>
                  </a:lnTo>
                  <a:lnTo>
                    <a:pt x="2374" y="653"/>
                  </a:lnTo>
                  <a:lnTo>
                    <a:pt x="2339" y="653"/>
                  </a:lnTo>
                  <a:lnTo>
                    <a:pt x="2305" y="687"/>
                  </a:lnTo>
                  <a:lnTo>
                    <a:pt x="2271" y="687"/>
                  </a:lnTo>
                  <a:lnTo>
                    <a:pt x="2305" y="756"/>
                  </a:lnTo>
                  <a:lnTo>
                    <a:pt x="2271" y="790"/>
                  </a:lnTo>
                  <a:lnTo>
                    <a:pt x="2271" y="756"/>
                  </a:lnTo>
                  <a:lnTo>
                    <a:pt x="2202" y="756"/>
                  </a:lnTo>
                  <a:lnTo>
                    <a:pt x="2168" y="756"/>
                  </a:lnTo>
                  <a:lnTo>
                    <a:pt x="2202" y="721"/>
                  </a:lnTo>
                  <a:lnTo>
                    <a:pt x="2236" y="617"/>
                  </a:lnTo>
                  <a:lnTo>
                    <a:pt x="2236" y="584"/>
                  </a:lnTo>
                  <a:lnTo>
                    <a:pt x="2236" y="550"/>
                  </a:lnTo>
                  <a:lnTo>
                    <a:pt x="2271" y="480"/>
                  </a:lnTo>
                  <a:lnTo>
                    <a:pt x="2271" y="446"/>
                  </a:lnTo>
                  <a:lnTo>
                    <a:pt x="2305" y="480"/>
                  </a:lnTo>
                  <a:lnTo>
                    <a:pt x="2339" y="480"/>
                  </a:lnTo>
                  <a:lnTo>
                    <a:pt x="2374" y="480"/>
                  </a:lnTo>
                  <a:lnTo>
                    <a:pt x="2409" y="480"/>
                  </a:lnTo>
                  <a:lnTo>
                    <a:pt x="2477" y="480"/>
                  </a:lnTo>
                  <a:lnTo>
                    <a:pt x="2512" y="480"/>
                  </a:lnTo>
                  <a:lnTo>
                    <a:pt x="2512" y="413"/>
                  </a:lnTo>
                  <a:lnTo>
                    <a:pt x="2477" y="309"/>
                  </a:lnTo>
                  <a:lnTo>
                    <a:pt x="2477" y="274"/>
                  </a:lnTo>
                  <a:lnTo>
                    <a:pt x="2442" y="206"/>
                  </a:lnTo>
                  <a:lnTo>
                    <a:pt x="2442" y="172"/>
                  </a:lnTo>
                  <a:lnTo>
                    <a:pt x="2477" y="172"/>
                  </a:lnTo>
                  <a:lnTo>
                    <a:pt x="2512" y="172"/>
                  </a:lnTo>
                  <a:lnTo>
                    <a:pt x="2546" y="137"/>
                  </a:lnTo>
                  <a:lnTo>
                    <a:pt x="2580" y="137"/>
                  </a:lnTo>
                  <a:lnTo>
                    <a:pt x="2615" y="103"/>
                  </a:lnTo>
                  <a:lnTo>
                    <a:pt x="2649" y="69"/>
                  </a:lnTo>
                  <a:lnTo>
                    <a:pt x="2683" y="34"/>
                  </a:lnTo>
                  <a:lnTo>
                    <a:pt x="2719" y="0"/>
                  </a:lnTo>
                  <a:close/>
                  <a:moveTo>
                    <a:pt x="1032" y="2268"/>
                  </a:moveTo>
                  <a:lnTo>
                    <a:pt x="998" y="2268"/>
                  </a:lnTo>
                  <a:lnTo>
                    <a:pt x="963" y="2302"/>
                  </a:lnTo>
                  <a:lnTo>
                    <a:pt x="928" y="2302"/>
                  </a:lnTo>
                  <a:lnTo>
                    <a:pt x="928" y="2370"/>
                  </a:lnTo>
                  <a:lnTo>
                    <a:pt x="928" y="2405"/>
                  </a:lnTo>
                  <a:lnTo>
                    <a:pt x="963" y="2439"/>
                  </a:lnTo>
                  <a:lnTo>
                    <a:pt x="1032" y="2507"/>
                  </a:lnTo>
                  <a:lnTo>
                    <a:pt x="1101" y="2542"/>
                  </a:lnTo>
                  <a:lnTo>
                    <a:pt x="1101" y="2577"/>
                  </a:lnTo>
                  <a:lnTo>
                    <a:pt x="1135" y="2611"/>
                  </a:lnTo>
                  <a:lnTo>
                    <a:pt x="1135" y="2577"/>
                  </a:lnTo>
                  <a:lnTo>
                    <a:pt x="1170" y="2577"/>
                  </a:lnTo>
                  <a:lnTo>
                    <a:pt x="1204" y="2577"/>
                  </a:lnTo>
                  <a:lnTo>
                    <a:pt x="1238" y="2611"/>
                  </a:lnTo>
                  <a:lnTo>
                    <a:pt x="1272" y="2611"/>
                  </a:lnTo>
                  <a:lnTo>
                    <a:pt x="1307" y="2611"/>
                  </a:lnTo>
                  <a:lnTo>
                    <a:pt x="1342" y="2645"/>
                  </a:lnTo>
                  <a:lnTo>
                    <a:pt x="1342" y="2611"/>
                  </a:lnTo>
                  <a:lnTo>
                    <a:pt x="1376" y="2611"/>
                  </a:lnTo>
                  <a:lnTo>
                    <a:pt x="1376" y="2577"/>
                  </a:lnTo>
                  <a:lnTo>
                    <a:pt x="1410" y="2542"/>
                  </a:lnTo>
                  <a:lnTo>
                    <a:pt x="1445" y="2507"/>
                  </a:lnTo>
                  <a:lnTo>
                    <a:pt x="1445" y="2542"/>
                  </a:lnTo>
                  <a:lnTo>
                    <a:pt x="1479" y="2542"/>
                  </a:lnTo>
                  <a:lnTo>
                    <a:pt x="1479" y="2507"/>
                  </a:lnTo>
                  <a:lnTo>
                    <a:pt x="1514" y="2507"/>
                  </a:lnTo>
                  <a:lnTo>
                    <a:pt x="1514" y="2439"/>
                  </a:lnTo>
                  <a:lnTo>
                    <a:pt x="1548" y="2405"/>
                  </a:lnTo>
                  <a:lnTo>
                    <a:pt x="1582" y="2405"/>
                  </a:lnTo>
                  <a:lnTo>
                    <a:pt x="1617" y="2370"/>
                  </a:lnTo>
                  <a:lnTo>
                    <a:pt x="1651" y="2370"/>
                  </a:lnTo>
                  <a:lnTo>
                    <a:pt x="1686" y="2370"/>
                  </a:lnTo>
                  <a:lnTo>
                    <a:pt x="1721" y="2302"/>
                  </a:lnTo>
                  <a:lnTo>
                    <a:pt x="1686" y="2233"/>
                  </a:lnTo>
                  <a:lnTo>
                    <a:pt x="1686" y="2164"/>
                  </a:lnTo>
                  <a:lnTo>
                    <a:pt x="1686" y="2131"/>
                  </a:lnTo>
                  <a:lnTo>
                    <a:pt x="1651" y="2095"/>
                  </a:lnTo>
                  <a:lnTo>
                    <a:pt x="1617" y="2061"/>
                  </a:lnTo>
                  <a:lnTo>
                    <a:pt x="1617" y="2027"/>
                  </a:lnTo>
                  <a:lnTo>
                    <a:pt x="1617" y="1991"/>
                  </a:lnTo>
                  <a:lnTo>
                    <a:pt x="1582" y="1924"/>
                  </a:lnTo>
                  <a:lnTo>
                    <a:pt x="1582" y="1890"/>
                  </a:lnTo>
                  <a:lnTo>
                    <a:pt x="1548" y="1854"/>
                  </a:lnTo>
                  <a:lnTo>
                    <a:pt x="1514" y="1854"/>
                  </a:lnTo>
                  <a:lnTo>
                    <a:pt x="1479" y="1820"/>
                  </a:lnTo>
                  <a:lnTo>
                    <a:pt x="1445" y="1752"/>
                  </a:lnTo>
                  <a:lnTo>
                    <a:pt x="1410" y="1683"/>
                  </a:lnTo>
                  <a:lnTo>
                    <a:pt x="1445" y="1648"/>
                  </a:lnTo>
                  <a:lnTo>
                    <a:pt x="1445" y="1580"/>
                  </a:lnTo>
                  <a:lnTo>
                    <a:pt x="1479" y="1546"/>
                  </a:lnTo>
                  <a:lnTo>
                    <a:pt x="1445" y="1546"/>
                  </a:lnTo>
                  <a:lnTo>
                    <a:pt x="1376" y="1511"/>
                  </a:lnTo>
                  <a:lnTo>
                    <a:pt x="1342" y="1546"/>
                  </a:lnTo>
                  <a:lnTo>
                    <a:pt x="1307" y="1511"/>
                  </a:lnTo>
                  <a:lnTo>
                    <a:pt x="1272" y="1477"/>
                  </a:lnTo>
                  <a:lnTo>
                    <a:pt x="1272" y="1443"/>
                  </a:lnTo>
                  <a:lnTo>
                    <a:pt x="1272" y="1408"/>
                  </a:lnTo>
                  <a:lnTo>
                    <a:pt x="1272" y="1374"/>
                  </a:lnTo>
                  <a:lnTo>
                    <a:pt x="1135" y="1546"/>
                  </a:lnTo>
                  <a:lnTo>
                    <a:pt x="1170" y="1615"/>
                  </a:lnTo>
                  <a:lnTo>
                    <a:pt x="1170" y="1683"/>
                  </a:lnTo>
                  <a:lnTo>
                    <a:pt x="1204" y="1683"/>
                  </a:lnTo>
                  <a:lnTo>
                    <a:pt x="1204" y="1717"/>
                  </a:lnTo>
                  <a:lnTo>
                    <a:pt x="1238" y="1787"/>
                  </a:lnTo>
                  <a:lnTo>
                    <a:pt x="1238" y="1854"/>
                  </a:lnTo>
                  <a:lnTo>
                    <a:pt x="1238" y="1890"/>
                  </a:lnTo>
                  <a:lnTo>
                    <a:pt x="1238" y="1991"/>
                  </a:lnTo>
                  <a:lnTo>
                    <a:pt x="1238" y="2095"/>
                  </a:lnTo>
                  <a:lnTo>
                    <a:pt x="1204" y="2131"/>
                  </a:lnTo>
                  <a:lnTo>
                    <a:pt x="1204" y="2164"/>
                  </a:lnTo>
                  <a:lnTo>
                    <a:pt x="1204" y="2198"/>
                  </a:lnTo>
                  <a:lnTo>
                    <a:pt x="1204" y="2233"/>
                  </a:lnTo>
                  <a:lnTo>
                    <a:pt x="1170" y="2268"/>
                  </a:lnTo>
                  <a:lnTo>
                    <a:pt x="1170" y="2302"/>
                  </a:lnTo>
                  <a:lnTo>
                    <a:pt x="1135" y="2302"/>
                  </a:lnTo>
                  <a:lnTo>
                    <a:pt x="1066" y="2302"/>
                  </a:lnTo>
                  <a:lnTo>
                    <a:pt x="1032" y="2268"/>
                  </a:lnTo>
                  <a:close/>
                  <a:moveTo>
                    <a:pt x="1892" y="756"/>
                  </a:moveTo>
                  <a:lnTo>
                    <a:pt x="1892" y="721"/>
                  </a:lnTo>
                  <a:lnTo>
                    <a:pt x="1858" y="721"/>
                  </a:lnTo>
                  <a:lnTo>
                    <a:pt x="1823" y="721"/>
                  </a:lnTo>
                  <a:lnTo>
                    <a:pt x="1823" y="756"/>
                  </a:lnTo>
                  <a:lnTo>
                    <a:pt x="1789" y="790"/>
                  </a:lnTo>
                  <a:lnTo>
                    <a:pt x="1823" y="824"/>
                  </a:lnTo>
                  <a:lnTo>
                    <a:pt x="1858" y="859"/>
                  </a:lnTo>
                  <a:lnTo>
                    <a:pt x="1892" y="859"/>
                  </a:lnTo>
                  <a:lnTo>
                    <a:pt x="1892" y="893"/>
                  </a:lnTo>
                  <a:lnTo>
                    <a:pt x="1961" y="928"/>
                  </a:lnTo>
                  <a:lnTo>
                    <a:pt x="1961" y="961"/>
                  </a:lnTo>
                  <a:lnTo>
                    <a:pt x="1995" y="961"/>
                  </a:lnTo>
                  <a:lnTo>
                    <a:pt x="2065" y="961"/>
                  </a:lnTo>
                  <a:lnTo>
                    <a:pt x="2098" y="961"/>
                  </a:lnTo>
                  <a:lnTo>
                    <a:pt x="2065" y="928"/>
                  </a:lnTo>
                  <a:lnTo>
                    <a:pt x="2030" y="893"/>
                  </a:lnTo>
                  <a:lnTo>
                    <a:pt x="1995" y="859"/>
                  </a:lnTo>
                  <a:lnTo>
                    <a:pt x="1995" y="824"/>
                  </a:lnTo>
                  <a:lnTo>
                    <a:pt x="1995" y="790"/>
                  </a:lnTo>
                  <a:lnTo>
                    <a:pt x="1995" y="721"/>
                  </a:lnTo>
                  <a:lnTo>
                    <a:pt x="1995" y="687"/>
                  </a:lnTo>
                  <a:lnTo>
                    <a:pt x="1961" y="653"/>
                  </a:lnTo>
                  <a:lnTo>
                    <a:pt x="1926" y="687"/>
                  </a:lnTo>
                  <a:lnTo>
                    <a:pt x="1926" y="721"/>
                  </a:lnTo>
                  <a:lnTo>
                    <a:pt x="1892" y="756"/>
                  </a:lnTo>
                  <a:close/>
                  <a:moveTo>
                    <a:pt x="2305" y="928"/>
                  </a:moveTo>
                  <a:lnTo>
                    <a:pt x="2271" y="928"/>
                  </a:lnTo>
                  <a:lnTo>
                    <a:pt x="2271" y="996"/>
                  </a:lnTo>
                  <a:lnTo>
                    <a:pt x="2202" y="1304"/>
                  </a:lnTo>
                  <a:lnTo>
                    <a:pt x="2202" y="1340"/>
                  </a:lnTo>
                  <a:lnTo>
                    <a:pt x="2236" y="1340"/>
                  </a:lnTo>
                  <a:lnTo>
                    <a:pt x="2271" y="1340"/>
                  </a:lnTo>
                  <a:lnTo>
                    <a:pt x="2271" y="1304"/>
                  </a:lnTo>
                  <a:lnTo>
                    <a:pt x="2271" y="1271"/>
                  </a:lnTo>
                  <a:lnTo>
                    <a:pt x="2271" y="1203"/>
                  </a:lnTo>
                  <a:lnTo>
                    <a:pt x="2305" y="1167"/>
                  </a:lnTo>
                  <a:lnTo>
                    <a:pt x="2339" y="1100"/>
                  </a:lnTo>
                  <a:lnTo>
                    <a:pt x="2339" y="1030"/>
                  </a:lnTo>
                  <a:lnTo>
                    <a:pt x="2374" y="996"/>
                  </a:lnTo>
                  <a:lnTo>
                    <a:pt x="2374" y="961"/>
                  </a:lnTo>
                  <a:lnTo>
                    <a:pt x="2374" y="928"/>
                  </a:lnTo>
                  <a:lnTo>
                    <a:pt x="2339" y="928"/>
                  </a:lnTo>
                  <a:lnTo>
                    <a:pt x="2305" y="928"/>
                  </a:lnTo>
                  <a:close/>
                  <a:moveTo>
                    <a:pt x="1995" y="1340"/>
                  </a:moveTo>
                  <a:lnTo>
                    <a:pt x="1995" y="1374"/>
                  </a:lnTo>
                  <a:lnTo>
                    <a:pt x="2030" y="1374"/>
                  </a:lnTo>
                  <a:lnTo>
                    <a:pt x="2065" y="1340"/>
                  </a:lnTo>
                  <a:lnTo>
                    <a:pt x="2098" y="1304"/>
                  </a:lnTo>
                  <a:lnTo>
                    <a:pt x="2098" y="1271"/>
                  </a:lnTo>
                  <a:lnTo>
                    <a:pt x="2098" y="1167"/>
                  </a:lnTo>
                  <a:lnTo>
                    <a:pt x="2098" y="1133"/>
                  </a:lnTo>
                  <a:lnTo>
                    <a:pt x="2065" y="1133"/>
                  </a:lnTo>
                  <a:lnTo>
                    <a:pt x="2065" y="1167"/>
                  </a:lnTo>
                  <a:lnTo>
                    <a:pt x="2065" y="1203"/>
                  </a:lnTo>
                  <a:lnTo>
                    <a:pt x="2030" y="1271"/>
                  </a:lnTo>
                  <a:lnTo>
                    <a:pt x="1995" y="1304"/>
                  </a:lnTo>
                  <a:lnTo>
                    <a:pt x="1995" y="1340"/>
                  </a:lnTo>
                  <a:close/>
                  <a:moveTo>
                    <a:pt x="1686" y="859"/>
                  </a:moveTo>
                  <a:lnTo>
                    <a:pt x="1651" y="859"/>
                  </a:lnTo>
                  <a:lnTo>
                    <a:pt x="1651" y="893"/>
                  </a:lnTo>
                  <a:lnTo>
                    <a:pt x="1686" y="928"/>
                  </a:lnTo>
                  <a:lnTo>
                    <a:pt x="1686" y="996"/>
                  </a:lnTo>
                  <a:lnTo>
                    <a:pt x="1686" y="1065"/>
                  </a:lnTo>
                  <a:lnTo>
                    <a:pt x="1686" y="1100"/>
                  </a:lnTo>
                  <a:lnTo>
                    <a:pt x="1651" y="1133"/>
                  </a:lnTo>
                  <a:lnTo>
                    <a:pt x="1651" y="1167"/>
                  </a:lnTo>
                  <a:lnTo>
                    <a:pt x="1651" y="1203"/>
                  </a:lnTo>
                  <a:lnTo>
                    <a:pt x="1617" y="1237"/>
                  </a:lnTo>
                  <a:lnTo>
                    <a:pt x="1582" y="1271"/>
                  </a:lnTo>
                  <a:lnTo>
                    <a:pt x="1582" y="1304"/>
                  </a:lnTo>
                  <a:lnTo>
                    <a:pt x="1582" y="1546"/>
                  </a:lnTo>
                  <a:lnTo>
                    <a:pt x="1582" y="1580"/>
                  </a:lnTo>
                  <a:lnTo>
                    <a:pt x="1617" y="1615"/>
                  </a:lnTo>
                  <a:lnTo>
                    <a:pt x="1617" y="1648"/>
                  </a:lnTo>
                  <a:lnTo>
                    <a:pt x="1651" y="1683"/>
                  </a:lnTo>
                  <a:lnTo>
                    <a:pt x="1686" y="1717"/>
                  </a:lnTo>
                  <a:lnTo>
                    <a:pt x="1686" y="1752"/>
                  </a:lnTo>
                  <a:lnTo>
                    <a:pt x="1686" y="1787"/>
                  </a:lnTo>
                  <a:lnTo>
                    <a:pt x="1721" y="1820"/>
                  </a:lnTo>
                  <a:lnTo>
                    <a:pt x="1754" y="1854"/>
                  </a:lnTo>
                  <a:lnTo>
                    <a:pt x="1789" y="1890"/>
                  </a:lnTo>
                  <a:lnTo>
                    <a:pt x="1823" y="1924"/>
                  </a:lnTo>
                  <a:lnTo>
                    <a:pt x="1823" y="1958"/>
                  </a:lnTo>
                  <a:lnTo>
                    <a:pt x="1823" y="1991"/>
                  </a:lnTo>
                  <a:lnTo>
                    <a:pt x="1858" y="1991"/>
                  </a:lnTo>
                  <a:lnTo>
                    <a:pt x="1892" y="1958"/>
                  </a:lnTo>
                  <a:lnTo>
                    <a:pt x="1892" y="1924"/>
                  </a:lnTo>
                  <a:lnTo>
                    <a:pt x="1926" y="1958"/>
                  </a:lnTo>
                  <a:lnTo>
                    <a:pt x="1961" y="1991"/>
                  </a:lnTo>
                  <a:lnTo>
                    <a:pt x="1995" y="2027"/>
                  </a:lnTo>
                  <a:lnTo>
                    <a:pt x="2030" y="2061"/>
                  </a:lnTo>
                  <a:lnTo>
                    <a:pt x="2030" y="2095"/>
                  </a:lnTo>
                  <a:lnTo>
                    <a:pt x="2065" y="2131"/>
                  </a:lnTo>
                  <a:lnTo>
                    <a:pt x="2065" y="2095"/>
                  </a:lnTo>
                  <a:lnTo>
                    <a:pt x="2098" y="2061"/>
                  </a:lnTo>
                  <a:lnTo>
                    <a:pt x="2133" y="2061"/>
                  </a:lnTo>
                  <a:lnTo>
                    <a:pt x="2098" y="1991"/>
                  </a:lnTo>
                  <a:lnTo>
                    <a:pt x="2065" y="1924"/>
                  </a:lnTo>
                  <a:lnTo>
                    <a:pt x="2065" y="1890"/>
                  </a:lnTo>
                  <a:lnTo>
                    <a:pt x="2030" y="1890"/>
                  </a:lnTo>
                  <a:lnTo>
                    <a:pt x="1995" y="1890"/>
                  </a:lnTo>
                  <a:lnTo>
                    <a:pt x="1995" y="1854"/>
                  </a:lnTo>
                  <a:lnTo>
                    <a:pt x="1995" y="1820"/>
                  </a:lnTo>
                  <a:lnTo>
                    <a:pt x="1961" y="1820"/>
                  </a:lnTo>
                  <a:lnTo>
                    <a:pt x="1926" y="1787"/>
                  </a:lnTo>
                  <a:lnTo>
                    <a:pt x="1892" y="1752"/>
                  </a:lnTo>
                  <a:lnTo>
                    <a:pt x="1858" y="1717"/>
                  </a:lnTo>
                  <a:lnTo>
                    <a:pt x="1858" y="1683"/>
                  </a:lnTo>
                  <a:lnTo>
                    <a:pt x="1892" y="1683"/>
                  </a:lnTo>
                  <a:lnTo>
                    <a:pt x="1926" y="1717"/>
                  </a:lnTo>
                  <a:lnTo>
                    <a:pt x="1995" y="1717"/>
                  </a:lnTo>
                  <a:lnTo>
                    <a:pt x="2030" y="1752"/>
                  </a:lnTo>
                  <a:lnTo>
                    <a:pt x="2065" y="1787"/>
                  </a:lnTo>
                  <a:lnTo>
                    <a:pt x="2098" y="1787"/>
                  </a:lnTo>
                  <a:lnTo>
                    <a:pt x="2133" y="1752"/>
                  </a:lnTo>
                  <a:lnTo>
                    <a:pt x="2133" y="1717"/>
                  </a:lnTo>
                  <a:lnTo>
                    <a:pt x="2133" y="1648"/>
                  </a:lnTo>
                  <a:lnTo>
                    <a:pt x="2098" y="1648"/>
                  </a:lnTo>
                  <a:lnTo>
                    <a:pt x="2065" y="1615"/>
                  </a:lnTo>
                  <a:lnTo>
                    <a:pt x="2030" y="1615"/>
                  </a:lnTo>
                  <a:lnTo>
                    <a:pt x="1995" y="1580"/>
                  </a:lnTo>
                  <a:lnTo>
                    <a:pt x="1995" y="1546"/>
                  </a:lnTo>
                  <a:lnTo>
                    <a:pt x="1961" y="1546"/>
                  </a:lnTo>
                  <a:lnTo>
                    <a:pt x="1892" y="1546"/>
                  </a:lnTo>
                  <a:lnTo>
                    <a:pt x="1858" y="1511"/>
                  </a:lnTo>
                  <a:lnTo>
                    <a:pt x="1892" y="1477"/>
                  </a:lnTo>
                  <a:lnTo>
                    <a:pt x="1892" y="1443"/>
                  </a:lnTo>
                  <a:lnTo>
                    <a:pt x="1892" y="1340"/>
                  </a:lnTo>
                  <a:lnTo>
                    <a:pt x="1892" y="1271"/>
                  </a:lnTo>
                  <a:lnTo>
                    <a:pt x="1892" y="1237"/>
                  </a:lnTo>
                  <a:lnTo>
                    <a:pt x="1858" y="1237"/>
                  </a:lnTo>
                  <a:lnTo>
                    <a:pt x="1858" y="1271"/>
                  </a:lnTo>
                  <a:lnTo>
                    <a:pt x="1823" y="1340"/>
                  </a:lnTo>
                  <a:lnTo>
                    <a:pt x="1789" y="1374"/>
                  </a:lnTo>
                  <a:lnTo>
                    <a:pt x="1789" y="1408"/>
                  </a:lnTo>
                  <a:lnTo>
                    <a:pt x="1754" y="1408"/>
                  </a:lnTo>
                  <a:lnTo>
                    <a:pt x="1789" y="1443"/>
                  </a:lnTo>
                  <a:lnTo>
                    <a:pt x="1789" y="1477"/>
                  </a:lnTo>
                  <a:lnTo>
                    <a:pt x="1789" y="1546"/>
                  </a:lnTo>
                  <a:lnTo>
                    <a:pt x="1754" y="1580"/>
                  </a:lnTo>
                  <a:lnTo>
                    <a:pt x="1721" y="1546"/>
                  </a:lnTo>
                  <a:lnTo>
                    <a:pt x="1686" y="1511"/>
                  </a:lnTo>
                  <a:lnTo>
                    <a:pt x="1686" y="1477"/>
                  </a:lnTo>
                  <a:lnTo>
                    <a:pt x="1651" y="1374"/>
                  </a:lnTo>
                  <a:lnTo>
                    <a:pt x="1651" y="1340"/>
                  </a:lnTo>
                  <a:lnTo>
                    <a:pt x="1686" y="1271"/>
                  </a:lnTo>
                  <a:lnTo>
                    <a:pt x="1686" y="1237"/>
                  </a:lnTo>
                  <a:lnTo>
                    <a:pt x="1721" y="1203"/>
                  </a:lnTo>
                  <a:lnTo>
                    <a:pt x="1754" y="1203"/>
                  </a:lnTo>
                  <a:lnTo>
                    <a:pt x="1754" y="1167"/>
                  </a:lnTo>
                  <a:lnTo>
                    <a:pt x="1789" y="1133"/>
                  </a:lnTo>
                  <a:lnTo>
                    <a:pt x="1789" y="1100"/>
                  </a:lnTo>
                  <a:lnTo>
                    <a:pt x="1789" y="1065"/>
                  </a:lnTo>
                  <a:lnTo>
                    <a:pt x="1789" y="996"/>
                  </a:lnTo>
                  <a:lnTo>
                    <a:pt x="1754" y="961"/>
                  </a:lnTo>
                  <a:lnTo>
                    <a:pt x="1721" y="928"/>
                  </a:lnTo>
                  <a:lnTo>
                    <a:pt x="1721" y="893"/>
                  </a:lnTo>
                  <a:lnTo>
                    <a:pt x="1686" y="859"/>
                  </a:lnTo>
                  <a:close/>
                  <a:moveTo>
                    <a:pt x="3027" y="1615"/>
                  </a:moveTo>
                  <a:lnTo>
                    <a:pt x="2993" y="1648"/>
                  </a:lnTo>
                  <a:lnTo>
                    <a:pt x="2993" y="1683"/>
                  </a:lnTo>
                  <a:lnTo>
                    <a:pt x="2959" y="1683"/>
                  </a:lnTo>
                  <a:lnTo>
                    <a:pt x="2993" y="1683"/>
                  </a:lnTo>
                  <a:lnTo>
                    <a:pt x="2993" y="1717"/>
                  </a:lnTo>
                  <a:lnTo>
                    <a:pt x="3027" y="1752"/>
                  </a:lnTo>
                  <a:lnTo>
                    <a:pt x="3063" y="1717"/>
                  </a:lnTo>
                  <a:lnTo>
                    <a:pt x="3063" y="1683"/>
                  </a:lnTo>
                  <a:lnTo>
                    <a:pt x="3097" y="1648"/>
                  </a:lnTo>
                  <a:lnTo>
                    <a:pt x="3063" y="1648"/>
                  </a:lnTo>
                  <a:lnTo>
                    <a:pt x="3063" y="1615"/>
                  </a:lnTo>
                  <a:lnTo>
                    <a:pt x="3027" y="1615"/>
                  </a:lnTo>
                  <a:close/>
                  <a:moveTo>
                    <a:pt x="2615" y="1615"/>
                  </a:moveTo>
                  <a:lnTo>
                    <a:pt x="2580" y="1648"/>
                  </a:lnTo>
                  <a:lnTo>
                    <a:pt x="2580" y="1683"/>
                  </a:lnTo>
                  <a:lnTo>
                    <a:pt x="2580" y="1717"/>
                  </a:lnTo>
                  <a:lnTo>
                    <a:pt x="2580" y="1752"/>
                  </a:lnTo>
                  <a:lnTo>
                    <a:pt x="2615" y="1752"/>
                  </a:lnTo>
                  <a:lnTo>
                    <a:pt x="2649" y="1752"/>
                  </a:lnTo>
                  <a:lnTo>
                    <a:pt x="2649" y="1717"/>
                  </a:lnTo>
                  <a:lnTo>
                    <a:pt x="2649" y="1648"/>
                  </a:lnTo>
                  <a:lnTo>
                    <a:pt x="2649" y="1615"/>
                  </a:lnTo>
                  <a:lnTo>
                    <a:pt x="2615" y="1615"/>
                  </a:lnTo>
                  <a:close/>
                  <a:moveTo>
                    <a:pt x="2580" y="1924"/>
                  </a:moveTo>
                  <a:lnTo>
                    <a:pt x="2546" y="2131"/>
                  </a:lnTo>
                  <a:lnTo>
                    <a:pt x="2546" y="2164"/>
                  </a:lnTo>
                  <a:lnTo>
                    <a:pt x="2580" y="2164"/>
                  </a:lnTo>
                  <a:lnTo>
                    <a:pt x="2580" y="2131"/>
                  </a:lnTo>
                  <a:lnTo>
                    <a:pt x="2615" y="2131"/>
                  </a:lnTo>
                  <a:lnTo>
                    <a:pt x="2649" y="2131"/>
                  </a:lnTo>
                  <a:lnTo>
                    <a:pt x="2649" y="2095"/>
                  </a:lnTo>
                  <a:lnTo>
                    <a:pt x="2649" y="2061"/>
                  </a:lnTo>
                  <a:lnTo>
                    <a:pt x="2649" y="2027"/>
                  </a:lnTo>
                  <a:lnTo>
                    <a:pt x="2649" y="1924"/>
                  </a:lnTo>
                  <a:lnTo>
                    <a:pt x="2649" y="1890"/>
                  </a:lnTo>
                  <a:lnTo>
                    <a:pt x="2649" y="1854"/>
                  </a:lnTo>
                  <a:lnTo>
                    <a:pt x="2615" y="1854"/>
                  </a:lnTo>
                  <a:lnTo>
                    <a:pt x="2615" y="1890"/>
                  </a:lnTo>
                  <a:lnTo>
                    <a:pt x="2580" y="1890"/>
                  </a:lnTo>
                  <a:lnTo>
                    <a:pt x="2580" y="1924"/>
                  </a:lnTo>
                  <a:close/>
                  <a:moveTo>
                    <a:pt x="2442" y="2027"/>
                  </a:moveTo>
                  <a:lnTo>
                    <a:pt x="2374" y="2131"/>
                  </a:lnTo>
                  <a:lnTo>
                    <a:pt x="2339" y="2164"/>
                  </a:lnTo>
                  <a:lnTo>
                    <a:pt x="2339" y="2198"/>
                  </a:lnTo>
                  <a:lnTo>
                    <a:pt x="2305" y="2198"/>
                  </a:lnTo>
                  <a:lnTo>
                    <a:pt x="2271" y="2233"/>
                  </a:lnTo>
                  <a:lnTo>
                    <a:pt x="2236" y="2233"/>
                  </a:lnTo>
                  <a:lnTo>
                    <a:pt x="2271" y="2268"/>
                  </a:lnTo>
                  <a:lnTo>
                    <a:pt x="2271" y="2302"/>
                  </a:lnTo>
                  <a:lnTo>
                    <a:pt x="2305" y="2335"/>
                  </a:lnTo>
                  <a:lnTo>
                    <a:pt x="2339" y="2335"/>
                  </a:lnTo>
                  <a:lnTo>
                    <a:pt x="2339" y="2302"/>
                  </a:lnTo>
                  <a:lnTo>
                    <a:pt x="2339" y="2268"/>
                  </a:lnTo>
                  <a:lnTo>
                    <a:pt x="2374" y="2198"/>
                  </a:lnTo>
                  <a:lnTo>
                    <a:pt x="2409" y="2164"/>
                  </a:lnTo>
                  <a:lnTo>
                    <a:pt x="2442" y="2131"/>
                  </a:lnTo>
                  <a:lnTo>
                    <a:pt x="2442" y="2095"/>
                  </a:lnTo>
                  <a:lnTo>
                    <a:pt x="2442" y="2061"/>
                  </a:lnTo>
                  <a:lnTo>
                    <a:pt x="2442" y="2027"/>
                  </a:lnTo>
                  <a:close/>
                  <a:moveTo>
                    <a:pt x="2202" y="2405"/>
                  </a:moveTo>
                  <a:lnTo>
                    <a:pt x="2168" y="2439"/>
                  </a:lnTo>
                  <a:lnTo>
                    <a:pt x="2133" y="2439"/>
                  </a:lnTo>
                  <a:lnTo>
                    <a:pt x="2133" y="2474"/>
                  </a:lnTo>
                  <a:lnTo>
                    <a:pt x="2133" y="2507"/>
                  </a:lnTo>
                  <a:lnTo>
                    <a:pt x="2133" y="2542"/>
                  </a:lnTo>
                  <a:lnTo>
                    <a:pt x="2133" y="2577"/>
                  </a:lnTo>
                  <a:lnTo>
                    <a:pt x="2133" y="2542"/>
                  </a:lnTo>
                  <a:lnTo>
                    <a:pt x="2168" y="2542"/>
                  </a:lnTo>
                  <a:lnTo>
                    <a:pt x="2202" y="2507"/>
                  </a:lnTo>
                  <a:lnTo>
                    <a:pt x="2202" y="2474"/>
                  </a:lnTo>
                  <a:lnTo>
                    <a:pt x="2236" y="2439"/>
                  </a:lnTo>
                  <a:lnTo>
                    <a:pt x="2236" y="2405"/>
                  </a:lnTo>
                  <a:lnTo>
                    <a:pt x="2202" y="2405"/>
                  </a:lnTo>
                  <a:close/>
                  <a:moveTo>
                    <a:pt x="2030" y="2611"/>
                  </a:moveTo>
                  <a:lnTo>
                    <a:pt x="1995" y="2645"/>
                  </a:lnTo>
                  <a:lnTo>
                    <a:pt x="1961" y="2679"/>
                  </a:lnTo>
                  <a:lnTo>
                    <a:pt x="1995" y="2679"/>
                  </a:lnTo>
                  <a:lnTo>
                    <a:pt x="1995" y="2714"/>
                  </a:lnTo>
                  <a:lnTo>
                    <a:pt x="2030" y="2714"/>
                  </a:lnTo>
                  <a:lnTo>
                    <a:pt x="2030" y="2679"/>
                  </a:lnTo>
                  <a:lnTo>
                    <a:pt x="2065" y="2645"/>
                  </a:lnTo>
                  <a:lnTo>
                    <a:pt x="2030" y="2611"/>
                  </a:lnTo>
                  <a:close/>
                  <a:moveTo>
                    <a:pt x="1789" y="2782"/>
                  </a:moveTo>
                  <a:lnTo>
                    <a:pt x="1754" y="2818"/>
                  </a:lnTo>
                  <a:lnTo>
                    <a:pt x="1686" y="2851"/>
                  </a:lnTo>
                  <a:lnTo>
                    <a:pt x="1651" y="2920"/>
                  </a:lnTo>
                  <a:lnTo>
                    <a:pt x="1617" y="2955"/>
                  </a:lnTo>
                  <a:lnTo>
                    <a:pt x="1617" y="2989"/>
                  </a:lnTo>
                  <a:lnTo>
                    <a:pt x="1617" y="3022"/>
                  </a:lnTo>
                  <a:lnTo>
                    <a:pt x="1582" y="3057"/>
                  </a:lnTo>
                  <a:lnTo>
                    <a:pt x="1548" y="3092"/>
                  </a:lnTo>
                  <a:lnTo>
                    <a:pt x="1514" y="3126"/>
                  </a:lnTo>
                  <a:lnTo>
                    <a:pt x="1445" y="3092"/>
                  </a:lnTo>
                  <a:lnTo>
                    <a:pt x="1445" y="3126"/>
                  </a:lnTo>
                  <a:lnTo>
                    <a:pt x="1410" y="3126"/>
                  </a:lnTo>
                  <a:lnTo>
                    <a:pt x="1376" y="3161"/>
                  </a:lnTo>
                  <a:lnTo>
                    <a:pt x="1342" y="3194"/>
                  </a:lnTo>
                  <a:lnTo>
                    <a:pt x="1307" y="3229"/>
                  </a:lnTo>
                  <a:lnTo>
                    <a:pt x="1342" y="3264"/>
                  </a:lnTo>
                  <a:lnTo>
                    <a:pt x="1342" y="3332"/>
                  </a:lnTo>
                  <a:lnTo>
                    <a:pt x="1376" y="3298"/>
                  </a:lnTo>
                  <a:lnTo>
                    <a:pt x="1445" y="3264"/>
                  </a:lnTo>
                  <a:lnTo>
                    <a:pt x="1479" y="3298"/>
                  </a:lnTo>
                  <a:lnTo>
                    <a:pt x="1514" y="3264"/>
                  </a:lnTo>
                  <a:lnTo>
                    <a:pt x="1548" y="3229"/>
                  </a:lnTo>
                  <a:lnTo>
                    <a:pt x="1582" y="3161"/>
                  </a:lnTo>
                  <a:lnTo>
                    <a:pt x="1617" y="3161"/>
                  </a:lnTo>
                  <a:lnTo>
                    <a:pt x="1686" y="3092"/>
                  </a:lnTo>
                  <a:lnTo>
                    <a:pt x="1721" y="3057"/>
                  </a:lnTo>
                  <a:lnTo>
                    <a:pt x="1754" y="2989"/>
                  </a:lnTo>
                  <a:lnTo>
                    <a:pt x="1823" y="2955"/>
                  </a:lnTo>
                  <a:lnTo>
                    <a:pt x="1823" y="2920"/>
                  </a:lnTo>
                  <a:lnTo>
                    <a:pt x="1858" y="2920"/>
                  </a:lnTo>
                  <a:lnTo>
                    <a:pt x="1858" y="2885"/>
                  </a:lnTo>
                  <a:lnTo>
                    <a:pt x="1892" y="2851"/>
                  </a:lnTo>
                  <a:lnTo>
                    <a:pt x="1926" y="2782"/>
                  </a:lnTo>
                  <a:lnTo>
                    <a:pt x="1892" y="2782"/>
                  </a:lnTo>
                  <a:lnTo>
                    <a:pt x="1858" y="2818"/>
                  </a:lnTo>
                  <a:lnTo>
                    <a:pt x="1823" y="2818"/>
                  </a:lnTo>
                  <a:lnTo>
                    <a:pt x="1789" y="2782"/>
                  </a:lnTo>
                  <a:close/>
                  <a:moveTo>
                    <a:pt x="1272" y="2818"/>
                  </a:moveTo>
                  <a:lnTo>
                    <a:pt x="1238" y="2818"/>
                  </a:lnTo>
                  <a:lnTo>
                    <a:pt x="1204" y="2851"/>
                  </a:lnTo>
                  <a:lnTo>
                    <a:pt x="1238" y="2885"/>
                  </a:lnTo>
                  <a:lnTo>
                    <a:pt x="1307" y="2885"/>
                  </a:lnTo>
                  <a:lnTo>
                    <a:pt x="1272" y="2851"/>
                  </a:lnTo>
                  <a:lnTo>
                    <a:pt x="1272" y="2818"/>
                  </a:lnTo>
                  <a:close/>
                  <a:moveTo>
                    <a:pt x="1101" y="2851"/>
                  </a:moveTo>
                  <a:lnTo>
                    <a:pt x="1066" y="2885"/>
                  </a:lnTo>
                  <a:lnTo>
                    <a:pt x="1032" y="2885"/>
                  </a:lnTo>
                  <a:lnTo>
                    <a:pt x="998" y="2920"/>
                  </a:lnTo>
                  <a:lnTo>
                    <a:pt x="1032" y="2955"/>
                  </a:lnTo>
                  <a:lnTo>
                    <a:pt x="1101" y="2955"/>
                  </a:lnTo>
                  <a:lnTo>
                    <a:pt x="1135" y="2920"/>
                  </a:lnTo>
                  <a:lnTo>
                    <a:pt x="1170" y="2920"/>
                  </a:lnTo>
                  <a:lnTo>
                    <a:pt x="1170" y="2885"/>
                  </a:lnTo>
                  <a:lnTo>
                    <a:pt x="1135" y="2885"/>
                  </a:lnTo>
                  <a:lnTo>
                    <a:pt x="1101" y="2885"/>
                  </a:lnTo>
                  <a:lnTo>
                    <a:pt x="1101" y="2851"/>
                  </a:lnTo>
                  <a:close/>
                  <a:moveTo>
                    <a:pt x="377" y="3057"/>
                  </a:moveTo>
                  <a:lnTo>
                    <a:pt x="344" y="3057"/>
                  </a:lnTo>
                  <a:lnTo>
                    <a:pt x="274" y="3057"/>
                  </a:lnTo>
                  <a:lnTo>
                    <a:pt x="240" y="3057"/>
                  </a:lnTo>
                  <a:lnTo>
                    <a:pt x="206" y="3057"/>
                  </a:lnTo>
                  <a:lnTo>
                    <a:pt x="137" y="3057"/>
                  </a:lnTo>
                  <a:lnTo>
                    <a:pt x="103" y="3092"/>
                  </a:lnTo>
                  <a:lnTo>
                    <a:pt x="69" y="3092"/>
                  </a:lnTo>
                  <a:lnTo>
                    <a:pt x="69" y="3126"/>
                  </a:lnTo>
                  <a:lnTo>
                    <a:pt x="33" y="3126"/>
                  </a:lnTo>
                  <a:lnTo>
                    <a:pt x="0" y="3161"/>
                  </a:lnTo>
                  <a:lnTo>
                    <a:pt x="0" y="3194"/>
                  </a:lnTo>
                  <a:lnTo>
                    <a:pt x="33" y="3229"/>
                  </a:lnTo>
                  <a:lnTo>
                    <a:pt x="69" y="3229"/>
                  </a:lnTo>
                  <a:lnTo>
                    <a:pt x="137" y="3229"/>
                  </a:lnTo>
                  <a:lnTo>
                    <a:pt x="172" y="3229"/>
                  </a:lnTo>
                  <a:lnTo>
                    <a:pt x="240" y="3229"/>
                  </a:lnTo>
                  <a:lnTo>
                    <a:pt x="274" y="3229"/>
                  </a:lnTo>
                  <a:lnTo>
                    <a:pt x="310" y="3264"/>
                  </a:lnTo>
                  <a:lnTo>
                    <a:pt x="344" y="3264"/>
                  </a:lnTo>
                  <a:lnTo>
                    <a:pt x="377" y="3264"/>
                  </a:lnTo>
                  <a:lnTo>
                    <a:pt x="413" y="3298"/>
                  </a:lnTo>
                  <a:lnTo>
                    <a:pt x="447" y="3298"/>
                  </a:lnTo>
                  <a:lnTo>
                    <a:pt x="481" y="3332"/>
                  </a:lnTo>
                  <a:lnTo>
                    <a:pt x="516" y="3298"/>
                  </a:lnTo>
                  <a:lnTo>
                    <a:pt x="550" y="3298"/>
                  </a:lnTo>
                  <a:lnTo>
                    <a:pt x="619" y="3298"/>
                  </a:lnTo>
                  <a:lnTo>
                    <a:pt x="654" y="3332"/>
                  </a:lnTo>
                  <a:lnTo>
                    <a:pt x="688" y="3366"/>
                  </a:lnTo>
                  <a:lnTo>
                    <a:pt x="757" y="3366"/>
                  </a:lnTo>
                  <a:lnTo>
                    <a:pt x="1032" y="3332"/>
                  </a:lnTo>
                  <a:lnTo>
                    <a:pt x="1101" y="3332"/>
                  </a:lnTo>
                  <a:lnTo>
                    <a:pt x="1170" y="3366"/>
                  </a:lnTo>
                  <a:lnTo>
                    <a:pt x="1170" y="3332"/>
                  </a:lnTo>
                  <a:lnTo>
                    <a:pt x="1204" y="3332"/>
                  </a:lnTo>
                  <a:lnTo>
                    <a:pt x="1204" y="3298"/>
                  </a:lnTo>
                  <a:lnTo>
                    <a:pt x="1238" y="3264"/>
                  </a:lnTo>
                  <a:lnTo>
                    <a:pt x="1238" y="3194"/>
                  </a:lnTo>
                  <a:lnTo>
                    <a:pt x="1204" y="3161"/>
                  </a:lnTo>
                  <a:lnTo>
                    <a:pt x="1170" y="3092"/>
                  </a:lnTo>
                  <a:lnTo>
                    <a:pt x="1135" y="3022"/>
                  </a:lnTo>
                  <a:lnTo>
                    <a:pt x="1135" y="2989"/>
                  </a:lnTo>
                  <a:lnTo>
                    <a:pt x="1101" y="2989"/>
                  </a:lnTo>
                  <a:lnTo>
                    <a:pt x="998" y="2989"/>
                  </a:lnTo>
                  <a:lnTo>
                    <a:pt x="860" y="2989"/>
                  </a:lnTo>
                  <a:lnTo>
                    <a:pt x="791" y="3022"/>
                  </a:lnTo>
                  <a:lnTo>
                    <a:pt x="757" y="2989"/>
                  </a:lnTo>
                  <a:lnTo>
                    <a:pt x="688" y="2955"/>
                  </a:lnTo>
                  <a:lnTo>
                    <a:pt x="654" y="2955"/>
                  </a:lnTo>
                  <a:lnTo>
                    <a:pt x="619" y="2955"/>
                  </a:lnTo>
                  <a:lnTo>
                    <a:pt x="584" y="2989"/>
                  </a:lnTo>
                  <a:lnTo>
                    <a:pt x="550" y="2989"/>
                  </a:lnTo>
                  <a:lnTo>
                    <a:pt x="447" y="3022"/>
                  </a:lnTo>
                  <a:lnTo>
                    <a:pt x="413" y="3022"/>
                  </a:lnTo>
                  <a:lnTo>
                    <a:pt x="377" y="3057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27" name="Freeform 344"/>
            <p:cNvSpPr>
              <a:spLocks noChangeArrowheads="1"/>
            </p:cNvSpPr>
            <p:nvPr/>
          </p:nvSpPr>
          <p:spPr bwMode="auto">
            <a:xfrm>
              <a:off x="4952" y="1797"/>
              <a:ext cx="257" cy="186"/>
            </a:xfrm>
            <a:custGeom>
              <a:avLst/>
              <a:gdLst>
                <a:gd name="T0" fmla="*/ 125 w 1136"/>
                <a:gd name="T1" fmla="*/ 0 h 825"/>
                <a:gd name="T2" fmla="*/ 257 w 1136"/>
                <a:gd name="T3" fmla="*/ 124 h 825"/>
                <a:gd name="T4" fmla="*/ 257 w 1136"/>
                <a:gd name="T5" fmla="*/ 132 h 825"/>
                <a:gd name="T6" fmla="*/ 249 w 1136"/>
                <a:gd name="T7" fmla="*/ 139 h 825"/>
                <a:gd name="T8" fmla="*/ 233 w 1136"/>
                <a:gd name="T9" fmla="*/ 139 h 825"/>
                <a:gd name="T10" fmla="*/ 218 w 1136"/>
                <a:gd name="T11" fmla="*/ 147 h 825"/>
                <a:gd name="T12" fmla="*/ 210 w 1136"/>
                <a:gd name="T13" fmla="*/ 147 h 825"/>
                <a:gd name="T14" fmla="*/ 202 w 1136"/>
                <a:gd name="T15" fmla="*/ 147 h 825"/>
                <a:gd name="T16" fmla="*/ 195 w 1136"/>
                <a:gd name="T17" fmla="*/ 139 h 825"/>
                <a:gd name="T18" fmla="*/ 179 w 1136"/>
                <a:gd name="T19" fmla="*/ 139 h 825"/>
                <a:gd name="T20" fmla="*/ 171 w 1136"/>
                <a:gd name="T21" fmla="*/ 139 h 825"/>
                <a:gd name="T22" fmla="*/ 163 w 1136"/>
                <a:gd name="T23" fmla="*/ 139 h 825"/>
                <a:gd name="T24" fmla="*/ 148 w 1136"/>
                <a:gd name="T25" fmla="*/ 139 h 825"/>
                <a:gd name="T26" fmla="*/ 132 w 1136"/>
                <a:gd name="T27" fmla="*/ 139 h 825"/>
                <a:gd name="T28" fmla="*/ 125 w 1136"/>
                <a:gd name="T29" fmla="*/ 139 h 825"/>
                <a:gd name="T30" fmla="*/ 117 w 1136"/>
                <a:gd name="T31" fmla="*/ 139 h 825"/>
                <a:gd name="T32" fmla="*/ 109 w 1136"/>
                <a:gd name="T33" fmla="*/ 147 h 825"/>
                <a:gd name="T34" fmla="*/ 101 w 1136"/>
                <a:gd name="T35" fmla="*/ 147 h 825"/>
                <a:gd name="T36" fmla="*/ 93 w 1136"/>
                <a:gd name="T37" fmla="*/ 155 h 825"/>
                <a:gd name="T38" fmla="*/ 86 w 1136"/>
                <a:gd name="T39" fmla="*/ 163 h 825"/>
                <a:gd name="T40" fmla="*/ 86 w 1136"/>
                <a:gd name="T41" fmla="*/ 178 h 825"/>
                <a:gd name="T42" fmla="*/ 86 w 1136"/>
                <a:gd name="T43" fmla="*/ 186 h 825"/>
                <a:gd name="T44" fmla="*/ 78 w 1136"/>
                <a:gd name="T45" fmla="*/ 186 h 825"/>
                <a:gd name="T46" fmla="*/ 70 w 1136"/>
                <a:gd name="T47" fmla="*/ 186 h 825"/>
                <a:gd name="T48" fmla="*/ 62 w 1136"/>
                <a:gd name="T49" fmla="*/ 178 h 825"/>
                <a:gd name="T50" fmla="*/ 55 w 1136"/>
                <a:gd name="T51" fmla="*/ 163 h 825"/>
                <a:gd name="T52" fmla="*/ 55 w 1136"/>
                <a:gd name="T53" fmla="*/ 155 h 825"/>
                <a:gd name="T54" fmla="*/ 55 w 1136"/>
                <a:gd name="T55" fmla="*/ 139 h 825"/>
                <a:gd name="T56" fmla="*/ 47 w 1136"/>
                <a:gd name="T57" fmla="*/ 147 h 825"/>
                <a:gd name="T58" fmla="*/ 39 w 1136"/>
                <a:gd name="T59" fmla="*/ 147 h 825"/>
                <a:gd name="T60" fmla="*/ 31 w 1136"/>
                <a:gd name="T61" fmla="*/ 155 h 825"/>
                <a:gd name="T62" fmla="*/ 23 w 1136"/>
                <a:gd name="T63" fmla="*/ 155 h 825"/>
                <a:gd name="T64" fmla="*/ 31 w 1136"/>
                <a:gd name="T65" fmla="*/ 170 h 825"/>
                <a:gd name="T66" fmla="*/ 23 w 1136"/>
                <a:gd name="T67" fmla="*/ 178 h 825"/>
                <a:gd name="T68" fmla="*/ 23 w 1136"/>
                <a:gd name="T69" fmla="*/ 170 h 825"/>
                <a:gd name="T70" fmla="*/ 8 w 1136"/>
                <a:gd name="T71" fmla="*/ 170 h 825"/>
                <a:gd name="T72" fmla="*/ 0 w 1136"/>
                <a:gd name="T73" fmla="*/ 170 h 825"/>
                <a:gd name="T74" fmla="*/ 8 w 1136"/>
                <a:gd name="T75" fmla="*/ 163 h 825"/>
                <a:gd name="T76" fmla="*/ 16 w 1136"/>
                <a:gd name="T77" fmla="*/ 139 h 825"/>
                <a:gd name="T78" fmla="*/ 16 w 1136"/>
                <a:gd name="T79" fmla="*/ 132 h 825"/>
                <a:gd name="T80" fmla="*/ 16 w 1136"/>
                <a:gd name="T81" fmla="*/ 124 h 825"/>
                <a:gd name="T82" fmla="*/ 23 w 1136"/>
                <a:gd name="T83" fmla="*/ 108 h 825"/>
                <a:gd name="T84" fmla="*/ 23 w 1136"/>
                <a:gd name="T85" fmla="*/ 101 h 825"/>
                <a:gd name="T86" fmla="*/ 31 w 1136"/>
                <a:gd name="T87" fmla="*/ 108 h 825"/>
                <a:gd name="T88" fmla="*/ 39 w 1136"/>
                <a:gd name="T89" fmla="*/ 108 h 825"/>
                <a:gd name="T90" fmla="*/ 47 w 1136"/>
                <a:gd name="T91" fmla="*/ 108 h 825"/>
                <a:gd name="T92" fmla="*/ 55 w 1136"/>
                <a:gd name="T93" fmla="*/ 108 h 825"/>
                <a:gd name="T94" fmla="*/ 70 w 1136"/>
                <a:gd name="T95" fmla="*/ 108 h 825"/>
                <a:gd name="T96" fmla="*/ 78 w 1136"/>
                <a:gd name="T97" fmla="*/ 108 h 825"/>
                <a:gd name="T98" fmla="*/ 78 w 1136"/>
                <a:gd name="T99" fmla="*/ 93 h 825"/>
                <a:gd name="T100" fmla="*/ 70 w 1136"/>
                <a:gd name="T101" fmla="*/ 70 h 825"/>
                <a:gd name="T102" fmla="*/ 70 w 1136"/>
                <a:gd name="T103" fmla="*/ 62 h 825"/>
                <a:gd name="T104" fmla="*/ 62 w 1136"/>
                <a:gd name="T105" fmla="*/ 46 h 825"/>
                <a:gd name="T106" fmla="*/ 62 w 1136"/>
                <a:gd name="T107" fmla="*/ 39 h 825"/>
                <a:gd name="T108" fmla="*/ 70 w 1136"/>
                <a:gd name="T109" fmla="*/ 39 h 825"/>
                <a:gd name="T110" fmla="*/ 78 w 1136"/>
                <a:gd name="T111" fmla="*/ 39 h 825"/>
                <a:gd name="T112" fmla="*/ 86 w 1136"/>
                <a:gd name="T113" fmla="*/ 31 h 825"/>
                <a:gd name="T114" fmla="*/ 93 w 1136"/>
                <a:gd name="T115" fmla="*/ 31 h 825"/>
                <a:gd name="T116" fmla="*/ 101 w 1136"/>
                <a:gd name="T117" fmla="*/ 23 h 825"/>
                <a:gd name="T118" fmla="*/ 109 w 1136"/>
                <a:gd name="T119" fmla="*/ 16 h 825"/>
                <a:gd name="T120" fmla="*/ 117 w 1136"/>
                <a:gd name="T121" fmla="*/ 8 h 825"/>
                <a:gd name="T122" fmla="*/ 125 w 1136"/>
                <a:gd name="T123" fmla="*/ 0 h 8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36" h="825">
                  <a:moveTo>
                    <a:pt x="551" y="0"/>
                  </a:moveTo>
                  <a:lnTo>
                    <a:pt x="1135" y="550"/>
                  </a:lnTo>
                  <a:lnTo>
                    <a:pt x="1135" y="584"/>
                  </a:lnTo>
                  <a:lnTo>
                    <a:pt x="1102" y="617"/>
                  </a:lnTo>
                  <a:lnTo>
                    <a:pt x="1032" y="617"/>
                  </a:lnTo>
                  <a:lnTo>
                    <a:pt x="962" y="653"/>
                  </a:lnTo>
                  <a:lnTo>
                    <a:pt x="929" y="653"/>
                  </a:lnTo>
                  <a:lnTo>
                    <a:pt x="895" y="653"/>
                  </a:lnTo>
                  <a:lnTo>
                    <a:pt x="860" y="617"/>
                  </a:lnTo>
                  <a:lnTo>
                    <a:pt x="791" y="617"/>
                  </a:lnTo>
                  <a:lnTo>
                    <a:pt x="757" y="617"/>
                  </a:lnTo>
                  <a:lnTo>
                    <a:pt x="722" y="617"/>
                  </a:lnTo>
                  <a:lnTo>
                    <a:pt x="654" y="617"/>
                  </a:lnTo>
                  <a:lnTo>
                    <a:pt x="585" y="617"/>
                  </a:lnTo>
                  <a:lnTo>
                    <a:pt x="551" y="617"/>
                  </a:lnTo>
                  <a:lnTo>
                    <a:pt x="516" y="617"/>
                  </a:lnTo>
                  <a:lnTo>
                    <a:pt x="481" y="653"/>
                  </a:lnTo>
                  <a:lnTo>
                    <a:pt x="447" y="653"/>
                  </a:lnTo>
                  <a:lnTo>
                    <a:pt x="413" y="687"/>
                  </a:lnTo>
                  <a:lnTo>
                    <a:pt x="378" y="721"/>
                  </a:lnTo>
                  <a:lnTo>
                    <a:pt x="378" y="790"/>
                  </a:lnTo>
                  <a:lnTo>
                    <a:pt x="378" y="824"/>
                  </a:lnTo>
                  <a:lnTo>
                    <a:pt x="344" y="824"/>
                  </a:lnTo>
                  <a:lnTo>
                    <a:pt x="309" y="824"/>
                  </a:lnTo>
                  <a:lnTo>
                    <a:pt x="274" y="790"/>
                  </a:lnTo>
                  <a:lnTo>
                    <a:pt x="241" y="721"/>
                  </a:lnTo>
                  <a:lnTo>
                    <a:pt x="241" y="687"/>
                  </a:lnTo>
                  <a:lnTo>
                    <a:pt x="241" y="617"/>
                  </a:lnTo>
                  <a:lnTo>
                    <a:pt x="206" y="653"/>
                  </a:lnTo>
                  <a:lnTo>
                    <a:pt x="172" y="653"/>
                  </a:lnTo>
                  <a:lnTo>
                    <a:pt x="137" y="687"/>
                  </a:lnTo>
                  <a:lnTo>
                    <a:pt x="103" y="687"/>
                  </a:lnTo>
                  <a:lnTo>
                    <a:pt x="137" y="756"/>
                  </a:lnTo>
                  <a:lnTo>
                    <a:pt x="103" y="790"/>
                  </a:lnTo>
                  <a:lnTo>
                    <a:pt x="103" y="756"/>
                  </a:lnTo>
                  <a:lnTo>
                    <a:pt x="34" y="756"/>
                  </a:lnTo>
                  <a:lnTo>
                    <a:pt x="0" y="756"/>
                  </a:lnTo>
                  <a:lnTo>
                    <a:pt x="34" y="721"/>
                  </a:lnTo>
                  <a:lnTo>
                    <a:pt x="69" y="617"/>
                  </a:lnTo>
                  <a:lnTo>
                    <a:pt x="69" y="584"/>
                  </a:lnTo>
                  <a:lnTo>
                    <a:pt x="69" y="550"/>
                  </a:lnTo>
                  <a:lnTo>
                    <a:pt x="103" y="480"/>
                  </a:lnTo>
                  <a:lnTo>
                    <a:pt x="103" y="446"/>
                  </a:lnTo>
                  <a:lnTo>
                    <a:pt x="137" y="480"/>
                  </a:lnTo>
                  <a:lnTo>
                    <a:pt x="172" y="480"/>
                  </a:lnTo>
                  <a:lnTo>
                    <a:pt x="206" y="480"/>
                  </a:lnTo>
                  <a:lnTo>
                    <a:pt x="241" y="480"/>
                  </a:lnTo>
                  <a:lnTo>
                    <a:pt x="309" y="480"/>
                  </a:lnTo>
                  <a:lnTo>
                    <a:pt x="344" y="480"/>
                  </a:lnTo>
                  <a:lnTo>
                    <a:pt x="344" y="413"/>
                  </a:lnTo>
                  <a:lnTo>
                    <a:pt x="309" y="309"/>
                  </a:lnTo>
                  <a:lnTo>
                    <a:pt x="309" y="274"/>
                  </a:lnTo>
                  <a:lnTo>
                    <a:pt x="274" y="206"/>
                  </a:lnTo>
                  <a:lnTo>
                    <a:pt x="274" y="172"/>
                  </a:lnTo>
                  <a:lnTo>
                    <a:pt x="309" y="172"/>
                  </a:lnTo>
                  <a:lnTo>
                    <a:pt x="344" y="172"/>
                  </a:lnTo>
                  <a:lnTo>
                    <a:pt x="378" y="137"/>
                  </a:lnTo>
                  <a:lnTo>
                    <a:pt x="413" y="137"/>
                  </a:lnTo>
                  <a:lnTo>
                    <a:pt x="447" y="103"/>
                  </a:lnTo>
                  <a:lnTo>
                    <a:pt x="481" y="69"/>
                  </a:lnTo>
                  <a:lnTo>
                    <a:pt x="516" y="34"/>
                  </a:lnTo>
                  <a:lnTo>
                    <a:pt x="551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28" name="Freeform 345"/>
            <p:cNvSpPr>
              <a:spLocks noChangeArrowheads="1"/>
            </p:cNvSpPr>
            <p:nvPr/>
          </p:nvSpPr>
          <p:spPr bwMode="auto">
            <a:xfrm>
              <a:off x="4671" y="2109"/>
              <a:ext cx="179" cy="287"/>
            </a:xfrm>
            <a:custGeom>
              <a:avLst/>
              <a:gdLst>
                <a:gd name="T0" fmla="*/ 16 w 794"/>
                <a:gd name="T1" fmla="*/ 202 h 1272"/>
                <a:gd name="T2" fmla="*/ 0 w 794"/>
                <a:gd name="T3" fmla="*/ 209 h 1272"/>
                <a:gd name="T4" fmla="*/ 0 w 794"/>
                <a:gd name="T5" fmla="*/ 233 h 1272"/>
                <a:gd name="T6" fmla="*/ 23 w 794"/>
                <a:gd name="T7" fmla="*/ 256 h 1272"/>
                <a:gd name="T8" fmla="*/ 39 w 794"/>
                <a:gd name="T9" fmla="*/ 271 h 1272"/>
                <a:gd name="T10" fmla="*/ 47 w 794"/>
                <a:gd name="T11" fmla="*/ 271 h 1272"/>
                <a:gd name="T12" fmla="*/ 62 w 794"/>
                <a:gd name="T13" fmla="*/ 271 h 1272"/>
                <a:gd name="T14" fmla="*/ 78 w 794"/>
                <a:gd name="T15" fmla="*/ 279 h 1272"/>
                <a:gd name="T16" fmla="*/ 93 w 794"/>
                <a:gd name="T17" fmla="*/ 287 h 1272"/>
                <a:gd name="T18" fmla="*/ 101 w 794"/>
                <a:gd name="T19" fmla="*/ 279 h 1272"/>
                <a:gd name="T20" fmla="*/ 109 w 794"/>
                <a:gd name="T21" fmla="*/ 264 h 1272"/>
                <a:gd name="T22" fmla="*/ 116 w 794"/>
                <a:gd name="T23" fmla="*/ 264 h 1272"/>
                <a:gd name="T24" fmla="*/ 124 w 794"/>
                <a:gd name="T25" fmla="*/ 256 h 1272"/>
                <a:gd name="T26" fmla="*/ 132 w 794"/>
                <a:gd name="T27" fmla="*/ 240 h 1272"/>
                <a:gd name="T28" fmla="*/ 147 w 794"/>
                <a:gd name="T29" fmla="*/ 233 h 1272"/>
                <a:gd name="T30" fmla="*/ 163 w 794"/>
                <a:gd name="T31" fmla="*/ 225 h 1272"/>
                <a:gd name="T32" fmla="*/ 179 w 794"/>
                <a:gd name="T33" fmla="*/ 209 h 1272"/>
                <a:gd name="T34" fmla="*/ 171 w 794"/>
                <a:gd name="T35" fmla="*/ 178 h 1272"/>
                <a:gd name="T36" fmla="*/ 163 w 794"/>
                <a:gd name="T37" fmla="*/ 163 h 1272"/>
                <a:gd name="T38" fmla="*/ 155 w 794"/>
                <a:gd name="T39" fmla="*/ 147 h 1272"/>
                <a:gd name="T40" fmla="*/ 147 w 794"/>
                <a:gd name="T41" fmla="*/ 124 h 1272"/>
                <a:gd name="T42" fmla="*/ 140 w 794"/>
                <a:gd name="T43" fmla="*/ 108 h 1272"/>
                <a:gd name="T44" fmla="*/ 124 w 794"/>
                <a:gd name="T45" fmla="*/ 101 h 1272"/>
                <a:gd name="T46" fmla="*/ 109 w 794"/>
                <a:gd name="T47" fmla="*/ 70 h 1272"/>
                <a:gd name="T48" fmla="*/ 116 w 794"/>
                <a:gd name="T49" fmla="*/ 46 h 1272"/>
                <a:gd name="T50" fmla="*/ 116 w 794"/>
                <a:gd name="T51" fmla="*/ 39 h 1272"/>
                <a:gd name="T52" fmla="*/ 93 w 794"/>
                <a:gd name="T53" fmla="*/ 39 h 1272"/>
                <a:gd name="T54" fmla="*/ 78 w 794"/>
                <a:gd name="T55" fmla="*/ 23 h 1272"/>
                <a:gd name="T56" fmla="*/ 78 w 794"/>
                <a:gd name="T57" fmla="*/ 8 h 1272"/>
                <a:gd name="T58" fmla="*/ 47 w 794"/>
                <a:gd name="T59" fmla="*/ 39 h 1272"/>
                <a:gd name="T60" fmla="*/ 55 w 794"/>
                <a:gd name="T61" fmla="*/ 70 h 1272"/>
                <a:gd name="T62" fmla="*/ 62 w 794"/>
                <a:gd name="T63" fmla="*/ 77 h 1272"/>
                <a:gd name="T64" fmla="*/ 70 w 794"/>
                <a:gd name="T65" fmla="*/ 108 h 1272"/>
                <a:gd name="T66" fmla="*/ 70 w 794"/>
                <a:gd name="T67" fmla="*/ 139 h 1272"/>
                <a:gd name="T68" fmla="*/ 62 w 794"/>
                <a:gd name="T69" fmla="*/ 171 h 1272"/>
                <a:gd name="T70" fmla="*/ 62 w 794"/>
                <a:gd name="T71" fmla="*/ 186 h 1272"/>
                <a:gd name="T72" fmla="*/ 55 w 794"/>
                <a:gd name="T73" fmla="*/ 202 h 1272"/>
                <a:gd name="T74" fmla="*/ 47 w 794"/>
                <a:gd name="T75" fmla="*/ 209 h 1272"/>
                <a:gd name="T76" fmla="*/ 23 w 794"/>
                <a:gd name="T77" fmla="*/ 202 h 12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94" h="1272">
                  <a:moveTo>
                    <a:pt x="104" y="894"/>
                  </a:moveTo>
                  <a:lnTo>
                    <a:pt x="70" y="894"/>
                  </a:lnTo>
                  <a:lnTo>
                    <a:pt x="35" y="928"/>
                  </a:lnTo>
                  <a:lnTo>
                    <a:pt x="0" y="928"/>
                  </a:lnTo>
                  <a:lnTo>
                    <a:pt x="0" y="996"/>
                  </a:lnTo>
                  <a:lnTo>
                    <a:pt x="0" y="1031"/>
                  </a:lnTo>
                  <a:lnTo>
                    <a:pt x="35" y="1065"/>
                  </a:lnTo>
                  <a:lnTo>
                    <a:pt x="104" y="1133"/>
                  </a:lnTo>
                  <a:lnTo>
                    <a:pt x="172" y="1168"/>
                  </a:lnTo>
                  <a:lnTo>
                    <a:pt x="172" y="1203"/>
                  </a:lnTo>
                  <a:lnTo>
                    <a:pt x="207" y="1237"/>
                  </a:lnTo>
                  <a:lnTo>
                    <a:pt x="207" y="1203"/>
                  </a:lnTo>
                  <a:lnTo>
                    <a:pt x="242" y="1203"/>
                  </a:lnTo>
                  <a:lnTo>
                    <a:pt x="276" y="1203"/>
                  </a:lnTo>
                  <a:lnTo>
                    <a:pt x="310" y="1237"/>
                  </a:lnTo>
                  <a:lnTo>
                    <a:pt x="344" y="1237"/>
                  </a:lnTo>
                  <a:lnTo>
                    <a:pt x="379" y="1237"/>
                  </a:lnTo>
                  <a:lnTo>
                    <a:pt x="414" y="1271"/>
                  </a:lnTo>
                  <a:lnTo>
                    <a:pt x="414" y="1237"/>
                  </a:lnTo>
                  <a:lnTo>
                    <a:pt x="448" y="1237"/>
                  </a:lnTo>
                  <a:lnTo>
                    <a:pt x="448" y="1203"/>
                  </a:lnTo>
                  <a:lnTo>
                    <a:pt x="482" y="1168"/>
                  </a:lnTo>
                  <a:lnTo>
                    <a:pt x="516" y="1133"/>
                  </a:lnTo>
                  <a:lnTo>
                    <a:pt x="516" y="1168"/>
                  </a:lnTo>
                  <a:lnTo>
                    <a:pt x="551" y="1168"/>
                  </a:lnTo>
                  <a:lnTo>
                    <a:pt x="551" y="1133"/>
                  </a:lnTo>
                  <a:lnTo>
                    <a:pt x="586" y="1133"/>
                  </a:lnTo>
                  <a:lnTo>
                    <a:pt x="586" y="1065"/>
                  </a:lnTo>
                  <a:lnTo>
                    <a:pt x="620" y="1031"/>
                  </a:lnTo>
                  <a:lnTo>
                    <a:pt x="654" y="1031"/>
                  </a:lnTo>
                  <a:lnTo>
                    <a:pt x="689" y="996"/>
                  </a:lnTo>
                  <a:lnTo>
                    <a:pt x="723" y="996"/>
                  </a:lnTo>
                  <a:lnTo>
                    <a:pt x="758" y="996"/>
                  </a:lnTo>
                  <a:lnTo>
                    <a:pt x="793" y="928"/>
                  </a:lnTo>
                  <a:lnTo>
                    <a:pt x="758" y="859"/>
                  </a:lnTo>
                  <a:lnTo>
                    <a:pt x="758" y="790"/>
                  </a:lnTo>
                  <a:lnTo>
                    <a:pt x="758" y="757"/>
                  </a:lnTo>
                  <a:lnTo>
                    <a:pt x="723" y="721"/>
                  </a:lnTo>
                  <a:lnTo>
                    <a:pt x="689" y="687"/>
                  </a:lnTo>
                  <a:lnTo>
                    <a:pt x="689" y="653"/>
                  </a:lnTo>
                  <a:lnTo>
                    <a:pt x="689" y="617"/>
                  </a:lnTo>
                  <a:lnTo>
                    <a:pt x="654" y="550"/>
                  </a:lnTo>
                  <a:lnTo>
                    <a:pt x="654" y="516"/>
                  </a:lnTo>
                  <a:lnTo>
                    <a:pt x="620" y="480"/>
                  </a:lnTo>
                  <a:lnTo>
                    <a:pt x="586" y="480"/>
                  </a:lnTo>
                  <a:lnTo>
                    <a:pt x="551" y="446"/>
                  </a:lnTo>
                  <a:lnTo>
                    <a:pt x="516" y="378"/>
                  </a:lnTo>
                  <a:lnTo>
                    <a:pt x="482" y="309"/>
                  </a:lnTo>
                  <a:lnTo>
                    <a:pt x="516" y="274"/>
                  </a:lnTo>
                  <a:lnTo>
                    <a:pt x="516" y="206"/>
                  </a:lnTo>
                  <a:lnTo>
                    <a:pt x="551" y="172"/>
                  </a:lnTo>
                  <a:lnTo>
                    <a:pt x="516" y="172"/>
                  </a:lnTo>
                  <a:lnTo>
                    <a:pt x="448" y="137"/>
                  </a:lnTo>
                  <a:lnTo>
                    <a:pt x="414" y="172"/>
                  </a:lnTo>
                  <a:lnTo>
                    <a:pt x="379" y="137"/>
                  </a:lnTo>
                  <a:lnTo>
                    <a:pt x="344" y="103"/>
                  </a:lnTo>
                  <a:lnTo>
                    <a:pt x="344" y="69"/>
                  </a:lnTo>
                  <a:lnTo>
                    <a:pt x="344" y="34"/>
                  </a:lnTo>
                  <a:lnTo>
                    <a:pt x="344" y="0"/>
                  </a:lnTo>
                  <a:lnTo>
                    <a:pt x="207" y="172"/>
                  </a:lnTo>
                  <a:lnTo>
                    <a:pt x="242" y="241"/>
                  </a:lnTo>
                  <a:lnTo>
                    <a:pt x="242" y="309"/>
                  </a:lnTo>
                  <a:lnTo>
                    <a:pt x="276" y="309"/>
                  </a:lnTo>
                  <a:lnTo>
                    <a:pt x="276" y="343"/>
                  </a:lnTo>
                  <a:lnTo>
                    <a:pt x="310" y="413"/>
                  </a:lnTo>
                  <a:lnTo>
                    <a:pt x="310" y="480"/>
                  </a:lnTo>
                  <a:lnTo>
                    <a:pt x="310" y="516"/>
                  </a:lnTo>
                  <a:lnTo>
                    <a:pt x="310" y="617"/>
                  </a:lnTo>
                  <a:lnTo>
                    <a:pt x="310" y="721"/>
                  </a:lnTo>
                  <a:lnTo>
                    <a:pt x="276" y="757"/>
                  </a:lnTo>
                  <a:lnTo>
                    <a:pt x="276" y="790"/>
                  </a:lnTo>
                  <a:lnTo>
                    <a:pt x="276" y="824"/>
                  </a:lnTo>
                  <a:lnTo>
                    <a:pt x="276" y="859"/>
                  </a:lnTo>
                  <a:lnTo>
                    <a:pt x="242" y="894"/>
                  </a:lnTo>
                  <a:lnTo>
                    <a:pt x="242" y="928"/>
                  </a:lnTo>
                  <a:lnTo>
                    <a:pt x="207" y="928"/>
                  </a:lnTo>
                  <a:lnTo>
                    <a:pt x="138" y="928"/>
                  </a:lnTo>
                  <a:lnTo>
                    <a:pt x="104" y="894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29" name="Freeform 346"/>
            <p:cNvSpPr>
              <a:spLocks noChangeArrowheads="1"/>
            </p:cNvSpPr>
            <p:nvPr/>
          </p:nvSpPr>
          <p:spPr bwMode="auto">
            <a:xfrm>
              <a:off x="4867" y="1945"/>
              <a:ext cx="70" cy="69"/>
            </a:xfrm>
            <a:custGeom>
              <a:avLst/>
              <a:gdLst>
                <a:gd name="T0" fmla="*/ 23 w 311"/>
                <a:gd name="T1" fmla="*/ 23 h 310"/>
                <a:gd name="T2" fmla="*/ 23 w 311"/>
                <a:gd name="T3" fmla="*/ 15 h 310"/>
                <a:gd name="T4" fmla="*/ 16 w 311"/>
                <a:gd name="T5" fmla="*/ 15 h 310"/>
                <a:gd name="T6" fmla="*/ 8 w 311"/>
                <a:gd name="T7" fmla="*/ 15 h 310"/>
                <a:gd name="T8" fmla="*/ 8 w 311"/>
                <a:gd name="T9" fmla="*/ 23 h 310"/>
                <a:gd name="T10" fmla="*/ 0 w 311"/>
                <a:gd name="T11" fmla="*/ 30 h 310"/>
                <a:gd name="T12" fmla="*/ 8 w 311"/>
                <a:gd name="T13" fmla="*/ 38 h 310"/>
                <a:gd name="T14" fmla="*/ 16 w 311"/>
                <a:gd name="T15" fmla="*/ 46 h 310"/>
                <a:gd name="T16" fmla="*/ 23 w 311"/>
                <a:gd name="T17" fmla="*/ 46 h 310"/>
                <a:gd name="T18" fmla="*/ 23 w 311"/>
                <a:gd name="T19" fmla="*/ 53 h 310"/>
                <a:gd name="T20" fmla="*/ 39 w 311"/>
                <a:gd name="T21" fmla="*/ 61 h 310"/>
                <a:gd name="T22" fmla="*/ 39 w 311"/>
                <a:gd name="T23" fmla="*/ 69 h 310"/>
                <a:gd name="T24" fmla="*/ 47 w 311"/>
                <a:gd name="T25" fmla="*/ 69 h 310"/>
                <a:gd name="T26" fmla="*/ 62 w 311"/>
                <a:gd name="T27" fmla="*/ 69 h 310"/>
                <a:gd name="T28" fmla="*/ 70 w 311"/>
                <a:gd name="T29" fmla="*/ 69 h 310"/>
                <a:gd name="T30" fmla="*/ 62 w 311"/>
                <a:gd name="T31" fmla="*/ 61 h 310"/>
                <a:gd name="T32" fmla="*/ 54 w 311"/>
                <a:gd name="T33" fmla="*/ 53 h 310"/>
                <a:gd name="T34" fmla="*/ 47 w 311"/>
                <a:gd name="T35" fmla="*/ 46 h 310"/>
                <a:gd name="T36" fmla="*/ 47 w 311"/>
                <a:gd name="T37" fmla="*/ 38 h 310"/>
                <a:gd name="T38" fmla="*/ 47 w 311"/>
                <a:gd name="T39" fmla="*/ 30 h 310"/>
                <a:gd name="T40" fmla="*/ 47 w 311"/>
                <a:gd name="T41" fmla="*/ 15 h 310"/>
                <a:gd name="T42" fmla="*/ 47 w 311"/>
                <a:gd name="T43" fmla="*/ 8 h 310"/>
                <a:gd name="T44" fmla="*/ 39 w 311"/>
                <a:gd name="T45" fmla="*/ 0 h 310"/>
                <a:gd name="T46" fmla="*/ 31 w 311"/>
                <a:gd name="T47" fmla="*/ 8 h 310"/>
                <a:gd name="T48" fmla="*/ 31 w 311"/>
                <a:gd name="T49" fmla="*/ 15 h 310"/>
                <a:gd name="T50" fmla="*/ 23 w 311"/>
                <a:gd name="T51" fmla="*/ 2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11" h="310">
                  <a:moveTo>
                    <a:pt x="104" y="103"/>
                  </a:moveTo>
                  <a:lnTo>
                    <a:pt x="104" y="69"/>
                  </a:lnTo>
                  <a:lnTo>
                    <a:pt x="70" y="69"/>
                  </a:lnTo>
                  <a:lnTo>
                    <a:pt x="34" y="69"/>
                  </a:lnTo>
                  <a:lnTo>
                    <a:pt x="34" y="103"/>
                  </a:lnTo>
                  <a:lnTo>
                    <a:pt x="0" y="137"/>
                  </a:lnTo>
                  <a:lnTo>
                    <a:pt x="34" y="172"/>
                  </a:lnTo>
                  <a:lnTo>
                    <a:pt x="70" y="206"/>
                  </a:lnTo>
                  <a:lnTo>
                    <a:pt x="104" y="206"/>
                  </a:lnTo>
                  <a:lnTo>
                    <a:pt x="104" y="240"/>
                  </a:lnTo>
                  <a:lnTo>
                    <a:pt x="172" y="275"/>
                  </a:lnTo>
                  <a:lnTo>
                    <a:pt x="172" y="309"/>
                  </a:lnTo>
                  <a:lnTo>
                    <a:pt x="207" y="309"/>
                  </a:lnTo>
                  <a:lnTo>
                    <a:pt x="276" y="309"/>
                  </a:lnTo>
                  <a:lnTo>
                    <a:pt x="310" y="309"/>
                  </a:lnTo>
                  <a:lnTo>
                    <a:pt x="276" y="275"/>
                  </a:lnTo>
                  <a:lnTo>
                    <a:pt x="241" y="240"/>
                  </a:lnTo>
                  <a:lnTo>
                    <a:pt x="207" y="206"/>
                  </a:lnTo>
                  <a:lnTo>
                    <a:pt x="207" y="172"/>
                  </a:lnTo>
                  <a:lnTo>
                    <a:pt x="207" y="137"/>
                  </a:lnTo>
                  <a:lnTo>
                    <a:pt x="207" y="69"/>
                  </a:lnTo>
                  <a:lnTo>
                    <a:pt x="207" y="34"/>
                  </a:lnTo>
                  <a:lnTo>
                    <a:pt x="172" y="0"/>
                  </a:lnTo>
                  <a:lnTo>
                    <a:pt x="137" y="34"/>
                  </a:lnTo>
                  <a:lnTo>
                    <a:pt x="137" y="69"/>
                  </a:lnTo>
                  <a:lnTo>
                    <a:pt x="104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0" name="Freeform 347"/>
            <p:cNvSpPr>
              <a:spLocks noChangeArrowheads="1"/>
            </p:cNvSpPr>
            <p:nvPr/>
          </p:nvSpPr>
          <p:spPr bwMode="auto">
            <a:xfrm>
              <a:off x="4960" y="2007"/>
              <a:ext cx="38" cy="93"/>
            </a:xfrm>
            <a:custGeom>
              <a:avLst/>
              <a:gdLst>
                <a:gd name="T0" fmla="*/ 23 w 173"/>
                <a:gd name="T1" fmla="*/ 0 h 413"/>
                <a:gd name="T2" fmla="*/ 15 w 173"/>
                <a:gd name="T3" fmla="*/ 0 h 413"/>
                <a:gd name="T4" fmla="*/ 15 w 173"/>
                <a:gd name="T5" fmla="*/ 15 h 413"/>
                <a:gd name="T6" fmla="*/ 0 w 173"/>
                <a:gd name="T7" fmla="*/ 85 h 413"/>
                <a:gd name="T8" fmla="*/ 0 w 173"/>
                <a:gd name="T9" fmla="*/ 93 h 413"/>
                <a:gd name="T10" fmla="*/ 7 w 173"/>
                <a:gd name="T11" fmla="*/ 93 h 413"/>
                <a:gd name="T12" fmla="*/ 15 w 173"/>
                <a:gd name="T13" fmla="*/ 93 h 413"/>
                <a:gd name="T14" fmla="*/ 15 w 173"/>
                <a:gd name="T15" fmla="*/ 85 h 413"/>
                <a:gd name="T16" fmla="*/ 15 w 173"/>
                <a:gd name="T17" fmla="*/ 77 h 413"/>
                <a:gd name="T18" fmla="*/ 15 w 173"/>
                <a:gd name="T19" fmla="*/ 62 h 413"/>
                <a:gd name="T20" fmla="*/ 23 w 173"/>
                <a:gd name="T21" fmla="*/ 54 h 413"/>
                <a:gd name="T22" fmla="*/ 30 w 173"/>
                <a:gd name="T23" fmla="*/ 39 h 413"/>
                <a:gd name="T24" fmla="*/ 30 w 173"/>
                <a:gd name="T25" fmla="*/ 23 h 413"/>
                <a:gd name="T26" fmla="*/ 38 w 173"/>
                <a:gd name="T27" fmla="*/ 15 h 413"/>
                <a:gd name="T28" fmla="*/ 38 w 173"/>
                <a:gd name="T29" fmla="*/ 7 h 413"/>
                <a:gd name="T30" fmla="*/ 38 w 173"/>
                <a:gd name="T31" fmla="*/ 0 h 413"/>
                <a:gd name="T32" fmla="*/ 30 w 173"/>
                <a:gd name="T33" fmla="*/ 0 h 413"/>
                <a:gd name="T34" fmla="*/ 23 w 173"/>
                <a:gd name="T35" fmla="*/ 0 h 4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3" h="413">
                  <a:moveTo>
                    <a:pt x="103" y="0"/>
                  </a:moveTo>
                  <a:lnTo>
                    <a:pt x="69" y="0"/>
                  </a:lnTo>
                  <a:lnTo>
                    <a:pt x="69" y="68"/>
                  </a:lnTo>
                  <a:lnTo>
                    <a:pt x="0" y="376"/>
                  </a:lnTo>
                  <a:lnTo>
                    <a:pt x="0" y="412"/>
                  </a:lnTo>
                  <a:lnTo>
                    <a:pt x="34" y="412"/>
                  </a:lnTo>
                  <a:lnTo>
                    <a:pt x="69" y="412"/>
                  </a:lnTo>
                  <a:lnTo>
                    <a:pt x="69" y="376"/>
                  </a:lnTo>
                  <a:lnTo>
                    <a:pt x="69" y="343"/>
                  </a:lnTo>
                  <a:lnTo>
                    <a:pt x="69" y="274"/>
                  </a:lnTo>
                  <a:lnTo>
                    <a:pt x="103" y="239"/>
                  </a:lnTo>
                  <a:lnTo>
                    <a:pt x="137" y="172"/>
                  </a:lnTo>
                  <a:lnTo>
                    <a:pt x="137" y="102"/>
                  </a:lnTo>
                  <a:lnTo>
                    <a:pt x="172" y="68"/>
                  </a:lnTo>
                  <a:lnTo>
                    <a:pt x="172" y="33"/>
                  </a:lnTo>
                  <a:lnTo>
                    <a:pt x="172" y="0"/>
                  </a:lnTo>
                  <a:lnTo>
                    <a:pt x="137" y="0"/>
                  </a:lnTo>
                  <a:lnTo>
                    <a:pt x="103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1" name="Freeform 348"/>
            <p:cNvSpPr>
              <a:spLocks noChangeArrowheads="1"/>
            </p:cNvSpPr>
            <p:nvPr/>
          </p:nvSpPr>
          <p:spPr bwMode="auto">
            <a:xfrm>
              <a:off x="4913" y="2054"/>
              <a:ext cx="23" cy="54"/>
            </a:xfrm>
            <a:custGeom>
              <a:avLst/>
              <a:gdLst>
                <a:gd name="T0" fmla="*/ 0 w 104"/>
                <a:gd name="T1" fmla="*/ 46 h 242"/>
                <a:gd name="T2" fmla="*/ 0 w 104"/>
                <a:gd name="T3" fmla="*/ 54 h 242"/>
                <a:gd name="T4" fmla="*/ 8 w 104"/>
                <a:gd name="T5" fmla="*/ 54 h 242"/>
                <a:gd name="T6" fmla="*/ 15 w 104"/>
                <a:gd name="T7" fmla="*/ 46 h 242"/>
                <a:gd name="T8" fmla="*/ 23 w 104"/>
                <a:gd name="T9" fmla="*/ 38 h 242"/>
                <a:gd name="T10" fmla="*/ 23 w 104"/>
                <a:gd name="T11" fmla="*/ 31 h 242"/>
                <a:gd name="T12" fmla="*/ 23 w 104"/>
                <a:gd name="T13" fmla="*/ 8 h 242"/>
                <a:gd name="T14" fmla="*/ 23 w 104"/>
                <a:gd name="T15" fmla="*/ 0 h 242"/>
                <a:gd name="T16" fmla="*/ 15 w 104"/>
                <a:gd name="T17" fmla="*/ 0 h 242"/>
                <a:gd name="T18" fmla="*/ 15 w 104"/>
                <a:gd name="T19" fmla="*/ 8 h 242"/>
                <a:gd name="T20" fmla="*/ 15 w 104"/>
                <a:gd name="T21" fmla="*/ 16 h 242"/>
                <a:gd name="T22" fmla="*/ 8 w 104"/>
                <a:gd name="T23" fmla="*/ 31 h 242"/>
                <a:gd name="T24" fmla="*/ 0 w 104"/>
                <a:gd name="T25" fmla="*/ 38 h 242"/>
                <a:gd name="T26" fmla="*/ 0 w 104"/>
                <a:gd name="T27" fmla="*/ 46 h 2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4" h="242">
                  <a:moveTo>
                    <a:pt x="0" y="207"/>
                  </a:moveTo>
                  <a:lnTo>
                    <a:pt x="0" y="241"/>
                  </a:lnTo>
                  <a:lnTo>
                    <a:pt x="34" y="241"/>
                  </a:lnTo>
                  <a:lnTo>
                    <a:pt x="70" y="207"/>
                  </a:lnTo>
                  <a:lnTo>
                    <a:pt x="103" y="172"/>
                  </a:lnTo>
                  <a:lnTo>
                    <a:pt x="103" y="138"/>
                  </a:lnTo>
                  <a:lnTo>
                    <a:pt x="103" y="34"/>
                  </a:lnTo>
                  <a:lnTo>
                    <a:pt x="103" y="0"/>
                  </a:lnTo>
                  <a:lnTo>
                    <a:pt x="70" y="0"/>
                  </a:lnTo>
                  <a:lnTo>
                    <a:pt x="70" y="34"/>
                  </a:lnTo>
                  <a:lnTo>
                    <a:pt x="70" y="70"/>
                  </a:lnTo>
                  <a:lnTo>
                    <a:pt x="34" y="138"/>
                  </a:lnTo>
                  <a:lnTo>
                    <a:pt x="0" y="172"/>
                  </a:lnTo>
                  <a:lnTo>
                    <a:pt x="0" y="20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2" name="Freeform 349"/>
            <p:cNvSpPr>
              <a:spLocks noChangeArrowheads="1"/>
            </p:cNvSpPr>
            <p:nvPr/>
          </p:nvSpPr>
          <p:spPr bwMode="auto">
            <a:xfrm>
              <a:off x="4820" y="1992"/>
              <a:ext cx="124" cy="288"/>
            </a:xfrm>
            <a:custGeom>
              <a:avLst/>
              <a:gdLst>
                <a:gd name="T0" fmla="*/ 16 w 552"/>
                <a:gd name="T1" fmla="*/ 0 h 1273"/>
                <a:gd name="T2" fmla="*/ 23 w 552"/>
                <a:gd name="T3" fmla="*/ 16 h 1273"/>
                <a:gd name="T4" fmla="*/ 23 w 552"/>
                <a:gd name="T5" fmla="*/ 47 h 1273"/>
                <a:gd name="T6" fmla="*/ 16 w 552"/>
                <a:gd name="T7" fmla="*/ 62 h 1273"/>
                <a:gd name="T8" fmla="*/ 16 w 552"/>
                <a:gd name="T9" fmla="*/ 78 h 1273"/>
                <a:gd name="T10" fmla="*/ 0 w 552"/>
                <a:gd name="T11" fmla="*/ 93 h 1273"/>
                <a:gd name="T12" fmla="*/ 0 w 552"/>
                <a:gd name="T13" fmla="*/ 155 h 1273"/>
                <a:gd name="T14" fmla="*/ 8 w 552"/>
                <a:gd name="T15" fmla="*/ 171 h 1273"/>
                <a:gd name="T16" fmla="*/ 16 w 552"/>
                <a:gd name="T17" fmla="*/ 186 h 1273"/>
                <a:gd name="T18" fmla="*/ 23 w 552"/>
                <a:gd name="T19" fmla="*/ 202 h 1273"/>
                <a:gd name="T20" fmla="*/ 31 w 552"/>
                <a:gd name="T21" fmla="*/ 217 h 1273"/>
                <a:gd name="T22" fmla="*/ 47 w 552"/>
                <a:gd name="T23" fmla="*/ 233 h 1273"/>
                <a:gd name="T24" fmla="*/ 54 w 552"/>
                <a:gd name="T25" fmla="*/ 249 h 1273"/>
                <a:gd name="T26" fmla="*/ 62 w 552"/>
                <a:gd name="T27" fmla="*/ 256 h 1273"/>
                <a:gd name="T28" fmla="*/ 70 w 552"/>
                <a:gd name="T29" fmla="*/ 241 h 1273"/>
                <a:gd name="T30" fmla="*/ 85 w 552"/>
                <a:gd name="T31" fmla="*/ 256 h 1273"/>
                <a:gd name="T32" fmla="*/ 101 w 552"/>
                <a:gd name="T33" fmla="*/ 272 h 1273"/>
                <a:gd name="T34" fmla="*/ 109 w 552"/>
                <a:gd name="T35" fmla="*/ 288 h 1273"/>
                <a:gd name="T36" fmla="*/ 116 w 552"/>
                <a:gd name="T37" fmla="*/ 272 h 1273"/>
                <a:gd name="T38" fmla="*/ 116 w 552"/>
                <a:gd name="T39" fmla="*/ 256 h 1273"/>
                <a:gd name="T40" fmla="*/ 109 w 552"/>
                <a:gd name="T41" fmla="*/ 233 h 1273"/>
                <a:gd name="T42" fmla="*/ 93 w 552"/>
                <a:gd name="T43" fmla="*/ 233 h 1273"/>
                <a:gd name="T44" fmla="*/ 93 w 552"/>
                <a:gd name="T45" fmla="*/ 217 h 1273"/>
                <a:gd name="T46" fmla="*/ 77 w 552"/>
                <a:gd name="T47" fmla="*/ 210 h 1273"/>
                <a:gd name="T48" fmla="*/ 62 w 552"/>
                <a:gd name="T49" fmla="*/ 194 h 1273"/>
                <a:gd name="T50" fmla="*/ 70 w 552"/>
                <a:gd name="T51" fmla="*/ 186 h 1273"/>
                <a:gd name="T52" fmla="*/ 93 w 552"/>
                <a:gd name="T53" fmla="*/ 194 h 1273"/>
                <a:gd name="T54" fmla="*/ 109 w 552"/>
                <a:gd name="T55" fmla="*/ 210 h 1273"/>
                <a:gd name="T56" fmla="*/ 124 w 552"/>
                <a:gd name="T57" fmla="*/ 202 h 1273"/>
                <a:gd name="T58" fmla="*/ 124 w 552"/>
                <a:gd name="T59" fmla="*/ 179 h 1273"/>
                <a:gd name="T60" fmla="*/ 109 w 552"/>
                <a:gd name="T61" fmla="*/ 171 h 1273"/>
                <a:gd name="T62" fmla="*/ 93 w 552"/>
                <a:gd name="T63" fmla="*/ 163 h 1273"/>
                <a:gd name="T64" fmla="*/ 85 w 552"/>
                <a:gd name="T65" fmla="*/ 155 h 1273"/>
                <a:gd name="T66" fmla="*/ 62 w 552"/>
                <a:gd name="T67" fmla="*/ 148 h 1273"/>
                <a:gd name="T68" fmla="*/ 70 w 552"/>
                <a:gd name="T69" fmla="*/ 132 h 1273"/>
                <a:gd name="T70" fmla="*/ 70 w 552"/>
                <a:gd name="T71" fmla="*/ 93 h 1273"/>
                <a:gd name="T72" fmla="*/ 62 w 552"/>
                <a:gd name="T73" fmla="*/ 86 h 1273"/>
                <a:gd name="T74" fmla="*/ 54 w 552"/>
                <a:gd name="T75" fmla="*/ 109 h 1273"/>
                <a:gd name="T76" fmla="*/ 47 w 552"/>
                <a:gd name="T77" fmla="*/ 124 h 1273"/>
                <a:gd name="T78" fmla="*/ 47 w 552"/>
                <a:gd name="T79" fmla="*/ 132 h 1273"/>
                <a:gd name="T80" fmla="*/ 47 w 552"/>
                <a:gd name="T81" fmla="*/ 155 h 1273"/>
                <a:gd name="T82" fmla="*/ 31 w 552"/>
                <a:gd name="T83" fmla="*/ 155 h 1273"/>
                <a:gd name="T84" fmla="*/ 23 w 552"/>
                <a:gd name="T85" fmla="*/ 140 h 1273"/>
                <a:gd name="T86" fmla="*/ 16 w 552"/>
                <a:gd name="T87" fmla="*/ 109 h 1273"/>
                <a:gd name="T88" fmla="*/ 23 w 552"/>
                <a:gd name="T89" fmla="*/ 86 h 1273"/>
                <a:gd name="T90" fmla="*/ 39 w 552"/>
                <a:gd name="T91" fmla="*/ 78 h 1273"/>
                <a:gd name="T92" fmla="*/ 47 w 552"/>
                <a:gd name="T93" fmla="*/ 62 h 1273"/>
                <a:gd name="T94" fmla="*/ 47 w 552"/>
                <a:gd name="T95" fmla="*/ 47 h 1273"/>
                <a:gd name="T96" fmla="*/ 39 w 552"/>
                <a:gd name="T97" fmla="*/ 23 h 1273"/>
                <a:gd name="T98" fmla="*/ 31 w 552"/>
                <a:gd name="T99" fmla="*/ 8 h 127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52" h="1273">
                  <a:moveTo>
                    <a:pt x="104" y="0"/>
                  </a:moveTo>
                  <a:lnTo>
                    <a:pt x="70" y="0"/>
                  </a:lnTo>
                  <a:lnTo>
                    <a:pt x="70" y="34"/>
                  </a:lnTo>
                  <a:lnTo>
                    <a:pt x="104" y="70"/>
                  </a:lnTo>
                  <a:lnTo>
                    <a:pt x="104" y="137"/>
                  </a:lnTo>
                  <a:lnTo>
                    <a:pt x="104" y="207"/>
                  </a:lnTo>
                  <a:lnTo>
                    <a:pt x="104" y="241"/>
                  </a:lnTo>
                  <a:lnTo>
                    <a:pt x="70" y="274"/>
                  </a:lnTo>
                  <a:lnTo>
                    <a:pt x="70" y="309"/>
                  </a:lnTo>
                  <a:lnTo>
                    <a:pt x="70" y="344"/>
                  </a:lnTo>
                  <a:lnTo>
                    <a:pt x="35" y="378"/>
                  </a:lnTo>
                  <a:lnTo>
                    <a:pt x="0" y="413"/>
                  </a:lnTo>
                  <a:lnTo>
                    <a:pt x="0" y="446"/>
                  </a:lnTo>
                  <a:lnTo>
                    <a:pt x="0" y="687"/>
                  </a:lnTo>
                  <a:lnTo>
                    <a:pt x="0" y="721"/>
                  </a:lnTo>
                  <a:lnTo>
                    <a:pt x="35" y="757"/>
                  </a:lnTo>
                  <a:lnTo>
                    <a:pt x="35" y="790"/>
                  </a:lnTo>
                  <a:lnTo>
                    <a:pt x="70" y="824"/>
                  </a:lnTo>
                  <a:lnTo>
                    <a:pt x="104" y="859"/>
                  </a:lnTo>
                  <a:lnTo>
                    <a:pt x="104" y="894"/>
                  </a:lnTo>
                  <a:lnTo>
                    <a:pt x="104" y="928"/>
                  </a:lnTo>
                  <a:lnTo>
                    <a:pt x="139" y="961"/>
                  </a:lnTo>
                  <a:lnTo>
                    <a:pt x="172" y="996"/>
                  </a:lnTo>
                  <a:lnTo>
                    <a:pt x="207" y="1031"/>
                  </a:lnTo>
                  <a:lnTo>
                    <a:pt x="241" y="1065"/>
                  </a:lnTo>
                  <a:lnTo>
                    <a:pt x="241" y="1100"/>
                  </a:lnTo>
                  <a:lnTo>
                    <a:pt x="241" y="1133"/>
                  </a:lnTo>
                  <a:lnTo>
                    <a:pt x="276" y="1133"/>
                  </a:lnTo>
                  <a:lnTo>
                    <a:pt x="311" y="1100"/>
                  </a:lnTo>
                  <a:lnTo>
                    <a:pt x="311" y="1065"/>
                  </a:lnTo>
                  <a:lnTo>
                    <a:pt x="344" y="1100"/>
                  </a:lnTo>
                  <a:lnTo>
                    <a:pt x="379" y="1133"/>
                  </a:lnTo>
                  <a:lnTo>
                    <a:pt x="414" y="1168"/>
                  </a:lnTo>
                  <a:lnTo>
                    <a:pt x="448" y="1203"/>
                  </a:lnTo>
                  <a:lnTo>
                    <a:pt x="448" y="1237"/>
                  </a:lnTo>
                  <a:lnTo>
                    <a:pt x="483" y="1272"/>
                  </a:lnTo>
                  <a:lnTo>
                    <a:pt x="483" y="1237"/>
                  </a:lnTo>
                  <a:lnTo>
                    <a:pt x="516" y="1203"/>
                  </a:lnTo>
                  <a:lnTo>
                    <a:pt x="551" y="1203"/>
                  </a:lnTo>
                  <a:lnTo>
                    <a:pt x="516" y="1133"/>
                  </a:lnTo>
                  <a:lnTo>
                    <a:pt x="483" y="1065"/>
                  </a:lnTo>
                  <a:lnTo>
                    <a:pt x="483" y="1031"/>
                  </a:lnTo>
                  <a:lnTo>
                    <a:pt x="448" y="1031"/>
                  </a:lnTo>
                  <a:lnTo>
                    <a:pt x="414" y="1031"/>
                  </a:lnTo>
                  <a:lnTo>
                    <a:pt x="414" y="996"/>
                  </a:lnTo>
                  <a:lnTo>
                    <a:pt x="414" y="961"/>
                  </a:lnTo>
                  <a:lnTo>
                    <a:pt x="379" y="961"/>
                  </a:lnTo>
                  <a:lnTo>
                    <a:pt x="344" y="928"/>
                  </a:lnTo>
                  <a:lnTo>
                    <a:pt x="311" y="894"/>
                  </a:lnTo>
                  <a:lnTo>
                    <a:pt x="276" y="859"/>
                  </a:lnTo>
                  <a:lnTo>
                    <a:pt x="276" y="824"/>
                  </a:lnTo>
                  <a:lnTo>
                    <a:pt x="311" y="824"/>
                  </a:lnTo>
                  <a:lnTo>
                    <a:pt x="344" y="859"/>
                  </a:lnTo>
                  <a:lnTo>
                    <a:pt x="414" y="859"/>
                  </a:lnTo>
                  <a:lnTo>
                    <a:pt x="448" y="894"/>
                  </a:lnTo>
                  <a:lnTo>
                    <a:pt x="483" y="928"/>
                  </a:lnTo>
                  <a:lnTo>
                    <a:pt x="516" y="928"/>
                  </a:lnTo>
                  <a:lnTo>
                    <a:pt x="551" y="894"/>
                  </a:lnTo>
                  <a:lnTo>
                    <a:pt x="551" y="859"/>
                  </a:lnTo>
                  <a:lnTo>
                    <a:pt x="551" y="790"/>
                  </a:lnTo>
                  <a:lnTo>
                    <a:pt x="516" y="790"/>
                  </a:lnTo>
                  <a:lnTo>
                    <a:pt x="483" y="757"/>
                  </a:lnTo>
                  <a:lnTo>
                    <a:pt x="448" y="757"/>
                  </a:lnTo>
                  <a:lnTo>
                    <a:pt x="414" y="721"/>
                  </a:lnTo>
                  <a:lnTo>
                    <a:pt x="414" y="687"/>
                  </a:lnTo>
                  <a:lnTo>
                    <a:pt x="379" y="687"/>
                  </a:lnTo>
                  <a:lnTo>
                    <a:pt x="311" y="687"/>
                  </a:lnTo>
                  <a:lnTo>
                    <a:pt x="276" y="653"/>
                  </a:lnTo>
                  <a:lnTo>
                    <a:pt x="311" y="618"/>
                  </a:lnTo>
                  <a:lnTo>
                    <a:pt x="311" y="584"/>
                  </a:lnTo>
                  <a:lnTo>
                    <a:pt x="311" y="481"/>
                  </a:lnTo>
                  <a:lnTo>
                    <a:pt x="311" y="413"/>
                  </a:lnTo>
                  <a:lnTo>
                    <a:pt x="311" y="378"/>
                  </a:lnTo>
                  <a:lnTo>
                    <a:pt x="276" y="378"/>
                  </a:lnTo>
                  <a:lnTo>
                    <a:pt x="276" y="413"/>
                  </a:lnTo>
                  <a:lnTo>
                    <a:pt x="241" y="481"/>
                  </a:lnTo>
                  <a:lnTo>
                    <a:pt x="207" y="516"/>
                  </a:lnTo>
                  <a:lnTo>
                    <a:pt x="207" y="550"/>
                  </a:lnTo>
                  <a:lnTo>
                    <a:pt x="172" y="550"/>
                  </a:lnTo>
                  <a:lnTo>
                    <a:pt x="207" y="584"/>
                  </a:lnTo>
                  <a:lnTo>
                    <a:pt x="207" y="618"/>
                  </a:lnTo>
                  <a:lnTo>
                    <a:pt x="207" y="687"/>
                  </a:lnTo>
                  <a:lnTo>
                    <a:pt x="172" y="721"/>
                  </a:lnTo>
                  <a:lnTo>
                    <a:pt x="139" y="687"/>
                  </a:lnTo>
                  <a:lnTo>
                    <a:pt x="104" y="653"/>
                  </a:lnTo>
                  <a:lnTo>
                    <a:pt x="104" y="618"/>
                  </a:lnTo>
                  <a:lnTo>
                    <a:pt x="70" y="516"/>
                  </a:lnTo>
                  <a:lnTo>
                    <a:pt x="70" y="481"/>
                  </a:lnTo>
                  <a:lnTo>
                    <a:pt x="104" y="413"/>
                  </a:lnTo>
                  <a:lnTo>
                    <a:pt x="104" y="378"/>
                  </a:lnTo>
                  <a:lnTo>
                    <a:pt x="139" y="344"/>
                  </a:lnTo>
                  <a:lnTo>
                    <a:pt x="172" y="344"/>
                  </a:lnTo>
                  <a:lnTo>
                    <a:pt x="172" y="309"/>
                  </a:lnTo>
                  <a:lnTo>
                    <a:pt x="207" y="274"/>
                  </a:lnTo>
                  <a:lnTo>
                    <a:pt x="207" y="241"/>
                  </a:lnTo>
                  <a:lnTo>
                    <a:pt x="207" y="207"/>
                  </a:lnTo>
                  <a:lnTo>
                    <a:pt x="207" y="137"/>
                  </a:lnTo>
                  <a:lnTo>
                    <a:pt x="172" y="103"/>
                  </a:lnTo>
                  <a:lnTo>
                    <a:pt x="139" y="70"/>
                  </a:lnTo>
                  <a:lnTo>
                    <a:pt x="139" y="34"/>
                  </a:lnTo>
                  <a:lnTo>
                    <a:pt x="10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3" name="Freeform 350"/>
            <p:cNvSpPr>
              <a:spLocks noChangeArrowheads="1"/>
            </p:cNvSpPr>
            <p:nvPr/>
          </p:nvSpPr>
          <p:spPr bwMode="auto">
            <a:xfrm>
              <a:off x="5132" y="2163"/>
              <a:ext cx="31" cy="30"/>
            </a:xfrm>
            <a:custGeom>
              <a:avLst/>
              <a:gdLst>
                <a:gd name="T0" fmla="*/ 15 w 139"/>
                <a:gd name="T1" fmla="*/ 0 h 138"/>
                <a:gd name="T2" fmla="*/ 8 w 139"/>
                <a:gd name="T3" fmla="*/ 7 h 138"/>
                <a:gd name="T4" fmla="*/ 8 w 139"/>
                <a:gd name="T5" fmla="*/ 15 h 138"/>
                <a:gd name="T6" fmla="*/ 0 w 139"/>
                <a:gd name="T7" fmla="*/ 15 h 138"/>
                <a:gd name="T8" fmla="*/ 8 w 139"/>
                <a:gd name="T9" fmla="*/ 15 h 138"/>
                <a:gd name="T10" fmla="*/ 8 w 139"/>
                <a:gd name="T11" fmla="*/ 22 h 138"/>
                <a:gd name="T12" fmla="*/ 15 w 139"/>
                <a:gd name="T13" fmla="*/ 30 h 138"/>
                <a:gd name="T14" fmla="*/ 23 w 139"/>
                <a:gd name="T15" fmla="*/ 22 h 138"/>
                <a:gd name="T16" fmla="*/ 23 w 139"/>
                <a:gd name="T17" fmla="*/ 15 h 138"/>
                <a:gd name="T18" fmla="*/ 31 w 139"/>
                <a:gd name="T19" fmla="*/ 7 h 138"/>
                <a:gd name="T20" fmla="*/ 23 w 139"/>
                <a:gd name="T21" fmla="*/ 7 h 138"/>
                <a:gd name="T22" fmla="*/ 23 w 139"/>
                <a:gd name="T23" fmla="*/ 0 h 138"/>
                <a:gd name="T24" fmla="*/ 15 w 139"/>
                <a:gd name="T25" fmla="*/ 0 h 1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9" h="138">
                  <a:moveTo>
                    <a:pt x="69" y="0"/>
                  </a:moveTo>
                  <a:lnTo>
                    <a:pt x="34" y="33"/>
                  </a:lnTo>
                  <a:lnTo>
                    <a:pt x="34" y="68"/>
                  </a:lnTo>
                  <a:lnTo>
                    <a:pt x="0" y="68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69" y="137"/>
                  </a:lnTo>
                  <a:lnTo>
                    <a:pt x="104" y="102"/>
                  </a:lnTo>
                  <a:lnTo>
                    <a:pt x="104" y="68"/>
                  </a:lnTo>
                  <a:lnTo>
                    <a:pt x="138" y="33"/>
                  </a:lnTo>
                  <a:lnTo>
                    <a:pt x="104" y="33"/>
                  </a:lnTo>
                  <a:lnTo>
                    <a:pt x="104" y="0"/>
                  </a:lnTo>
                  <a:lnTo>
                    <a:pt x="69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4" name="Freeform 351"/>
            <p:cNvSpPr>
              <a:spLocks noChangeArrowheads="1"/>
            </p:cNvSpPr>
            <p:nvPr/>
          </p:nvSpPr>
          <p:spPr bwMode="auto">
            <a:xfrm>
              <a:off x="5046" y="2163"/>
              <a:ext cx="15" cy="30"/>
            </a:xfrm>
            <a:custGeom>
              <a:avLst/>
              <a:gdLst>
                <a:gd name="T0" fmla="*/ 7 w 70"/>
                <a:gd name="T1" fmla="*/ 0 h 138"/>
                <a:gd name="T2" fmla="*/ 0 w 70"/>
                <a:gd name="T3" fmla="*/ 7 h 138"/>
                <a:gd name="T4" fmla="*/ 0 w 70"/>
                <a:gd name="T5" fmla="*/ 15 h 138"/>
                <a:gd name="T6" fmla="*/ 0 w 70"/>
                <a:gd name="T7" fmla="*/ 22 h 138"/>
                <a:gd name="T8" fmla="*/ 0 w 70"/>
                <a:gd name="T9" fmla="*/ 30 h 138"/>
                <a:gd name="T10" fmla="*/ 7 w 70"/>
                <a:gd name="T11" fmla="*/ 30 h 138"/>
                <a:gd name="T12" fmla="*/ 15 w 70"/>
                <a:gd name="T13" fmla="*/ 30 h 138"/>
                <a:gd name="T14" fmla="*/ 15 w 70"/>
                <a:gd name="T15" fmla="*/ 22 h 138"/>
                <a:gd name="T16" fmla="*/ 15 w 70"/>
                <a:gd name="T17" fmla="*/ 7 h 138"/>
                <a:gd name="T18" fmla="*/ 15 w 70"/>
                <a:gd name="T19" fmla="*/ 0 h 138"/>
                <a:gd name="T20" fmla="*/ 7 w 70"/>
                <a:gd name="T21" fmla="*/ 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" h="138">
                  <a:moveTo>
                    <a:pt x="34" y="0"/>
                  </a:moveTo>
                  <a:lnTo>
                    <a:pt x="0" y="33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34" y="137"/>
                  </a:lnTo>
                  <a:lnTo>
                    <a:pt x="69" y="137"/>
                  </a:lnTo>
                  <a:lnTo>
                    <a:pt x="69" y="102"/>
                  </a:lnTo>
                  <a:lnTo>
                    <a:pt x="69" y="33"/>
                  </a:lnTo>
                  <a:lnTo>
                    <a:pt x="69" y="0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5" name="Freeform 352"/>
            <p:cNvSpPr>
              <a:spLocks noChangeArrowheads="1"/>
            </p:cNvSpPr>
            <p:nvPr/>
          </p:nvSpPr>
          <p:spPr bwMode="auto">
            <a:xfrm>
              <a:off x="5038" y="2218"/>
              <a:ext cx="23" cy="70"/>
            </a:xfrm>
            <a:custGeom>
              <a:avLst/>
              <a:gdLst>
                <a:gd name="T0" fmla="*/ 8 w 104"/>
                <a:gd name="T1" fmla="*/ 16 h 311"/>
                <a:gd name="T2" fmla="*/ 0 w 104"/>
                <a:gd name="T3" fmla="*/ 62 h 311"/>
                <a:gd name="T4" fmla="*/ 0 w 104"/>
                <a:gd name="T5" fmla="*/ 70 h 311"/>
                <a:gd name="T6" fmla="*/ 8 w 104"/>
                <a:gd name="T7" fmla="*/ 70 h 311"/>
                <a:gd name="T8" fmla="*/ 8 w 104"/>
                <a:gd name="T9" fmla="*/ 62 h 311"/>
                <a:gd name="T10" fmla="*/ 15 w 104"/>
                <a:gd name="T11" fmla="*/ 62 h 311"/>
                <a:gd name="T12" fmla="*/ 23 w 104"/>
                <a:gd name="T13" fmla="*/ 62 h 311"/>
                <a:gd name="T14" fmla="*/ 23 w 104"/>
                <a:gd name="T15" fmla="*/ 54 h 311"/>
                <a:gd name="T16" fmla="*/ 23 w 104"/>
                <a:gd name="T17" fmla="*/ 47 h 311"/>
                <a:gd name="T18" fmla="*/ 23 w 104"/>
                <a:gd name="T19" fmla="*/ 39 h 311"/>
                <a:gd name="T20" fmla="*/ 23 w 104"/>
                <a:gd name="T21" fmla="*/ 16 h 311"/>
                <a:gd name="T22" fmla="*/ 23 w 104"/>
                <a:gd name="T23" fmla="*/ 8 h 311"/>
                <a:gd name="T24" fmla="*/ 23 w 104"/>
                <a:gd name="T25" fmla="*/ 0 h 311"/>
                <a:gd name="T26" fmla="*/ 15 w 104"/>
                <a:gd name="T27" fmla="*/ 0 h 311"/>
                <a:gd name="T28" fmla="*/ 15 w 104"/>
                <a:gd name="T29" fmla="*/ 8 h 311"/>
                <a:gd name="T30" fmla="*/ 8 w 104"/>
                <a:gd name="T31" fmla="*/ 8 h 311"/>
                <a:gd name="T32" fmla="*/ 8 w 104"/>
                <a:gd name="T33" fmla="*/ 16 h 3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4" h="311">
                  <a:moveTo>
                    <a:pt x="34" y="70"/>
                  </a:moveTo>
                  <a:lnTo>
                    <a:pt x="0" y="276"/>
                  </a:lnTo>
                  <a:lnTo>
                    <a:pt x="0" y="310"/>
                  </a:lnTo>
                  <a:lnTo>
                    <a:pt x="34" y="310"/>
                  </a:lnTo>
                  <a:lnTo>
                    <a:pt x="34" y="276"/>
                  </a:lnTo>
                  <a:lnTo>
                    <a:pt x="69" y="276"/>
                  </a:lnTo>
                  <a:lnTo>
                    <a:pt x="103" y="276"/>
                  </a:lnTo>
                  <a:lnTo>
                    <a:pt x="103" y="241"/>
                  </a:lnTo>
                  <a:lnTo>
                    <a:pt x="103" y="207"/>
                  </a:lnTo>
                  <a:lnTo>
                    <a:pt x="103" y="172"/>
                  </a:lnTo>
                  <a:lnTo>
                    <a:pt x="103" y="70"/>
                  </a:lnTo>
                  <a:lnTo>
                    <a:pt x="103" y="35"/>
                  </a:lnTo>
                  <a:lnTo>
                    <a:pt x="103" y="0"/>
                  </a:lnTo>
                  <a:lnTo>
                    <a:pt x="69" y="0"/>
                  </a:lnTo>
                  <a:lnTo>
                    <a:pt x="69" y="35"/>
                  </a:lnTo>
                  <a:lnTo>
                    <a:pt x="34" y="35"/>
                  </a:lnTo>
                  <a:lnTo>
                    <a:pt x="34" y="7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6" name="Freeform 353"/>
            <p:cNvSpPr>
              <a:spLocks noChangeArrowheads="1"/>
            </p:cNvSpPr>
            <p:nvPr/>
          </p:nvSpPr>
          <p:spPr bwMode="auto">
            <a:xfrm>
              <a:off x="4968" y="2257"/>
              <a:ext cx="46" cy="69"/>
            </a:xfrm>
            <a:custGeom>
              <a:avLst/>
              <a:gdLst>
                <a:gd name="T0" fmla="*/ 46 w 207"/>
                <a:gd name="T1" fmla="*/ 0 h 310"/>
                <a:gd name="T2" fmla="*/ 30 w 207"/>
                <a:gd name="T3" fmla="*/ 23 h 310"/>
                <a:gd name="T4" fmla="*/ 23 w 207"/>
                <a:gd name="T5" fmla="*/ 30 h 310"/>
                <a:gd name="T6" fmla="*/ 23 w 207"/>
                <a:gd name="T7" fmla="*/ 38 h 310"/>
                <a:gd name="T8" fmla="*/ 15 w 207"/>
                <a:gd name="T9" fmla="*/ 38 h 310"/>
                <a:gd name="T10" fmla="*/ 8 w 207"/>
                <a:gd name="T11" fmla="*/ 46 h 310"/>
                <a:gd name="T12" fmla="*/ 0 w 207"/>
                <a:gd name="T13" fmla="*/ 46 h 310"/>
                <a:gd name="T14" fmla="*/ 8 w 207"/>
                <a:gd name="T15" fmla="*/ 54 h 310"/>
                <a:gd name="T16" fmla="*/ 8 w 207"/>
                <a:gd name="T17" fmla="*/ 61 h 310"/>
                <a:gd name="T18" fmla="*/ 15 w 207"/>
                <a:gd name="T19" fmla="*/ 69 h 310"/>
                <a:gd name="T20" fmla="*/ 23 w 207"/>
                <a:gd name="T21" fmla="*/ 69 h 310"/>
                <a:gd name="T22" fmla="*/ 23 w 207"/>
                <a:gd name="T23" fmla="*/ 61 h 310"/>
                <a:gd name="T24" fmla="*/ 23 w 207"/>
                <a:gd name="T25" fmla="*/ 54 h 310"/>
                <a:gd name="T26" fmla="*/ 30 w 207"/>
                <a:gd name="T27" fmla="*/ 38 h 310"/>
                <a:gd name="T28" fmla="*/ 38 w 207"/>
                <a:gd name="T29" fmla="*/ 30 h 310"/>
                <a:gd name="T30" fmla="*/ 46 w 207"/>
                <a:gd name="T31" fmla="*/ 23 h 310"/>
                <a:gd name="T32" fmla="*/ 46 w 207"/>
                <a:gd name="T33" fmla="*/ 15 h 310"/>
                <a:gd name="T34" fmla="*/ 46 w 207"/>
                <a:gd name="T35" fmla="*/ 8 h 310"/>
                <a:gd name="T36" fmla="*/ 46 w 207"/>
                <a:gd name="T37" fmla="*/ 0 h 3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7" h="310">
                  <a:moveTo>
                    <a:pt x="206" y="0"/>
                  </a:moveTo>
                  <a:lnTo>
                    <a:pt x="137" y="104"/>
                  </a:lnTo>
                  <a:lnTo>
                    <a:pt x="103" y="137"/>
                  </a:lnTo>
                  <a:lnTo>
                    <a:pt x="103" y="172"/>
                  </a:lnTo>
                  <a:lnTo>
                    <a:pt x="69" y="172"/>
                  </a:lnTo>
                  <a:lnTo>
                    <a:pt x="34" y="206"/>
                  </a:lnTo>
                  <a:lnTo>
                    <a:pt x="0" y="206"/>
                  </a:lnTo>
                  <a:lnTo>
                    <a:pt x="34" y="241"/>
                  </a:lnTo>
                  <a:lnTo>
                    <a:pt x="34" y="275"/>
                  </a:lnTo>
                  <a:lnTo>
                    <a:pt x="69" y="309"/>
                  </a:lnTo>
                  <a:lnTo>
                    <a:pt x="103" y="309"/>
                  </a:lnTo>
                  <a:lnTo>
                    <a:pt x="103" y="275"/>
                  </a:lnTo>
                  <a:lnTo>
                    <a:pt x="103" y="241"/>
                  </a:lnTo>
                  <a:lnTo>
                    <a:pt x="137" y="172"/>
                  </a:lnTo>
                  <a:lnTo>
                    <a:pt x="172" y="137"/>
                  </a:lnTo>
                  <a:lnTo>
                    <a:pt x="206" y="104"/>
                  </a:lnTo>
                  <a:lnTo>
                    <a:pt x="206" y="69"/>
                  </a:lnTo>
                  <a:lnTo>
                    <a:pt x="206" y="34"/>
                  </a:lnTo>
                  <a:lnTo>
                    <a:pt x="206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7" name="Freeform 354"/>
            <p:cNvSpPr>
              <a:spLocks noChangeArrowheads="1"/>
            </p:cNvSpPr>
            <p:nvPr/>
          </p:nvSpPr>
          <p:spPr bwMode="auto">
            <a:xfrm>
              <a:off x="4945" y="2342"/>
              <a:ext cx="23" cy="38"/>
            </a:xfrm>
            <a:custGeom>
              <a:avLst/>
              <a:gdLst>
                <a:gd name="T0" fmla="*/ 15 w 105"/>
                <a:gd name="T1" fmla="*/ 0 h 173"/>
                <a:gd name="T2" fmla="*/ 8 w 105"/>
                <a:gd name="T3" fmla="*/ 7 h 173"/>
                <a:gd name="T4" fmla="*/ 0 w 105"/>
                <a:gd name="T5" fmla="*/ 7 h 173"/>
                <a:gd name="T6" fmla="*/ 0 w 105"/>
                <a:gd name="T7" fmla="*/ 15 h 173"/>
                <a:gd name="T8" fmla="*/ 0 w 105"/>
                <a:gd name="T9" fmla="*/ 22 h 173"/>
                <a:gd name="T10" fmla="*/ 0 w 105"/>
                <a:gd name="T11" fmla="*/ 30 h 173"/>
                <a:gd name="T12" fmla="*/ 0 w 105"/>
                <a:gd name="T13" fmla="*/ 38 h 173"/>
                <a:gd name="T14" fmla="*/ 0 w 105"/>
                <a:gd name="T15" fmla="*/ 30 h 173"/>
                <a:gd name="T16" fmla="*/ 8 w 105"/>
                <a:gd name="T17" fmla="*/ 30 h 173"/>
                <a:gd name="T18" fmla="*/ 15 w 105"/>
                <a:gd name="T19" fmla="*/ 22 h 173"/>
                <a:gd name="T20" fmla="*/ 15 w 105"/>
                <a:gd name="T21" fmla="*/ 15 h 173"/>
                <a:gd name="T22" fmla="*/ 23 w 105"/>
                <a:gd name="T23" fmla="*/ 7 h 173"/>
                <a:gd name="T24" fmla="*/ 23 w 105"/>
                <a:gd name="T25" fmla="*/ 0 h 173"/>
                <a:gd name="T26" fmla="*/ 15 w 105"/>
                <a:gd name="T27" fmla="*/ 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5" h="173">
                  <a:moveTo>
                    <a:pt x="70" y="0"/>
                  </a:moveTo>
                  <a:lnTo>
                    <a:pt x="35" y="34"/>
                  </a:lnTo>
                  <a:lnTo>
                    <a:pt x="0" y="34"/>
                  </a:lnTo>
                  <a:lnTo>
                    <a:pt x="0" y="69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35" y="137"/>
                  </a:lnTo>
                  <a:lnTo>
                    <a:pt x="70" y="102"/>
                  </a:lnTo>
                  <a:lnTo>
                    <a:pt x="70" y="69"/>
                  </a:lnTo>
                  <a:lnTo>
                    <a:pt x="104" y="34"/>
                  </a:lnTo>
                  <a:lnTo>
                    <a:pt x="104" y="0"/>
                  </a:lnTo>
                  <a:lnTo>
                    <a:pt x="7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8" name="Freeform 355"/>
            <p:cNvSpPr>
              <a:spLocks noChangeArrowheads="1"/>
            </p:cNvSpPr>
            <p:nvPr/>
          </p:nvSpPr>
          <p:spPr bwMode="auto">
            <a:xfrm>
              <a:off x="4906" y="2389"/>
              <a:ext cx="23" cy="23"/>
            </a:xfrm>
            <a:custGeom>
              <a:avLst/>
              <a:gdLst>
                <a:gd name="T0" fmla="*/ 15 w 105"/>
                <a:gd name="T1" fmla="*/ 0 h 104"/>
                <a:gd name="T2" fmla="*/ 7 w 105"/>
                <a:gd name="T3" fmla="*/ 8 h 104"/>
                <a:gd name="T4" fmla="*/ 0 w 105"/>
                <a:gd name="T5" fmla="*/ 15 h 104"/>
                <a:gd name="T6" fmla="*/ 7 w 105"/>
                <a:gd name="T7" fmla="*/ 15 h 104"/>
                <a:gd name="T8" fmla="*/ 7 w 105"/>
                <a:gd name="T9" fmla="*/ 23 h 104"/>
                <a:gd name="T10" fmla="*/ 15 w 105"/>
                <a:gd name="T11" fmla="*/ 23 h 104"/>
                <a:gd name="T12" fmla="*/ 15 w 105"/>
                <a:gd name="T13" fmla="*/ 15 h 104"/>
                <a:gd name="T14" fmla="*/ 23 w 105"/>
                <a:gd name="T15" fmla="*/ 8 h 104"/>
                <a:gd name="T16" fmla="*/ 15 w 105"/>
                <a:gd name="T17" fmla="*/ 0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5" h="104">
                  <a:moveTo>
                    <a:pt x="69" y="0"/>
                  </a:moveTo>
                  <a:lnTo>
                    <a:pt x="34" y="34"/>
                  </a:lnTo>
                  <a:lnTo>
                    <a:pt x="0" y="69"/>
                  </a:lnTo>
                  <a:lnTo>
                    <a:pt x="34" y="69"/>
                  </a:lnTo>
                  <a:lnTo>
                    <a:pt x="34" y="103"/>
                  </a:lnTo>
                  <a:lnTo>
                    <a:pt x="69" y="103"/>
                  </a:lnTo>
                  <a:lnTo>
                    <a:pt x="69" y="69"/>
                  </a:lnTo>
                  <a:lnTo>
                    <a:pt x="104" y="34"/>
                  </a:lnTo>
                  <a:lnTo>
                    <a:pt x="69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39" name="Freeform 356"/>
            <p:cNvSpPr>
              <a:spLocks noChangeArrowheads="1"/>
            </p:cNvSpPr>
            <p:nvPr/>
          </p:nvSpPr>
          <p:spPr bwMode="auto">
            <a:xfrm>
              <a:off x="4757" y="2428"/>
              <a:ext cx="139" cy="124"/>
            </a:xfrm>
            <a:custGeom>
              <a:avLst/>
              <a:gdLst>
                <a:gd name="T0" fmla="*/ 108 w 619"/>
                <a:gd name="T1" fmla="*/ 0 h 551"/>
                <a:gd name="T2" fmla="*/ 100 w 619"/>
                <a:gd name="T3" fmla="*/ 8 h 551"/>
                <a:gd name="T4" fmla="*/ 85 w 619"/>
                <a:gd name="T5" fmla="*/ 16 h 551"/>
                <a:gd name="T6" fmla="*/ 77 w 619"/>
                <a:gd name="T7" fmla="*/ 31 h 551"/>
                <a:gd name="T8" fmla="*/ 70 w 619"/>
                <a:gd name="T9" fmla="*/ 39 h 551"/>
                <a:gd name="T10" fmla="*/ 70 w 619"/>
                <a:gd name="T11" fmla="*/ 47 h 551"/>
                <a:gd name="T12" fmla="*/ 70 w 619"/>
                <a:gd name="T13" fmla="*/ 54 h 551"/>
                <a:gd name="T14" fmla="*/ 62 w 619"/>
                <a:gd name="T15" fmla="*/ 62 h 551"/>
                <a:gd name="T16" fmla="*/ 54 w 619"/>
                <a:gd name="T17" fmla="*/ 70 h 551"/>
                <a:gd name="T18" fmla="*/ 46 w 619"/>
                <a:gd name="T19" fmla="*/ 77 h 551"/>
                <a:gd name="T20" fmla="*/ 31 w 619"/>
                <a:gd name="T21" fmla="*/ 70 h 551"/>
                <a:gd name="T22" fmla="*/ 31 w 619"/>
                <a:gd name="T23" fmla="*/ 77 h 551"/>
                <a:gd name="T24" fmla="*/ 23 w 619"/>
                <a:gd name="T25" fmla="*/ 77 h 551"/>
                <a:gd name="T26" fmla="*/ 15 w 619"/>
                <a:gd name="T27" fmla="*/ 85 h 551"/>
                <a:gd name="T28" fmla="*/ 8 w 619"/>
                <a:gd name="T29" fmla="*/ 93 h 551"/>
                <a:gd name="T30" fmla="*/ 0 w 619"/>
                <a:gd name="T31" fmla="*/ 101 h 551"/>
                <a:gd name="T32" fmla="*/ 8 w 619"/>
                <a:gd name="T33" fmla="*/ 108 h 551"/>
                <a:gd name="T34" fmla="*/ 8 w 619"/>
                <a:gd name="T35" fmla="*/ 124 h 551"/>
                <a:gd name="T36" fmla="*/ 15 w 619"/>
                <a:gd name="T37" fmla="*/ 116 h 551"/>
                <a:gd name="T38" fmla="*/ 31 w 619"/>
                <a:gd name="T39" fmla="*/ 108 h 551"/>
                <a:gd name="T40" fmla="*/ 39 w 619"/>
                <a:gd name="T41" fmla="*/ 116 h 551"/>
                <a:gd name="T42" fmla="*/ 46 w 619"/>
                <a:gd name="T43" fmla="*/ 108 h 551"/>
                <a:gd name="T44" fmla="*/ 54 w 619"/>
                <a:gd name="T45" fmla="*/ 101 h 551"/>
                <a:gd name="T46" fmla="*/ 62 w 619"/>
                <a:gd name="T47" fmla="*/ 85 h 551"/>
                <a:gd name="T48" fmla="*/ 70 w 619"/>
                <a:gd name="T49" fmla="*/ 85 h 551"/>
                <a:gd name="T50" fmla="*/ 85 w 619"/>
                <a:gd name="T51" fmla="*/ 70 h 551"/>
                <a:gd name="T52" fmla="*/ 93 w 619"/>
                <a:gd name="T53" fmla="*/ 62 h 551"/>
                <a:gd name="T54" fmla="*/ 100 w 619"/>
                <a:gd name="T55" fmla="*/ 47 h 551"/>
                <a:gd name="T56" fmla="*/ 116 w 619"/>
                <a:gd name="T57" fmla="*/ 39 h 551"/>
                <a:gd name="T58" fmla="*/ 116 w 619"/>
                <a:gd name="T59" fmla="*/ 31 h 551"/>
                <a:gd name="T60" fmla="*/ 124 w 619"/>
                <a:gd name="T61" fmla="*/ 31 h 551"/>
                <a:gd name="T62" fmla="*/ 124 w 619"/>
                <a:gd name="T63" fmla="*/ 23 h 551"/>
                <a:gd name="T64" fmla="*/ 131 w 619"/>
                <a:gd name="T65" fmla="*/ 16 h 551"/>
                <a:gd name="T66" fmla="*/ 139 w 619"/>
                <a:gd name="T67" fmla="*/ 0 h 551"/>
                <a:gd name="T68" fmla="*/ 131 w 619"/>
                <a:gd name="T69" fmla="*/ 0 h 551"/>
                <a:gd name="T70" fmla="*/ 124 w 619"/>
                <a:gd name="T71" fmla="*/ 8 h 551"/>
                <a:gd name="T72" fmla="*/ 116 w 619"/>
                <a:gd name="T73" fmla="*/ 8 h 551"/>
                <a:gd name="T74" fmla="*/ 108 w 619"/>
                <a:gd name="T75" fmla="*/ 0 h 5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19" h="551">
                  <a:moveTo>
                    <a:pt x="481" y="0"/>
                  </a:moveTo>
                  <a:lnTo>
                    <a:pt x="447" y="35"/>
                  </a:lnTo>
                  <a:lnTo>
                    <a:pt x="378" y="69"/>
                  </a:lnTo>
                  <a:lnTo>
                    <a:pt x="344" y="137"/>
                  </a:lnTo>
                  <a:lnTo>
                    <a:pt x="310" y="172"/>
                  </a:lnTo>
                  <a:lnTo>
                    <a:pt x="310" y="207"/>
                  </a:lnTo>
                  <a:lnTo>
                    <a:pt x="310" y="240"/>
                  </a:lnTo>
                  <a:lnTo>
                    <a:pt x="274" y="274"/>
                  </a:lnTo>
                  <a:lnTo>
                    <a:pt x="241" y="310"/>
                  </a:lnTo>
                  <a:lnTo>
                    <a:pt x="207" y="344"/>
                  </a:lnTo>
                  <a:lnTo>
                    <a:pt x="137" y="310"/>
                  </a:lnTo>
                  <a:lnTo>
                    <a:pt x="137" y="344"/>
                  </a:lnTo>
                  <a:lnTo>
                    <a:pt x="103" y="344"/>
                  </a:lnTo>
                  <a:lnTo>
                    <a:pt x="69" y="378"/>
                  </a:lnTo>
                  <a:lnTo>
                    <a:pt x="34" y="412"/>
                  </a:lnTo>
                  <a:lnTo>
                    <a:pt x="0" y="447"/>
                  </a:lnTo>
                  <a:lnTo>
                    <a:pt x="34" y="481"/>
                  </a:lnTo>
                  <a:lnTo>
                    <a:pt x="34" y="550"/>
                  </a:lnTo>
                  <a:lnTo>
                    <a:pt x="69" y="516"/>
                  </a:lnTo>
                  <a:lnTo>
                    <a:pt x="137" y="481"/>
                  </a:lnTo>
                  <a:lnTo>
                    <a:pt x="172" y="516"/>
                  </a:lnTo>
                  <a:lnTo>
                    <a:pt x="207" y="481"/>
                  </a:lnTo>
                  <a:lnTo>
                    <a:pt x="241" y="447"/>
                  </a:lnTo>
                  <a:lnTo>
                    <a:pt x="274" y="378"/>
                  </a:lnTo>
                  <a:lnTo>
                    <a:pt x="310" y="378"/>
                  </a:lnTo>
                  <a:lnTo>
                    <a:pt x="378" y="310"/>
                  </a:lnTo>
                  <a:lnTo>
                    <a:pt x="414" y="274"/>
                  </a:lnTo>
                  <a:lnTo>
                    <a:pt x="447" y="207"/>
                  </a:lnTo>
                  <a:lnTo>
                    <a:pt x="516" y="172"/>
                  </a:lnTo>
                  <a:lnTo>
                    <a:pt x="516" y="137"/>
                  </a:lnTo>
                  <a:lnTo>
                    <a:pt x="551" y="137"/>
                  </a:lnTo>
                  <a:lnTo>
                    <a:pt x="551" y="103"/>
                  </a:lnTo>
                  <a:lnTo>
                    <a:pt x="585" y="69"/>
                  </a:lnTo>
                  <a:lnTo>
                    <a:pt x="618" y="0"/>
                  </a:lnTo>
                  <a:lnTo>
                    <a:pt x="585" y="0"/>
                  </a:lnTo>
                  <a:lnTo>
                    <a:pt x="551" y="35"/>
                  </a:lnTo>
                  <a:lnTo>
                    <a:pt x="516" y="35"/>
                  </a:lnTo>
                  <a:lnTo>
                    <a:pt x="481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0" name="Freeform 357"/>
            <p:cNvSpPr>
              <a:spLocks noChangeArrowheads="1"/>
            </p:cNvSpPr>
            <p:nvPr/>
          </p:nvSpPr>
          <p:spPr bwMode="auto">
            <a:xfrm>
              <a:off x="4734" y="2436"/>
              <a:ext cx="23" cy="15"/>
            </a:xfrm>
            <a:custGeom>
              <a:avLst/>
              <a:gdLst>
                <a:gd name="T0" fmla="*/ 15 w 104"/>
                <a:gd name="T1" fmla="*/ 0 h 69"/>
                <a:gd name="T2" fmla="*/ 7 w 104"/>
                <a:gd name="T3" fmla="*/ 0 h 69"/>
                <a:gd name="T4" fmla="*/ 0 w 104"/>
                <a:gd name="T5" fmla="*/ 7 h 69"/>
                <a:gd name="T6" fmla="*/ 7 w 104"/>
                <a:gd name="T7" fmla="*/ 15 h 69"/>
                <a:gd name="T8" fmla="*/ 23 w 104"/>
                <a:gd name="T9" fmla="*/ 15 h 69"/>
                <a:gd name="T10" fmla="*/ 15 w 104"/>
                <a:gd name="T11" fmla="*/ 7 h 69"/>
                <a:gd name="T12" fmla="*/ 15 w 104"/>
                <a:gd name="T13" fmla="*/ 0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4" h="69">
                  <a:moveTo>
                    <a:pt x="68" y="0"/>
                  </a:moveTo>
                  <a:lnTo>
                    <a:pt x="33" y="0"/>
                  </a:lnTo>
                  <a:lnTo>
                    <a:pt x="0" y="33"/>
                  </a:lnTo>
                  <a:lnTo>
                    <a:pt x="33" y="68"/>
                  </a:lnTo>
                  <a:lnTo>
                    <a:pt x="103" y="68"/>
                  </a:lnTo>
                  <a:lnTo>
                    <a:pt x="68" y="33"/>
                  </a:lnTo>
                  <a:lnTo>
                    <a:pt x="6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1" name="Freeform 358"/>
            <p:cNvSpPr>
              <a:spLocks noChangeArrowheads="1"/>
            </p:cNvSpPr>
            <p:nvPr/>
          </p:nvSpPr>
          <p:spPr bwMode="auto">
            <a:xfrm>
              <a:off x="4687" y="2443"/>
              <a:ext cx="38" cy="23"/>
            </a:xfrm>
            <a:custGeom>
              <a:avLst/>
              <a:gdLst>
                <a:gd name="T0" fmla="*/ 23 w 173"/>
                <a:gd name="T1" fmla="*/ 0 h 105"/>
                <a:gd name="T2" fmla="*/ 15 w 173"/>
                <a:gd name="T3" fmla="*/ 7 h 105"/>
                <a:gd name="T4" fmla="*/ 7 w 173"/>
                <a:gd name="T5" fmla="*/ 7 h 105"/>
                <a:gd name="T6" fmla="*/ 0 w 173"/>
                <a:gd name="T7" fmla="*/ 15 h 105"/>
                <a:gd name="T8" fmla="*/ 7 w 173"/>
                <a:gd name="T9" fmla="*/ 23 h 105"/>
                <a:gd name="T10" fmla="*/ 23 w 173"/>
                <a:gd name="T11" fmla="*/ 23 h 105"/>
                <a:gd name="T12" fmla="*/ 30 w 173"/>
                <a:gd name="T13" fmla="*/ 15 h 105"/>
                <a:gd name="T14" fmla="*/ 38 w 173"/>
                <a:gd name="T15" fmla="*/ 15 h 105"/>
                <a:gd name="T16" fmla="*/ 38 w 173"/>
                <a:gd name="T17" fmla="*/ 7 h 105"/>
                <a:gd name="T18" fmla="*/ 30 w 173"/>
                <a:gd name="T19" fmla="*/ 7 h 105"/>
                <a:gd name="T20" fmla="*/ 23 w 173"/>
                <a:gd name="T21" fmla="*/ 7 h 105"/>
                <a:gd name="T22" fmla="*/ 23 w 173"/>
                <a:gd name="T23" fmla="*/ 0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3" h="105">
                  <a:moveTo>
                    <a:pt x="103" y="0"/>
                  </a:moveTo>
                  <a:lnTo>
                    <a:pt x="69" y="34"/>
                  </a:lnTo>
                  <a:lnTo>
                    <a:pt x="34" y="34"/>
                  </a:lnTo>
                  <a:lnTo>
                    <a:pt x="0" y="69"/>
                  </a:lnTo>
                  <a:lnTo>
                    <a:pt x="34" y="104"/>
                  </a:lnTo>
                  <a:lnTo>
                    <a:pt x="103" y="104"/>
                  </a:lnTo>
                  <a:lnTo>
                    <a:pt x="137" y="69"/>
                  </a:lnTo>
                  <a:lnTo>
                    <a:pt x="172" y="69"/>
                  </a:lnTo>
                  <a:lnTo>
                    <a:pt x="172" y="34"/>
                  </a:lnTo>
                  <a:lnTo>
                    <a:pt x="137" y="34"/>
                  </a:lnTo>
                  <a:lnTo>
                    <a:pt x="103" y="34"/>
                  </a:lnTo>
                  <a:lnTo>
                    <a:pt x="103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2" name="Freeform 359"/>
            <p:cNvSpPr>
              <a:spLocks noChangeArrowheads="1"/>
            </p:cNvSpPr>
            <p:nvPr/>
          </p:nvSpPr>
          <p:spPr bwMode="auto">
            <a:xfrm>
              <a:off x="4461" y="2467"/>
              <a:ext cx="280" cy="93"/>
            </a:xfrm>
            <a:custGeom>
              <a:avLst/>
              <a:gdLst>
                <a:gd name="T0" fmla="*/ 85 w 1239"/>
                <a:gd name="T1" fmla="*/ 23 h 413"/>
                <a:gd name="T2" fmla="*/ 78 w 1239"/>
                <a:gd name="T3" fmla="*/ 23 h 413"/>
                <a:gd name="T4" fmla="*/ 62 w 1239"/>
                <a:gd name="T5" fmla="*/ 23 h 413"/>
                <a:gd name="T6" fmla="*/ 54 w 1239"/>
                <a:gd name="T7" fmla="*/ 23 h 413"/>
                <a:gd name="T8" fmla="*/ 47 w 1239"/>
                <a:gd name="T9" fmla="*/ 23 h 413"/>
                <a:gd name="T10" fmla="*/ 31 w 1239"/>
                <a:gd name="T11" fmla="*/ 23 h 413"/>
                <a:gd name="T12" fmla="*/ 23 w 1239"/>
                <a:gd name="T13" fmla="*/ 31 h 413"/>
                <a:gd name="T14" fmla="*/ 16 w 1239"/>
                <a:gd name="T15" fmla="*/ 31 h 413"/>
                <a:gd name="T16" fmla="*/ 16 w 1239"/>
                <a:gd name="T17" fmla="*/ 39 h 413"/>
                <a:gd name="T18" fmla="*/ 7 w 1239"/>
                <a:gd name="T19" fmla="*/ 39 h 413"/>
                <a:gd name="T20" fmla="*/ 0 w 1239"/>
                <a:gd name="T21" fmla="*/ 46 h 413"/>
                <a:gd name="T22" fmla="*/ 0 w 1239"/>
                <a:gd name="T23" fmla="*/ 54 h 413"/>
                <a:gd name="T24" fmla="*/ 7 w 1239"/>
                <a:gd name="T25" fmla="*/ 62 h 413"/>
                <a:gd name="T26" fmla="*/ 16 w 1239"/>
                <a:gd name="T27" fmla="*/ 62 h 413"/>
                <a:gd name="T28" fmla="*/ 31 w 1239"/>
                <a:gd name="T29" fmla="*/ 62 h 413"/>
                <a:gd name="T30" fmla="*/ 39 w 1239"/>
                <a:gd name="T31" fmla="*/ 62 h 413"/>
                <a:gd name="T32" fmla="*/ 54 w 1239"/>
                <a:gd name="T33" fmla="*/ 62 h 413"/>
                <a:gd name="T34" fmla="*/ 62 w 1239"/>
                <a:gd name="T35" fmla="*/ 62 h 413"/>
                <a:gd name="T36" fmla="*/ 70 w 1239"/>
                <a:gd name="T37" fmla="*/ 70 h 413"/>
                <a:gd name="T38" fmla="*/ 78 w 1239"/>
                <a:gd name="T39" fmla="*/ 70 h 413"/>
                <a:gd name="T40" fmla="*/ 85 w 1239"/>
                <a:gd name="T41" fmla="*/ 70 h 413"/>
                <a:gd name="T42" fmla="*/ 93 w 1239"/>
                <a:gd name="T43" fmla="*/ 77 h 413"/>
                <a:gd name="T44" fmla="*/ 101 w 1239"/>
                <a:gd name="T45" fmla="*/ 77 h 413"/>
                <a:gd name="T46" fmla="*/ 109 w 1239"/>
                <a:gd name="T47" fmla="*/ 85 h 413"/>
                <a:gd name="T48" fmla="*/ 117 w 1239"/>
                <a:gd name="T49" fmla="*/ 77 h 413"/>
                <a:gd name="T50" fmla="*/ 124 w 1239"/>
                <a:gd name="T51" fmla="*/ 77 h 413"/>
                <a:gd name="T52" fmla="*/ 140 w 1239"/>
                <a:gd name="T53" fmla="*/ 77 h 413"/>
                <a:gd name="T54" fmla="*/ 148 w 1239"/>
                <a:gd name="T55" fmla="*/ 85 h 413"/>
                <a:gd name="T56" fmla="*/ 155 w 1239"/>
                <a:gd name="T57" fmla="*/ 93 h 413"/>
                <a:gd name="T58" fmla="*/ 171 w 1239"/>
                <a:gd name="T59" fmla="*/ 93 h 413"/>
                <a:gd name="T60" fmla="*/ 233 w 1239"/>
                <a:gd name="T61" fmla="*/ 85 h 413"/>
                <a:gd name="T62" fmla="*/ 249 w 1239"/>
                <a:gd name="T63" fmla="*/ 85 h 413"/>
                <a:gd name="T64" fmla="*/ 264 w 1239"/>
                <a:gd name="T65" fmla="*/ 93 h 413"/>
                <a:gd name="T66" fmla="*/ 264 w 1239"/>
                <a:gd name="T67" fmla="*/ 85 h 413"/>
                <a:gd name="T68" fmla="*/ 272 w 1239"/>
                <a:gd name="T69" fmla="*/ 85 h 413"/>
                <a:gd name="T70" fmla="*/ 272 w 1239"/>
                <a:gd name="T71" fmla="*/ 77 h 413"/>
                <a:gd name="T72" fmla="*/ 280 w 1239"/>
                <a:gd name="T73" fmla="*/ 70 h 413"/>
                <a:gd name="T74" fmla="*/ 280 w 1239"/>
                <a:gd name="T75" fmla="*/ 54 h 413"/>
                <a:gd name="T76" fmla="*/ 272 w 1239"/>
                <a:gd name="T77" fmla="*/ 46 h 413"/>
                <a:gd name="T78" fmla="*/ 264 w 1239"/>
                <a:gd name="T79" fmla="*/ 31 h 413"/>
                <a:gd name="T80" fmla="*/ 256 w 1239"/>
                <a:gd name="T81" fmla="*/ 15 h 413"/>
                <a:gd name="T82" fmla="*/ 256 w 1239"/>
                <a:gd name="T83" fmla="*/ 8 h 413"/>
                <a:gd name="T84" fmla="*/ 249 w 1239"/>
                <a:gd name="T85" fmla="*/ 8 h 413"/>
                <a:gd name="T86" fmla="*/ 226 w 1239"/>
                <a:gd name="T87" fmla="*/ 8 h 413"/>
                <a:gd name="T88" fmla="*/ 194 w 1239"/>
                <a:gd name="T89" fmla="*/ 8 h 413"/>
                <a:gd name="T90" fmla="*/ 179 w 1239"/>
                <a:gd name="T91" fmla="*/ 15 h 413"/>
                <a:gd name="T92" fmla="*/ 171 w 1239"/>
                <a:gd name="T93" fmla="*/ 8 h 413"/>
                <a:gd name="T94" fmla="*/ 155 w 1239"/>
                <a:gd name="T95" fmla="*/ 0 h 413"/>
                <a:gd name="T96" fmla="*/ 148 w 1239"/>
                <a:gd name="T97" fmla="*/ 0 h 413"/>
                <a:gd name="T98" fmla="*/ 140 w 1239"/>
                <a:gd name="T99" fmla="*/ 0 h 413"/>
                <a:gd name="T100" fmla="*/ 132 w 1239"/>
                <a:gd name="T101" fmla="*/ 8 h 413"/>
                <a:gd name="T102" fmla="*/ 124 w 1239"/>
                <a:gd name="T103" fmla="*/ 8 h 413"/>
                <a:gd name="T104" fmla="*/ 101 w 1239"/>
                <a:gd name="T105" fmla="*/ 15 h 413"/>
                <a:gd name="T106" fmla="*/ 93 w 1239"/>
                <a:gd name="T107" fmla="*/ 15 h 413"/>
                <a:gd name="T108" fmla="*/ 85 w 1239"/>
                <a:gd name="T109" fmla="*/ 23 h 41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39" h="413">
                  <a:moveTo>
                    <a:pt x="377" y="102"/>
                  </a:moveTo>
                  <a:lnTo>
                    <a:pt x="344" y="102"/>
                  </a:lnTo>
                  <a:lnTo>
                    <a:pt x="274" y="102"/>
                  </a:lnTo>
                  <a:lnTo>
                    <a:pt x="240" y="102"/>
                  </a:lnTo>
                  <a:lnTo>
                    <a:pt x="206" y="102"/>
                  </a:lnTo>
                  <a:lnTo>
                    <a:pt x="137" y="102"/>
                  </a:lnTo>
                  <a:lnTo>
                    <a:pt x="103" y="137"/>
                  </a:lnTo>
                  <a:lnTo>
                    <a:pt x="69" y="137"/>
                  </a:lnTo>
                  <a:lnTo>
                    <a:pt x="69" y="172"/>
                  </a:lnTo>
                  <a:lnTo>
                    <a:pt x="33" y="172"/>
                  </a:lnTo>
                  <a:lnTo>
                    <a:pt x="0" y="206"/>
                  </a:lnTo>
                  <a:lnTo>
                    <a:pt x="0" y="239"/>
                  </a:lnTo>
                  <a:lnTo>
                    <a:pt x="33" y="274"/>
                  </a:lnTo>
                  <a:lnTo>
                    <a:pt x="69" y="274"/>
                  </a:lnTo>
                  <a:lnTo>
                    <a:pt x="137" y="274"/>
                  </a:lnTo>
                  <a:lnTo>
                    <a:pt x="172" y="274"/>
                  </a:lnTo>
                  <a:lnTo>
                    <a:pt x="240" y="274"/>
                  </a:lnTo>
                  <a:lnTo>
                    <a:pt x="274" y="274"/>
                  </a:lnTo>
                  <a:lnTo>
                    <a:pt x="310" y="309"/>
                  </a:lnTo>
                  <a:lnTo>
                    <a:pt x="344" y="309"/>
                  </a:lnTo>
                  <a:lnTo>
                    <a:pt x="377" y="309"/>
                  </a:lnTo>
                  <a:lnTo>
                    <a:pt x="413" y="343"/>
                  </a:lnTo>
                  <a:lnTo>
                    <a:pt x="447" y="343"/>
                  </a:lnTo>
                  <a:lnTo>
                    <a:pt x="481" y="377"/>
                  </a:lnTo>
                  <a:lnTo>
                    <a:pt x="516" y="343"/>
                  </a:lnTo>
                  <a:lnTo>
                    <a:pt x="550" y="343"/>
                  </a:lnTo>
                  <a:lnTo>
                    <a:pt x="619" y="343"/>
                  </a:lnTo>
                  <a:lnTo>
                    <a:pt x="654" y="377"/>
                  </a:lnTo>
                  <a:lnTo>
                    <a:pt x="688" y="412"/>
                  </a:lnTo>
                  <a:lnTo>
                    <a:pt x="757" y="412"/>
                  </a:lnTo>
                  <a:lnTo>
                    <a:pt x="1032" y="377"/>
                  </a:lnTo>
                  <a:lnTo>
                    <a:pt x="1101" y="377"/>
                  </a:lnTo>
                  <a:lnTo>
                    <a:pt x="1170" y="412"/>
                  </a:lnTo>
                  <a:lnTo>
                    <a:pt x="1170" y="377"/>
                  </a:lnTo>
                  <a:lnTo>
                    <a:pt x="1204" y="377"/>
                  </a:lnTo>
                  <a:lnTo>
                    <a:pt x="1204" y="343"/>
                  </a:lnTo>
                  <a:lnTo>
                    <a:pt x="1238" y="309"/>
                  </a:lnTo>
                  <a:lnTo>
                    <a:pt x="1238" y="239"/>
                  </a:lnTo>
                  <a:lnTo>
                    <a:pt x="1204" y="206"/>
                  </a:lnTo>
                  <a:lnTo>
                    <a:pt x="1170" y="137"/>
                  </a:lnTo>
                  <a:lnTo>
                    <a:pt x="1135" y="68"/>
                  </a:lnTo>
                  <a:lnTo>
                    <a:pt x="1135" y="34"/>
                  </a:lnTo>
                  <a:lnTo>
                    <a:pt x="1101" y="34"/>
                  </a:lnTo>
                  <a:lnTo>
                    <a:pt x="998" y="34"/>
                  </a:lnTo>
                  <a:lnTo>
                    <a:pt x="860" y="34"/>
                  </a:lnTo>
                  <a:lnTo>
                    <a:pt x="791" y="68"/>
                  </a:lnTo>
                  <a:lnTo>
                    <a:pt x="757" y="34"/>
                  </a:lnTo>
                  <a:lnTo>
                    <a:pt x="688" y="0"/>
                  </a:lnTo>
                  <a:lnTo>
                    <a:pt x="654" y="0"/>
                  </a:lnTo>
                  <a:lnTo>
                    <a:pt x="619" y="0"/>
                  </a:lnTo>
                  <a:lnTo>
                    <a:pt x="584" y="34"/>
                  </a:lnTo>
                  <a:lnTo>
                    <a:pt x="550" y="34"/>
                  </a:lnTo>
                  <a:lnTo>
                    <a:pt x="447" y="68"/>
                  </a:lnTo>
                  <a:lnTo>
                    <a:pt x="413" y="68"/>
                  </a:lnTo>
                  <a:lnTo>
                    <a:pt x="377" y="10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3" name="Freeform 360"/>
            <p:cNvSpPr>
              <a:spLocks noChangeArrowheads="1"/>
            </p:cNvSpPr>
            <p:nvPr/>
          </p:nvSpPr>
          <p:spPr bwMode="auto">
            <a:xfrm>
              <a:off x="5077" y="1664"/>
              <a:ext cx="249" cy="257"/>
            </a:xfrm>
            <a:custGeom>
              <a:avLst/>
              <a:gdLst>
                <a:gd name="T0" fmla="*/ 132 w 1102"/>
                <a:gd name="T1" fmla="*/ 257 h 1136"/>
                <a:gd name="T2" fmla="*/ 140 w 1102"/>
                <a:gd name="T3" fmla="*/ 241 h 1136"/>
                <a:gd name="T4" fmla="*/ 140 w 1102"/>
                <a:gd name="T5" fmla="*/ 233 h 1136"/>
                <a:gd name="T6" fmla="*/ 125 w 1102"/>
                <a:gd name="T7" fmla="*/ 226 h 1136"/>
                <a:gd name="T8" fmla="*/ 125 w 1102"/>
                <a:gd name="T9" fmla="*/ 202 h 1136"/>
                <a:gd name="T10" fmla="*/ 140 w 1102"/>
                <a:gd name="T11" fmla="*/ 179 h 1136"/>
                <a:gd name="T12" fmla="*/ 171 w 1102"/>
                <a:gd name="T13" fmla="*/ 171 h 1136"/>
                <a:gd name="T14" fmla="*/ 194 w 1102"/>
                <a:gd name="T15" fmla="*/ 179 h 1136"/>
                <a:gd name="T16" fmla="*/ 226 w 1102"/>
                <a:gd name="T17" fmla="*/ 163 h 1136"/>
                <a:gd name="T18" fmla="*/ 241 w 1102"/>
                <a:gd name="T19" fmla="*/ 148 h 1136"/>
                <a:gd name="T20" fmla="*/ 241 w 1102"/>
                <a:gd name="T21" fmla="*/ 140 h 1136"/>
                <a:gd name="T22" fmla="*/ 241 w 1102"/>
                <a:gd name="T23" fmla="*/ 132 h 1136"/>
                <a:gd name="T24" fmla="*/ 226 w 1102"/>
                <a:gd name="T25" fmla="*/ 132 h 1136"/>
                <a:gd name="T26" fmla="*/ 217 w 1102"/>
                <a:gd name="T27" fmla="*/ 125 h 1136"/>
                <a:gd name="T28" fmla="*/ 202 w 1102"/>
                <a:gd name="T29" fmla="*/ 132 h 1136"/>
                <a:gd name="T30" fmla="*/ 186 w 1102"/>
                <a:gd name="T31" fmla="*/ 132 h 1136"/>
                <a:gd name="T32" fmla="*/ 171 w 1102"/>
                <a:gd name="T33" fmla="*/ 132 h 1136"/>
                <a:gd name="T34" fmla="*/ 148 w 1102"/>
                <a:gd name="T35" fmla="*/ 125 h 1136"/>
                <a:gd name="T36" fmla="*/ 140 w 1102"/>
                <a:gd name="T37" fmla="*/ 109 h 1136"/>
                <a:gd name="T38" fmla="*/ 125 w 1102"/>
                <a:gd name="T39" fmla="*/ 109 h 1136"/>
                <a:gd name="T40" fmla="*/ 101 w 1102"/>
                <a:gd name="T41" fmla="*/ 109 h 1136"/>
                <a:gd name="T42" fmla="*/ 93 w 1102"/>
                <a:gd name="T43" fmla="*/ 101 h 1136"/>
                <a:gd name="T44" fmla="*/ 78 w 1102"/>
                <a:gd name="T45" fmla="*/ 101 h 1136"/>
                <a:gd name="T46" fmla="*/ 54 w 1102"/>
                <a:gd name="T47" fmla="*/ 109 h 1136"/>
                <a:gd name="T48" fmla="*/ 39 w 1102"/>
                <a:gd name="T49" fmla="*/ 125 h 1136"/>
                <a:gd name="T50" fmla="*/ 8 w 1102"/>
                <a:gd name="T51" fmla="*/ 132 h 1136"/>
                <a:gd name="T52" fmla="*/ 140 w 1102"/>
                <a:gd name="T53" fmla="*/ 0 h 1136"/>
                <a:gd name="T54" fmla="*/ 132 w 1102"/>
                <a:gd name="T55" fmla="*/ 8 h 1136"/>
                <a:gd name="T56" fmla="*/ 132 w 1102"/>
                <a:gd name="T57" fmla="*/ 24 h 1136"/>
                <a:gd name="T58" fmla="*/ 132 w 1102"/>
                <a:gd name="T59" fmla="*/ 47 h 1136"/>
                <a:gd name="T60" fmla="*/ 132 w 1102"/>
                <a:gd name="T61" fmla="*/ 62 h 1136"/>
                <a:gd name="T62" fmla="*/ 125 w 1102"/>
                <a:gd name="T63" fmla="*/ 70 h 1136"/>
                <a:gd name="T64" fmla="*/ 140 w 1102"/>
                <a:gd name="T65" fmla="*/ 78 h 1136"/>
                <a:gd name="T66" fmla="*/ 155 w 1102"/>
                <a:gd name="T67" fmla="*/ 70 h 1136"/>
                <a:gd name="T68" fmla="*/ 155 w 1102"/>
                <a:gd name="T69" fmla="*/ 55 h 1136"/>
                <a:gd name="T70" fmla="*/ 163 w 1102"/>
                <a:gd name="T71" fmla="*/ 31 h 1136"/>
                <a:gd name="T72" fmla="*/ 155 w 1102"/>
                <a:gd name="T73" fmla="*/ 16 h 1136"/>
                <a:gd name="T74" fmla="*/ 148 w 1102"/>
                <a:gd name="T75" fmla="*/ 8 h 11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02" h="1136">
                  <a:moveTo>
                    <a:pt x="0" y="585"/>
                  </a:moveTo>
                  <a:lnTo>
                    <a:pt x="584" y="1135"/>
                  </a:lnTo>
                  <a:lnTo>
                    <a:pt x="618" y="1101"/>
                  </a:lnTo>
                  <a:lnTo>
                    <a:pt x="618" y="1065"/>
                  </a:lnTo>
                  <a:lnTo>
                    <a:pt x="654" y="1031"/>
                  </a:lnTo>
                  <a:lnTo>
                    <a:pt x="618" y="1031"/>
                  </a:lnTo>
                  <a:lnTo>
                    <a:pt x="618" y="998"/>
                  </a:lnTo>
                  <a:lnTo>
                    <a:pt x="551" y="998"/>
                  </a:lnTo>
                  <a:lnTo>
                    <a:pt x="551" y="963"/>
                  </a:lnTo>
                  <a:lnTo>
                    <a:pt x="551" y="894"/>
                  </a:lnTo>
                  <a:lnTo>
                    <a:pt x="551" y="791"/>
                  </a:lnTo>
                  <a:lnTo>
                    <a:pt x="618" y="791"/>
                  </a:lnTo>
                  <a:lnTo>
                    <a:pt x="654" y="791"/>
                  </a:lnTo>
                  <a:lnTo>
                    <a:pt x="756" y="757"/>
                  </a:lnTo>
                  <a:lnTo>
                    <a:pt x="791" y="757"/>
                  </a:lnTo>
                  <a:lnTo>
                    <a:pt x="860" y="791"/>
                  </a:lnTo>
                  <a:lnTo>
                    <a:pt x="928" y="757"/>
                  </a:lnTo>
                  <a:lnTo>
                    <a:pt x="998" y="722"/>
                  </a:lnTo>
                  <a:lnTo>
                    <a:pt x="1032" y="688"/>
                  </a:lnTo>
                  <a:lnTo>
                    <a:pt x="1066" y="654"/>
                  </a:lnTo>
                  <a:lnTo>
                    <a:pt x="1101" y="619"/>
                  </a:lnTo>
                  <a:lnTo>
                    <a:pt x="1066" y="619"/>
                  </a:lnTo>
                  <a:lnTo>
                    <a:pt x="1066" y="551"/>
                  </a:lnTo>
                  <a:lnTo>
                    <a:pt x="1066" y="585"/>
                  </a:lnTo>
                  <a:lnTo>
                    <a:pt x="1032" y="585"/>
                  </a:lnTo>
                  <a:lnTo>
                    <a:pt x="998" y="585"/>
                  </a:lnTo>
                  <a:lnTo>
                    <a:pt x="962" y="585"/>
                  </a:lnTo>
                  <a:lnTo>
                    <a:pt x="962" y="551"/>
                  </a:lnTo>
                  <a:lnTo>
                    <a:pt x="928" y="551"/>
                  </a:lnTo>
                  <a:lnTo>
                    <a:pt x="895" y="585"/>
                  </a:lnTo>
                  <a:lnTo>
                    <a:pt x="860" y="585"/>
                  </a:lnTo>
                  <a:lnTo>
                    <a:pt x="825" y="585"/>
                  </a:lnTo>
                  <a:lnTo>
                    <a:pt x="791" y="585"/>
                  </a:lnTo>
                  <a:lnTo>
                    <a:pt x="756" y="585"/>
                  </a:lnTo>
                  <a:lnTo>
                    <a:pt x="688" y="551"/>
                  </a:lnTo>
                  <a:lnTo>
                    <a:pt x="654" y="551"/>
                  </a:lnTo>
                  <a:lnTo>
                    <a:pt x="618" y="516"/>
                  </a:lnTo>
                  <a:lnTo>
                    <a:pt x="618" y="482"/>
                  </a:lnTo>
                  <a:lnTo>
                    <a:pt x="584" y="448"/>
                  </a:lnTo>
                  <a:lnTo>
                    <a:pt x="551" y="482"/>
                  </a:lnTo>
                  <a:lnTo>
                    <a:pt x="481" y="516"/>
                  </a:lnTo>
                  <a:lnTo>
                    <a:pt x="447" y="482"/>
                  </a:lnTo>
                  <a:lnTo>
                    <a:pt x="412" y="482"/>
                  </a:lnTo>
                  <a:lnTo>
                    <a:pt x="412" y="448"/>
                  </a:lnTo>
                  <a:lnTo>
                    <a:pt x="378" y="448"/>
                  </a:lnTo>
                  <a:lnTo>
                    <a:pt x="344" y="448"/>
                  </a:lnTo>
                  <a:lnTo>
                    <a:pt x="274" y="482"/>
                  </a:lnTo>
                  <a:lnTo>
                    <a:pt x="240" y="482"/>
                  </a:lnTo>
                  <a:lnTo>
                    <a:pt x="172" y="516"/>
                  </a:lnTo>
                  <a:lnTo>
                    <a:pt x="172" y="551"/>
                  </a:lnTo>
                  <a:lnTo>
                    <a:pt x="137" y="551"/>
                  </a:lnTo>
                  <a:lnTo>
                    <a:pt x="34" y="585"/>
                  </a:lnTo>
                  <a:lnTo>
                    <a:pt x="0" y="585"/>
                  </a:lnTo>
                  <a:close/>
                  <a:moveTo>
                    <a:pt x="618" y="0"/>
                  </a:moveTo>
                  <a:lnTo>
                    <a:pt x="584" y="0"/>
                  </a:lnTo>
                  <a:lnTo>
                    <a:pt x="584" y="35"/>
                  </a:lnTo>
                  <a:lnTo>
                    <a:pt x="584" y="70"/>
                  </a:lnTo>
                  <a:lnTo>
                    <a:pt x="584" y="104"/>
                  </a:lnTo>
                  <a:lnTo>
                    <a:pt x="584" y="172"/>
                  </a:lnTo>
                  <a:lnTo>
                    <a:pt x="584" y="207"/>
                  </a:lnTo>
                  <a:lnTo>
                    <a:pt x="584" y="241"/>
                  </a:lnTo>
                  <a:lnTo>
                    <a:pt x="584" y="275"/>
                  </a:lnTo>
                  <a:lnTo>
                    <a:pt x="551" y="275"/>
                  </a:lnTo>
                  <a:lnTo>
                    <a:pt x="551" y="311"/>
                  </a:lnTo>
                  <a:lnTo>
                    <a:pt x="584" y="344"/>
                  </a:lnTo>
                  <a:lnTo>
                    <a:pt x="618" y="344"/>
                  </a:lnTo>
                  <a:lnTo>
                    <a:pt x="654" y="311"/>
                  </a:lnTo>
                  <a:lnTo>
                    <a:pt x="688" y="311"/>
                  </a:lnTo>
                  <a:lnTo>
                    <a:pt x="688" y="275"/>
                  </a:lnTo>
                  <a:lnTo>
                    <a:pt x="688" y="241"/>
                  </a:lnTo>
                  <a:lnTo>
                    <a:pt x="688" y="207"/>
                  </a:lnTo>
                  <a:lnTo>
                    <a:pt x="722" y="138"/>
                  </a:lnTo>
                  <a:lnTo>
                    <a:pt x="722" y="104"/>
                  </a:lnTo>
                  <a:lnTo>
                    <a:pt x="688" y="70"/>
                  </a:lnTo>
                  <a:lnTo>
                    <a:pt x="688" y="35"/>
                  </a:lnTo>
                  <a:lnTo>
                    <a:pt x="654" y="35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4" name="Freeform 361"/>
            <p:cNvSpPr>
              <a:spLocks noChangeArrowheads="1"/>
            </p:cNvSpPr>
            <p:nvPr/>
          </p:nvSpPr>
          <p:spPr bwMode="auto">
            <a:xfrm>
              <a:off x="5077" y="1766"/>
              <a:ext cx="249" cy="155"/>
            </a:xfrm>
            <a:custGeom>
              <a:avLst/>
              <a:gdLst>
                <a:gd name="T0" fmla="*/ 0 w 1102"/>
                <a:gd name="T1" fmla="*/ 31 h 688"/>
                <a:gd name="T2" fmla="*/ 132 w 1102"/>
                <a:gd name="T3" fmla="*/ 155 h 688"/>
                <a:gd name="T4" fmla="*/ 140 w 1102"/>
                <a:gd name="T5" fmla="*/ 147 h 688"/>
                <a:gd name="T6" fmla="*/ 140 w 1102"/>
                <a:gd name="T7" fmla="*/ 139 h 688"/>
                <a:gd name="T8" fmla="*/ 148 w 1102"/>
                <a:gd name="T9" fmla="*/ 131 h 688"/>
                <a:gd name="T10" fmla="*/ 140 w 1102"/>
                <a:gd name="T11" fmla="*/ 131 h 688"/>
                <a:gd name="T12" fmla="*/ 140 w 1102"/>
                <a:gd name="T13" fmla="*/ 124 h 688"/>
                <a:gd name="T14" fmla="*/ 125 w 1102"/>
                <a:gd name="T15" fmla="*/ 124 h 688"/>
                <a:gd name="T16" fmla="*/ 125 w 1102"/>
                <a:gd name="T17" fmla="*/ 116 h 688"/>
                <a:gd name="T18" fmla="*/ 125 w 1102"/>
                <a:gd name="T19" fmla="*/ 100 h 688"/>
                <a:gd name="T20" fmla="*/ 125 w 1102"/>
                <a:gd name="T21" fmla="*/ 77 h 688"/>
                <a:gd name="T22" fmla="*/ 140 w 1102"/>
                <a:gd name="T23" fmla="*/ 77 h 688"/>
                <a:gd name="T24" fmla="*/ 148 w 1102"/>
                <a:gd name="T25" fmla="*/ 77 h 688"/>
                <a:gd name="T26" fmla="*/ 171 w 1102"/>
                <a:gd name="T27" fmla="*/ 70 h 688"/>
                <a:gd name="T28" fmla="*/ 179 w 1102"/>
                <a:gd name="T29" fmla="*/ 70 h 688"/>
                <a:gd name="T30" fmla="*/ 194 w 1102"/>
                <a:gd name="T31" fmla="*/ 77 h 688"/>
                <a:gd name="T32" fmla="*/ 210 w 1102"/>
                <a:gd name="T33" fmla="*/ 70 h 688"/>
                <a:gd name="T34" fmla="*/ 226 w 1102"/>
                <a:gd name="T35" fmla="*/ 62 h 688"/>
                <a:gd name="T36" fmla="*/ 233 w 1102"/>
                <a:gd name="T37" fmla="*/ 54 h 688"/>
                <a:gd name="T38" fmla="*/ 241 w 1102"/>
                <a:gd name="T39" fmla="*/ 46 h 688"/>
                <a:gd name="T40" fmla="*/ 249 w 1102"/>
                <a:gd name="T41" fmla="*/ 39 h 688"/>
                <a:gd name="T42" fmla="*/ 241 w 1102"/>
                <a:gd name="T43" fmla="*/ 39 h 688"/>
                <a:gd name="T44" fmla="*/ 241 w 1102"/>
                <a:gd name="T45" fmla="*/ 23 h 688"/>
                <a:gd name="T46" fmla="*/ 241 w 1102"/>
                <a:gd name="T47" fmla="*/ 31 h 688"/>
                <a:gd name="T48" fmla="*/ 233 w 1102"/>
                <a:gd name="T49" fmla="*/ 31 h 688"/>
                <a:gd name="T50" fmla="*/ 226 w 1102"/>
                <a:gd name="T51" fmla="*/ 31 h 688"/>
                <a:gd name="T52" fmla="*/ 217 w 1102"/>
                <a:gd name="T53" fmla="*/ 31 h 688"/>
                <a:gd name="T54" fmla="*/ 217 w 1102"/>
                <a:gd name="T55" fmla="*/ 23 h 688"/>
                <a:gd name="T56" fmla="*/ 210 w 1102"/>
                <a:gd name="T57" fmla="*/ 23 h 688"/>
                <a:gd name="T58" fmla="*/ 202 w 1102"/>
                <a:gd name="T59" fmla="*/ 31 h 688"/>
                <a:gd name="T60" fmla="*/ 194 w 1102"/>
                <a:gd name="T61" fmla="*/ 31 h 688"/>
                <a:gd name="T62" fmla="*/ 186 w 1102"/>
                <a:gd name="T63" fmla="*/ 31 h 688"/>
                <a:gd name="T64" fmla="*/ 179 w 1102"/>
                <a:gd name="T65" fmla="*/ 31 h 688"/>
                <a:gd name="T66" fmla="*/ 171 w 1102"/>
                <a:gd name="T67" fmla="*/ 31 h 688"/>
                <a:gd name="T68" fmla="*/ 155 w 1102"/>
                <a:gd name="T69" fmla="*/ 23 h 688"/>
                <a:gd name="T70" fmla="*/ 148 w 1102"/>
                <a:gd name="T71" fmla="*/ 23 h 688"/>
                <a:gd name="T72" fmla="*/ 140 w 1102"/>
                <a:gd name="T73" fmla="*/ 15 h 688"/>
                <a:gd name="T74" fmla="*/ 140 w 1102"/>
                <a:gd name="T75" fmla="*/ 8 h 688"/>
                <a:gd name="T76" fmla="*/ 132 w 1102"/>
                <a:gd name="T77" fmla="*/ 0 h 688"/>
                <a:gd name="T78" fmla="*/ 125 w 1102"/>
                <a:gd name="T79" fmla="*/ 8 h 688"/>
                <a:gd name="T80" fmla="*/ 109 w 1102"/>
                <a:gd name="T81" fmla="*/ 15 h 688"/>
                <a:gd name="T82" fmla="*/ 101 w 1102"/>
                <a:gd name="T83" fmla="*/ 8 h 688"/>
                <a:gd name="T84" fmla="*/ 93 w 1102"/>
                <a:gd name="T85" fmla="*/ 8 h 688"/>
                <a:gd name="T86" fmla="*/ 93 w 1102"/>
                <a:gd name="T87" fmla="*/ 0 h 688"/>
                <a:gd name="T88" fmla="*/ 85 w 1102"/>
                <a:gd name="T89" fmla="*/ 0 h 688"/>
                <a:gd name="T90" fmla="*/ 78 w 1102"/>
                <a:gd name="T91" fmla="*/ 0 h 688"/>
                <a:gd name="T92" fmla="*/ 62 w 1102"/>
                <a:gd name="T93" fmla="*/ 8 h 688"/>
                <a:gd name="T94" fmla="*/ 54 w 1102"/>
                <a:gd name="T95" fmla="*/ 8 h 688"/>
                <a:gd name="T96" fmla="*/ 39 w 1102"/>
                <a:gd name="T97" fmla="*/ 15 h 688"/>
                <a:gd name="T98" fmla="*/ 39 w 1102"/>
                <a:gd name="T99" fmla="*/ 23 h 688"/>
                <a:gd name="T100" fmla="*/ 31 w 1102"/>
                <a:gd name="T101" fmla="*/ 23 h 688"/>
                <a:gd name="T102" fmla="*/ 8 w 1102"/>
                <a:gd name="T103" fmla="*/ 31 h 688"/>
                <a:gd name="T104" fmla="*/ 0 w 1102"/>
                <a:gd name="T105" fmla="*/ 31 h 6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02" h="688">
                  <a:moveTo>
                    <a:pt x="0" y="137"/>
                  </a:moveTo>
                  <a:lnTo>
                    <a:pt x="584" y="687"/>
                  </a:lnTo>
                  <a:lnTo>
                    <a:pt x="618" y="653"/>
                  </a:lnTo>
                  <a:lnTo>
                    <a:pt x="618" y="617"/>
                  </a:lnTo>
                  <a:lnTo>
                    <a:pt x="654" y="583"/>
                  </a:lnTo>
                  <a:lnTo>
                    <a:pt x="618" y="583"/>
                  </a:lnTo>
                  <a:lnTo>
                    <a:pt x="618" y="550"/>
                  </a:lnTo>
                  <a:lnTo>
                    <a:pt x="551" y="550"/>
                  </a:lnTo>
                  <a:lnTo>
                    <a:pt x="551" y="516"/>
                  </a:lnTo>
                  <a:lnTo>
                    <a:pt x="551" y="446"/>
                  </a:lnTo>
                  <a:lnTo>
                    <a:pt x="551" y="343"/>
                  </a:lnTo>
                  <a:lnTo>
                    <a:pt x="618" y="343"/>
                  </a:lnTo>
                  <a:lnTo>
                    <a:pt x="654" y="343"/>
                  </a:lnTo>
                  <a:lnTo>
                    <a:pt x="756" y="309"/>
                  </a:lnTo>
                  <a:lnTo>
                    <a:pt x="791" y="309"/>
                  </a:lnTo>
                  <a:lnTo>
                    <a:pt x="860" y="343"/>
                  </a:lnTo>
                  <a:lnTo>
                    <a:pt x="928" y="309"/>
                  </a:lnTo>
                  <a:lnTo>
                    <a:pt x="998" y="274"/>
                  </a:lnTo>
                  <a:lnTo>
                    <a:pt x="1032" y="240"/>
                  </a:lnTo>
                  <a:lnTo>
                    <a:pt x="1066" y="206"/>
                  </a:lnTo>
                  <a:lnTo>
                    <a:pt x="1101" y="172"/>
                  </a:lnTo>
                  <a:lnTo>
                    <a:pt x="1066" y="172"/>
                  </a:lnTo>
                  <a:lnTo>
                    <a:pt x="1066" y="103"/>
                  </a:lnTo>
                  <a:lnTo>
                    <a:pt x="1066" y="137"/>
                  </a:lnTo>
                  <a:lnTo>
                    <a:pt x="1032" y="137"/>
                  </a:lnTo>
                  <a:lnTo>
                    <a:pt x="998" y="137"/>
                  </a:lnTo>
                  <a:lnTo>
                    <a:pt x="962" y="137"/>
                  </a:lnTo>
                  <a:lnTo>
                    <a:pt x="962" y="103"/>
                  </a:lnTo>
                  <a:lnTo>
                    <a:pt x="928" y="103"/>
                  </a:lnTo>
                  <a:lnTo>
                    <a:pt x="895" y="137"/>
                  </a:lnTo>
                  <a:lnTo>
                    <a:pt x="860" y="137"/>
                  </a:lnTo>
                  <a:lnTo>
                    <a:pt x="825" y="137"/>
                  </a:lnTo>
                  <a:lnTo>
                    <a:pt x="791" y="137"/>
                  </a:lnTo>
                  <a:lnTo>
                    <a:pt x="756" y="137"/>
                  </a:lnTo>
                  <a:lnTo>
                    <a:pt x="688" y="103"/>
                  </a:lnTo>
                  <a:lnTo>
                    <a:pt x="654" y="103"/>
                  </a:lnTo>
                  <a:lnTo>
                    <a:pt x="618" y="68"/>
                  </a:lnTo>
                  <a:lnTo>
                    <a:pt x="618" y="34"/>
                  </a:lnTo>
                  <a:lnTo>
                    <a:pt x="584" y="0"/>
                  </a:lnTo>
                  <a:lnTo>
                    <a:pt x="551" y="34"/>
                  </a:lnTo>
                  <a:lnTo>
                    <a:pt x="481" y="68"/>
                  </a:lnTo>
                  <a:lnTo>
                    <a:pt x="447" y="34"/>
                  </a:lnTo>
                  <a:lnTo>
                    <a:pt x="412" y="34"/>
                  </a:lnTo>
                  <a:lnTo>
                    <a:pt x="412" y="0"/>
                  </a:lnTo>
                  <a:lnTo>
                    <a:pt x="378" y="0"/>
                  </a:lnTo>
                  <a:lnTo>
                    <a:pt x="344" y="0"/>
                  </a:lnTo>
                  <a:lnTo>
                    <a:pt x="274" y="34"/>
                  </a:lnTo>
                  <a:lnTo>
                    <a:pt x="240" y="34"/>
                  </a:lnTo>
                  <a:lnTo>
                    <a:pt x="172" y="68"/>
                  </a:lnTo>
                  <a:lnTo>
                    <a:pt x="172" y="103"/>
                  </a:lnTo>
                  <a:lnTo>
                    <a:pt x="137" y="103"/>
                  </a:lnTo>
                  <a:lnTo>
                    <a:pt x="34" y="137"/>
                  </a:lnTo>
                  <a:lnTo>
                    <a:pt x="0" y="13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5" name="Freeform 362"/>
            <p:cNvSpPr>
              <a:spLocks noChangeArrowheads="1"/>
            </p:cNvSpPr>
            <p:nvPr/>
          </p:nvSpPr>
          <p:spPr bwMode="auto">
            <a:xfrm>
              <a:off x="5202" y="1664"/>
              <a:ext cx="38" cy="77"/>
            </a:xfrm>
            <a:custGeom>
              <a:avLst/>
              <a:gdLst>
                <a:gd name="T0" fmla="*/ 15 w 173"/>
                <a:gd name="T1" fmla="*/ 0 h 345"/>
                <a:gd name="T2" fmla="*/ 7 w 173"/>
                <a:gd name="T3" fmla="*/ 0 h 345"/>
                <a:gd name="T4" fmla="*/ 7 w 173"/>
                <a:gd name="T5" fmla="*/ 8 h 345"/>
                <a:gd name="T6" fmla="*/ 7 w 173"/>
                <a:gd name="T7" fmla="*/ 16 h 345"/>
                <a:gd name="T8" fmla="*/ 7 w 173"/>
                <a:gd name="T9" fmla="*/ 23 h 345"/>
                <a:gd name="T10" fmla="*/ 7 w 173"/>
                <a:gd name="T11" fmla="*/ 38 h 345"/>
                <a:gd name="T12" fmla="*/ 7 w 173"/>
                <a:gd name="T13" fmla="*/ 46 h 345"/>
                <a:gd name="T14" fmla="*/ 7 w 173"/>
                <a:gd name="T15" fmla="*/ 54 h 345"/>
                <a:gd name="T16" fmla="*/ 7 w 173"/>
                <a:gd name="T17" fmla="*/ 61 h 345"/>
                <a:gd name="T18" fmla="*/ 0 w 173"/>
                <a:gd name="T19" fmla="*/ 61 h 345"/>
                <a:gd name="T20" fmla="*/ 0 w 173"/>
                <a:gd name="T21" fmla="*/ 69 h 345"/>
                <a:gd name="T22" fmla="*/ 7 w 173"/>
                <a:gd name="T23" fmla="*/ 77 h 345"/>
                <a:gd name="T24" fmla="*/ 15 w 173"/>
                <a:gd name="T25" fmla="*/ 77 h 345"/>
                <a:gd name="T26" fmla="*/ 23 w 173"/>
                <a:gd name="T27" fmla="*/ 69 h 345"/>
                <a:gd name="T28" fmla="*/ 30 w 173"/>
                <a:gd name="T29" fmla="*/ 69 h 345"/>
                <a:gd name="T30" fmla="*/ 30 w 173"/>
                <a:gd name="T31" fmla="*/ 61 h 345"/>
                <a:gd name="T32" fmla="*/ 30 w 173"/>
                <a:gd name="T33" fmla="*/ 54 h 345"/>
                <a:gd name="T34" fmla="*/ 30 w 173"/>
                <a:gd name="T35" fmla="*/ 46 h 345"/>
                <a:gd name="T36" fmla="*/ 38 w 173"/>
                <a:gd name="T37" fmla="*/ 31 h 345"/>
                <a:gd name="T38" fmla="*/ 38 w 173"/>
                <a:gd name="T39" fmla="*/ 23 h 345"/>
                <a:gd name="T40" fmla="*/ 30 w 173"/>
                <a:gd name="T41" fmla="*/ 16 h 345"/>
                <a:gd name="T42" fmla="*/ 30 w 173"/>
                <a:gd name="T43" fmla="*/ 8 h 345"/>
                <a:gd name="T44" fmla="*/ 23 w 173"/>
                <a:gd name="T45" fmla="*/ 8 h 345"/>
                <a:gd name="T46" fmla="*/ 15 w 173"/>
                <a:gd name="T47" fmla="*/ 0 h 3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3" h="345">
                  <a:moveTo>
                    <a:pt x="68" y="0"/>
                  </a:moveTo>
                  <a:lnTo>
                    <a:pt x="33" y="0"/>
                  </a:lnTo>
                  <a:lnTo>
                    <a:pt x="33" y="35"/>
                  </a:lnTo>
                  <a:lnTo>
                    <a:pt x="33" y="70"/>
                  </a:lnTo>
                  <a:lnTo>
                    <a:pt x="33" y="104"/>
                  </a:lnTo>
                  <a:lnTo>
                    <a:pt x="33" y="172"/>
                  </a:lnTo>
                  <a:lnTo>
                    <a:pt x="33" y="207"/>
                  </a:lnTo>
                  <a:lnTo>
                    <a:pt x="33" y="241"/>
                  </a:lnTo>
                  <a:lnTo>
                    <a:pt x="33" y="275"/>
                  </a:lnTo>
                  <a:lnTo>
                    <a:pt x="0" y="275"/>
                  </a:lnTo>
                  <a:lnTo>
                    <a:pt x="0" y="311"/>
                  </a:lnTo>
                  <a:lnTo>
                    <a:pt x="33" y="344"/>
                  </a:lnTo>
                  <a:lnTo>
                    <a:pt x="68" y="344"/>
                  </a:lnTo>
                  <a:lnTo>
                    <a:pt x="103" y="311"/>
                  </a:lnTo>
                  <a:lnTo>
                    <a:pt x="137" y="311"/>
                  </a:lnTo>
                  <a:lnTo>
                    <a:pt x="137" y="275"/>
                  </a:lnTo>
                  <a:lnTo>
                    <a:pt x="137" y="241"/>
                  </a:lnTo>
                  <a:lnTo>
                    <a:pt x="137" y="207"/>
                  </a:lnTo>
                  <a:lnTo>
                    <a:pt x="172" y="138"/>
                  </a:lnTo>
                  <a:lnTo>
                    <a:pt x="172" y="104"/>
                  </a:lnTo>
                  <a:lnTo>
                    <a:pt x="137" y="70"/>
                  </a:lnTo>
                  <a:lnTo>
                    <a:pt x="137" y="35"/>
                  </a:lnTo>
                  <a:lnTo>
                    <a:pt x="103" y="35"/>
                  </a:lnTo>
                  <a:lnTo>
                    <a:pt x="6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6" name="Freeform 363"/>
            <p:cNvSpPr>
              <a:spLocks noChangeArrowheads="1"/>
            </p:cNvSpPr>
            <p:nvPr/>
          </p:nvSpPr>
          <p:spPr bwMode="auto">
            <a:xfrm>
              <a:off x="4468" y="1774"/>
              <a:ext cx="304" cy="280"/>
            </a:xfrm>
            <a:custGeom>
              <a:avLst/>
              <a:gdLst>
                <a:gd name="T0" fmla="*/ 187 w 1344"/>
                <a:gd name="T1" fmla="*/ 124 h 1237"/>
                <a:gd name="T2" fmla="*/ 202 w 1344"/>
                <a:gd name="T3" fmla="*/ 124 h 1237"/>
                <a:gd name="T4" fmla="*/ 187 w 1344"/>
                <a:gd name="T5" fmla="*/ 109 h 1237"/>
                <a:gd name="T6" fmla="*/ 156 w 1344"/>
                <a:gd name="T7" fmla="*/ 101 h 1237"/>
                <a:gd name="T8" fmla="*/ 164 w 1344"/>
                <a:gd name="T9" fmla="*/ 124 h 1237"/>
                <a:gd name="T10" fmla="*/ 171 w 1344"/>
                <a:gd name="T11" fmla="*/ 109 h 1237"/>
                <a:gd name="T12" fmla="*/ 164 w 1344"/>
                <a:gd name="T13" fmla="*/ 93 h 1237"/>
                <a:gd name="T14" fmla="*/ 164 w 1344"/>
                <a:gd name="T15" fmla="*/ 70 h 1237"/>
                <a:gd name="T16" fmla="*/ 195 w 1344"/>
                <a:gd name="T17" fmla="*/ 78 h 1237"/>
                <a:gd name="T18" fmla="*/ 187 w 1344"/>
                <a:gd name="T19" fmla="*/ 62 h 1237"/>
                <a:gd name="T20" fmla="*/ 101 w 1344"/>
                <a:gd name="T21" fmla="*/ 124 h 1237"/>
                <a:gd name="T22" fmla="*/ 133 w 1344"/>
                <a:gd name="T23" fmla="*/ 117 h 1237"/>
                <a:gd name="T24" fmla="*/ 117 w 1344"/>
                <a:gd name="T25" fmla="*/ 101 h 1237"/>
                <a:gd name="T26" fmla="*/ 94 w 1344"/>
                <a:gd name="T27" fmla="*/ 117 h 1237"/>
                <a:gd name="T28" fmla="*/ 16 w 1344"/>
                <a:gd name="T29" fmla="*/ 54 h 1237"/>
                <a:gd name="T30" fmla="*/ 31 w 1344"/>
                <a:gd name="T31" fmla="*/ 70 h 1237"/>
                <a:gd name="T32" fmla="*/ 47 w 1344"/>
                <a:gd name="T33" fmla="*/ 93 h 1237"/>
                <a:gd name="T34" fmla="*/ 70 w 1344"/>
                <a:gd name="T35" fmla="*/ 101 h 1237"/>
                <a:gd name="T36" fmla="*/ 86 w 1344"/>
                <a:gd name="T37" fmla="*/ 101 h 1237"/>
                <a:gd name="T38" fmla="*/ 109 w 1344"/>
                <a:gd name="T39" fmla="*/ 93 h 1237"/>
                <a:gd name="T40" fmla="*/ 125 w 1344"/>
                <a:gd name="T41" fmla="*/ 78 h 1237"/>
                <a:gd name="T42" fmla="*/ 140 w 1344"/>
                <a:gd name="T43" fmla="*/ 62 h 1237"/>
                <a:gd name="T44" fmla="*/ 140 w 1344"/>
                <a:gd name="T45" fmla="*/ 54 h 1237"/>
                <a:gd name="T46" fmla="*/ 117 w 1344"/>
                <a:gd name="T47" fmla="*/ 47 h 1237"/>
                <a:gd name="T48" fmla="*/ 109 w 1344"/>
                <a:gd name="T49" fmla="*/ 62 h 1237"/>
                <a:gd name="T50" fmla="*/ 78 w 1344"/>
                <a:gd name="T51" fmla="*/ 62 h 1237"/>
                <a:gd name="T52" fmla="*/ 70 w 1344"/>
                <a:gd name="T53" fmla="*/ 47 h 1237"/>
                <a:gd name="T54" fmla="*/ 62 w 1344"/>
                <a:gd name="T55" fmla="*/ 23 h 1237"/>
                <a:gd name="T56" fmla="*/ 31 w 1344"/>
                <a:gd name="T57" fmla="*/ 7 h 1237"/>
                <a:gd name="T58" fmla="*/ 16 w 1344"/>
                <a:gd name="T59" fmla="*/ 16 h 1237"/>
                <a:gd name="T60" fmla="*/ 0 w 1344"/>
                <a:gd name="T61" fmla="*/ 31 h 1237"/>
                <a:gd name="T62" fmla="*/ 140 w 1344"/>
                <a:gd name="T63" fmla="*/ 179 h 1237"/>
                <a:gd name="T64" fmla="*/ 148 w 1344"/>
                <a:gd name="T65" fmla="*/ 194 h 1237"/>
                <a:gd name="T66" fmla="*/ 164 w 1344"/>
                <a:gd name="T67" fmla="*/ 249 h 1237"/>
                <a:gd name="T68" fmla="*/ 171 w 1344"/>
                <a:gd name="T69" fmla="*/ 272 h 1237"/>
                <a:gd name="T70" fmla="*/ 179 w 1344"/>
                <a:gd name="T71" fmla="*/ 264 h 1237"/>
                <a:gd name="T72" fmla="*/ 171 w 1344"/>
                <a:gd name="T73" fmla="*/ 225 h 1237"/>
                <a:gd name="T74" fmla="*/ 156 w 1344"/>
                <a:gd name="T75" fmla="*/ 187 h 1237"/>
                <a:gd name="T76" fmla="*/ 226 w 1344"/>
                <a:gd name="T77" fmla="*/ 70 h 1237"/>
                <a:gd name="T78" fmla="*/ 210 w 1344"/>
                <a:gd name="T79" fmla="*/ 85 h 1237"/>
                <a:gd name="T80" fmla="*/ 226 w 1344"/>
                <a:gd name="T81" fmla="*/ 101 h 1237"/>
                <a:gd name="T82" fmla="*/ 226 w 1344"/>
                <a:gd name="T83" fmla="*/ 124 h 1237"/>
                <a:gd name="T84" fmla="*/ 218 w 1344"/>
                <a:gd name="T85" fmla="*/ 140 h 1237"/>
                <a:gd name="T86" fmla="*/ 210 w 1344"/>
                <a:gd name="T87" fmla="*/ 156 h 1237"/>
                <a:gd name="T88" fmla="*/ 218 w 1344"/>
                <a:gd name="T89" fmla="*/ 187 h 1237"/>
                <a:gd name="T90" fmla="*/ 234 w 1344"/>
                <a:gd name="T91" fmla="*/ 187 h 1237"/>
                <a:gd name="T92" fmla="*/ 241 w 1344"/>
                <a:gd name="T93" fmla="*/ 163 h 1237"/>
                <a:gd name="T94" fmla="*/ 257 w 1344"/>
                <a:gd name="T95" fmla="*/ 171 h 1237"/>
                <a:gd name="T96" fmla="*/ 280 w 1344"/>
                <a:gd name="T97" fmla="*/ 179 h 1237"/>
                <a:gd name="T98" fmla="*/ 296 w 1344"/>
                <a:gd name="T99" fmla="*/ 163 h 1237"/>
                <a:gd name="T100" fmla="*/ 296 w 1344"/>
                <a:gd name="T101" fmla="*/ 148 h 1237"/>
                <a:gd name="T102" fmla="*/ 280 w 1344"/>
                <a:gd name="T103" fmla="*/ 148 h 1237"/>
                <a:gd name="T104" fmla="*/ 265 w 1344"/>
                <a:gd name="T105" fmla="*/ 132 h 1237"/>
                <a:gd name="T106" fmla="*/ 280 w 1344"/>
                <a:gd name="T107" fmla="*/ 117 h 1237"/>
                <a:gd name="T108" fmla="*/ 265 w 1344"/>
                <a:gd name="T109" fmla="*/ 93 h 1237"/>
                <a:gd name="T110" fmla="*/ 241 w 1344"/>
                <a:gd name="T111" fmla="*/ 85 h 12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344" h="1237">
                  <a:moveTo>
                    <a:pt x="827" y="481"/>
                  </a:moveTo>
                  <a:lnTo>
                    <a:pt x="827" y="516"/>
                  </a:lnTo>
                  <a:lnTo>
                    <a:pt x="827" y="549"/>
                  </a:lnTo>
                  <a:lnTo>
                    <a:pt x="827" y="583"/>
                  </a:lnTo>
                  <a:lnTo>
                    <a:pt x="895" y="583"/>
                  </a:lnTo>
                  <a:lnTo>
                    <a:pt x="895" y="549"/>
                  </a:lnTo>
                  <a:lnTo>
                    <a:pt x="930" y="549"/>
                  </a:lnTo>
                  <a:lnTo>
                    <a:pt x="895" y="516"/>
                  </a:lnTo>
                  <a:lnTo>
                    <a:pt x="827" y="481"/>
                  </a:lnTo>
                  <a:close/>
                  <a:moveTo>
                    <a:pt x="723" y="412"/>
                  </a:moveTo>
                  <a:lnTo>
                    <a:pt x="723" y="446"/>
                  </a:lnTo>
                  <a:lnTo>
                    <a:pt x="688" y="446"/>
                  </a:lnTo>
                  <a:lnTo>
                    <a:pt x="688" y="481"/>
                  </a:lnTo>
                  <a:lnTo>
                    <a:pt x="688" y="516"/>
                  </a:lnTo>
                  <a:lnTo>
                    <a:pt x="723" y="549"/>
                  </a:lnTo>
                  <a:lnTo>
                    <a:pt x="758" y="549"/>
                  </a:lnTo>
                  <a:lnTo>
                    <a:pt x="758" y="516"/>
                  </a:lnTo>
                  <a:lnTo>
                    <a:pt x="758" y="481"/>
                  </a:lnTo>
                  <a:lnTo>
                    <a:pt x="758" y="446"/>
                  </a:lnTo>
                  <a:lnTo>
                    <a:pt x="723" y="446"/>
                  </a:lnTo>
                  <a:lnTo>
                    <a:pt x="723" y="412"/>
                  </a:lnTo>
                  <a:close/>
                  <a:moveTo>
                    <a:pt x="792" y="274"/>
                  </a:moveTo>
                  <a:lnTo>
                    <a:pt x="723" y="274"/>
                  </a:lnTo>
                  <a:lnTo>
                    <a:pt x="723" y="309"/>
                  </a:lnTo>
                  <a:lnTo>
                    <a:pt x="758" y="344"/>
                  </a:lnTo>
                  <a:lnTo>
                    <a:pt x="792" y="344"/>
                  </a:lnTo>
                  <a:lnTo>
                    <a:pt x="860" y="344"/>
                  </a:lnTo>
                  <a:lnTo>
                    <a:pt x="860" y="309"/>
                  </a:lnTo>
                  <a:lnTo>
                    <a:pt x="860" y="274"/>
                  </a:lnTo>
                  <a:lnTo>
                    <a:pt x="827" y="274"/>
                  </a:lnTo>
                  <a:lnTo>
                    <a:pt x="792" y="274"/>
                  </a:lnTo>
                  <a:close/>
                  <a:moveTo>
                    <a:pt x="414" y="516"/>
                  </a:moveTo>
                  <a:lnTo>
                    <a:pt x="448" y="549"/>
                  </a:lnTo>
                  <a:lnTo>
                    <a:pt x="483" y="549"/>
                  </a:lnTo>
                  <a:lnTo>
                    <a:pt x="551" y="549"/>
                  </a:lnTo>
                  <a:lnTo>
                    <a:pt x="586" y="516"/>
                  </a:lnTo>
                  <a:lnTo>
                    <a:pt x="551" y="481"/>
                  </a:lnTo>
                  <a:lnTo>
                    <a:pt x="551" y="446"/>
                  </a:lnTo>
                  <a:lnTo>
                    <a:pt x="516" y="446"/>
                  </a:lnTo>
                  <a:lnTo>
                    <a:pt x="483" y="481"/>
                  </a:lnTo>
                  <a:lnTo>
                    <a:pt x="448" y="516"/>
                  </a:lnTo>
                  <a:lnTo>
                    <a:pt x="414" y="516"/>
                  </a:lnTo>
                  <a:close/>
                  <a:moveTo>
                    <a:pt x="0" y="172"/>
                  </a:moveTo>
                  <a:lnTo>
                    <a:pt x="35" y="206"/>
                  </a:lnTo>
                  <a:lnTo>
                    <a:pt x="70" y="240"/>
                  </a:lnTo>
                  <a:lnTo>
                    <a:pt x="104" y="274"/>
                  </a:lnTo>
                  <a:lnTo>
                    <a:pt x="138" y="274"/>
                  </a:lnTo>
                  <a:lnTo>
                    <a:pt x="138" y="309"/>
                  </a:lnTo>
                  <a:lnTo>
                    <a:pt x="104" y="344"/>
                  </a:lnTo>
                  <a:lnTo>
                    <a:pt x="138" y="377"/>
                  </a:lnTo>
                  <a:lnTo>
                    <a:pt x="207" y="412"/>
                  </a:lnTo>
                  <a:lnTo>
                    <a:pt x="241" y="446"/>
                  </a:lnTo>
                  <a:lnTo>
                    <a:pt x="276" y="446"/>
                  </a:lnTo>
                  <a:lnTo>
                    <a:pt x="311" y="446"/>
                  </a:lnTo>
                  <a:lnTo>
                    <a:pt x="311" y="412"/>
                  </a:lnTo>
                  <a:lnTo>
                    <a:pt x="344" y="412"/>
                  </a:lnTo>
                  <a:lnTo>
                    <a:pt x="379" y="446"/>
                  </a:lnTo>
                  <a:lnTo>
                    <a:pt x="448" y="446"/>
                  </a:lnTo>
                  <a:lnTo>
                    <a:pt x="483" y="446"/>
                  </a:lnTo>
                  <a:lnTo>
                    <a:pt x="483" y="412"/>
                  </a:lnTo>
                  <a:lnTo>
                    <a:pt x="516" y="377"/>
                  </a:lnTo>
                  <a:lnTo>
                    <a:pt x="551" y="377"/>
                  </a:lnTo>
                  <a:lnTo>
                    <a:pt x="551" y="344"/>
                  </a:lnTo>
                  <a:lnTo>
                    <a:pt x="551" y="309"/>
                  </a:lnTo>
                  <a:lnTo>
                    <a:pt x="586" y="309"/>
                  </a:lnTo>
                  <a:lnTo>
                    <a:pt x="620" y="274"/>
                  </a:lnTo>
                  <a:lnTo>
                    <a:pt x="655" y="274"/>
                  </a:lnTo>
                  <a:lnTo>
                    <a:pt x="655" y="240"/>
                  </a:lnTo>
                  <a:lnTo>
                    <a:pt x="620" y="240"/>
                  </a:lnTo>
                  <a:lnTo>
                    <a:pt x="586" y="206"/>
                  </a:lnTo>
                  <a:lnTo>
                    <a:pt x="551" y="206"/>
                  </a:lnTo>
                  <a:lnTo>
                    <a:pt x="516" y="206"/>
                  </a:lnTo>
                  <a:lnTo>
                    <a:pt x="516" y="240"/>
                  </a:lnTo>
                  <a:lnTo>
                    <a:pt x="516" y="274"/>
                  </a:lnTo>
                  <a:lnTo>
                    <a:pt x="483" y="274"/>
                  </a:lnTo>
                  <a:lnTo>
                    <a:pt x="448" y="274"/>
                  </a:lnTo>
                  <a:lnTo>
                    <a:pt x="379" y="274"/>
                  </a:lnTo>
                  <a:lnTo>
                    <a:pt x="344" y="274"/>
                  </a:lnTo>
                  <a:lnTo>
                    <a:pt x="344" y="240"/>
                  </a:lnTo>
                  <a:lnTo>
                    <a:pt x="311" y="240"/>
                  </a:lnTo>
                  <a:lnTo>
                    <a:pt x="311" y="206"/>
                  </a:lnTo>
                  <a:lnTo>
                    <a:pt x="311" y="172"/>
                  </a:lnTo>
                  <a:lnTo>
                    <a:pt x="311" y="137"/>
                  </a:lnTo>
                  <a:lnTo>
                    <a:pt x="276" y="103"/>
                  </a:lnTo>
                  <a:lnTo>
                    <a:pt x="276" y="69"/>
                  </a:lnTo>
                  <a:lnTo>
                    <a:pt x="241" y="69"/>
                  </a:lnTo>
                  <a:lnTo>
                    <a:pt x="138" y="33"/>
                  </a:lnTo>
                  <a:lnTo>
                    <a:pt x="104" y="0"/>
                  </a:lnTo>
                  <a:lnTo>
                    <a:pt x="104" y="33"/>
                  </a:lnTo>
                  <a:lnTo>
                    <a:pt x="70" y="69"/>
                  </a:lnTo>
                  <a:lnTo>
                    <a:pt x="35" y="103"/>
                  </a:lnTo>
                  <a:lnTo>
                    <a:pt x="0" y="103"/>
                  </a:lnTo>
                  <a:lnTo>
                    <a:pt x="0" y="137"/>
                  </a:lnTo>
                  <a:lnTo>
                    <a:pt x="0" y="172"/>
                  </a:lnTo>
                  <a:close/>
                  <a:moveTo>
                    <a:pt x="655" y="790"/>
                  </a:moveTo>
                  <a:lnTo>
                    <a:pt x="620" y="790"/>
                  </a:lnTo>
                  <a:lnTo>
                    <a:pt x="586" y="790"/>
                  </a:lnTo>
                  <a:lnTo>
                    <a:pt x="620" y="824"/>
                  </a:lnTo>
                  <a:lnTo>
                    <a:pt x="655" y="859"/>
                  </a:lnTo>
                  <a:lnTo>
                    <a:pt x="655" y="927"/>
                  </a:lnTo>
                  <a:lnTo>
                    <a:pt x="688" y="996"/>
                  </a:lnTo>
                  <a:lnTo>
                    <a:pt x="723" y="1099"/>
                  </a:lnTo>
                  <a:lnTo>
                    <a:pt x="723" y="1133"/>
                  </a:lnTo>
                  <a:lnTo>
                    <a:pt x="758" y="1168"/>
                  </a:lnTo>
                  <a:lnTo>
                    <a:pt x="758" y="1203"/>
                  </a:lnTo>
                  <a:lnTo>
                    <a:pt x="792" y="1236"/>
                  </a:lnTo>
                  <a:lnTo>
                    <a:pt x="792" y="1203"/>
                  </a:lnTo>
                  <a:lnTo>
                    <a:pt x="792" y="1168"/>
                  </a:lnTo>
                  <a:lnTo>
                    <a:pt x="792" y="1099"/>
                  </a:lnTo>
                  <a:lnTo>
                    <a:pt x="792" y="1031"/>
                  </a:lnTo>
                  <a:lnTo>
                    <a:pt x="758" y="996"/>
                  </a:lnTo>
                  <a:lnTo>
                    <a:pt x="723" y="927"/>
                  </a:lnTo>
                  <a:lnTo>
                    <a:pt x="723" y="859"/>
                  </a:lnTo>
                  <a:lnTo>
                    <a:pt x="688" y="824"/>
                  </a:lnTo>
                  <a:lnTo>
                    <a:pt x="655" y="790"/>
                  </a:lnTo>
                  <a:close/>
                  <a:moveTo>
                    <a:pt x="1067" y="344"/>
                  </a:moveTo>
                  <a:lnTo>
                    <a:pt x="999" y="309"/>
                  </a:lnTo>
                  <a:lnTo>
                    <a:pt x="964" y="344"/>
                  </a:lnTo>
                  <a:lnTo>
                    <a:pt x="930" y="344"/>
                  </a:lnTo>
                  <a:lnTo>
                    <a:pt x="930" y="377"/>
                  </a:lnTo>
                  <a:lnTo>
                    <a:pt x="930" y="412"/>
                  </a:lnTo>
                  <a:lnTo>
                    <a:pt x="964" y="412"/>
                  </a:lnTo>
                  <a:lnTo>
                    <a:pt x="999" y="446"/>
                  </a:lnTo>
                  <a:lnTo>
                    <a:pt x="999" y="481"/>
                  </a:lnTo>
                  <a:lnTo>
                    <a:pt x="999" y="516"/>
                  </a:lnTo>
                  <a:lnTo>
                    <a:pt x="999" y="549"/>
                  </a:lnTo>
                  <a:lnTo>
                    <a:pt x="999" y="583"/>
                  </a:lnTo>
                  <a:lnTo>
                    <a:pt x="999" y="618"/>
                  </a:lnTo>
                  <a:lnTo>
                    <a:pt x="964" y="618"/>
                  </a:lnTo>
                  <a:lnTo>
                    <a:pt x="930" y="618"/>
                  </a:lnTo>
                  <a:lnTo>
                    <a:pt x="930" y="653"/>
                  </a:lnTo>
                  <a:lnTo>
                    <a:pt x="930" y="687"/>
                  </a:lnTo>
                  <a:lnTo>
                    <a:pt x="930" y="790"/>
                  </a:lnTo>
                  <a:lnTo>
                    <a:pt x="964" y="790"/>
                  </a:lnTo>
                  <a:lnTo>
                    <a:pt x="964" y="824"/>
                  </a:lnTo>
                  <a:lnTo>
                    <a:pt x="999" y="859"/>
                  </a:lnTo>
                  <a:lnTo>
                    <a:pt x="999" y="893"/>
                  </a:lnTo>
                  <a:lnTo>
                    <a:pt x="1033" y="824"/>
                  </a:lnTo>
                  <a:lnTo>
                    <a:pt x="1067" y="790"/>
                  </a:lnTo>
                  <a:lnTo>
                    <a:pt x="1067" y="756"/>
                  </a:lnTo>
                  <a:lnTo>
                    <a:pt x="1067" y="720"/>
                  </a:lnTo>
                  <a:lnTo>
                    <a:pt x="1102" y="720"/>
                  </a:lnTo>
                  <a:lnTo>
                    <a:pt x="1137" y="720"/>
                  </a:lnTo>
                  <a:lnTo>
                    <a:pt x="1137" y="756"/>
                  </a:lnTo>
                  <a:lnTo>
                    <a:pt x="1171" y="756"/>
                  </a:lnTo>
                  <a:lnTo>
                    <a:pt x="1204" y="790"/>
                  </a:lnTo>
                  <a:lnTo>
                    <a:pt x="1239" y="790"/>
                  </a:lnTo>
                  <a:lnTo>
                    <a:pt x="1274" y="790"/>
                  </a:lnTo>
                  <a:lnTo>
                    <a:pt x="1274" y="756"/>
                  </a:lnTo>
                  <a:lnTo>
                    <a:pt x="1308" y="720"/>
                  </a:lnTo>
                  <a:lnTo>
                    <a:pt x="1343" y="687"/>
                  </a:lnTo>
                  <a:lnTo>
                    <a:pt x="1343" y="653"/>
                  </a:lnTo>
                  <a:lnTo>
                    <a:pt x="1308" y="653"/>
                  </a:lnTo>
                  <a:lnTo>
                    <a:pt x="1308" y="618"/>
                  </a:lnTo>
                  <a:lnTo>
                    <a:pt x="1274" y="653"/>
                  </a:lnTo>
                  <a:lnTo>
                    <a:pt x="1239" y="653"/>
                  </a:lnTo>
                  <a:lnTo>
                    <a:pt x="1204" y="618"/>
                  </a:lnTo>
                  <a:lnTo>
                    <a:pt x="1171" y="618"/>
                  </a:lnTo>
                  <a:lnTo>
                    <a:pt x="1171" y="583"/>
                  </a:lnTo>
                  <a:lnTo>
                    <a:pt x="1171" y="549"/>
                  </a:lnTo>
                  <a:lnTo>
                    <a:pt x="1204" y="549"/>
                  </a:lnTo>
                  <a:lnTo>
                    <a:pt x="1239" y="516"/>
                  </a:lnTo>
                  <a:lnTo>
                    <a:pt x="1239" y="446"/>
                  </a:lnTo>
                  <a:lnTo>
                    <a:pt x="1204" y="446"/>
                  </a:lnTo>
                  <a:lnTo>
                    <a:pt x="1171" y="412"/>
                  </a:lnTo>
                  <a:lnTo>
                    <a:pt x="1137" y="377"/>
                  </a:lnTo>
                  <a:lnTo>
                    <a:pt x="1102" y="377"/>
                  </a:lnTo>
                  <a:lnTo>
                    <a:pt x="1067" y="377"/>
                  </a:lnTo>
                  <a:lnTo>
                    <a:pt x="1067" y="344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7" name="Freeform 364"/>
            <p:cNvSpPr>
              <a:spLocks noChangeArrowheads="1"/>
            </p:cNvSpPr>
            <p:nvPr/>
          </p:nvSpPr>
          <p:spPr bwMode="auto">
            <a:xfrm>
              <a:off x="4656" y="1883"/>
              <a:ext cx="23" cy="22"/>
            </a:xfrm>
            <a:custGeom>
              <a:avLst/>
              <a:gdLst>
                <a:gd name="T0" fmla="*/ 0 w 104"/>
                <a:gd name="T1" fmla="*/ 0 h 103"/>
                <a:gd name="T2" fmla="*/ 0 w 104"/>
                <a:gd name="T3" fmla="*/ 7 h 103"/>
                <a:gd name="T4" fmla="*/ 0 w 104"/>
                <a:gd name="T5" fmla="*/ 15 h 103"/>
                <a:gd name="T6" fmla="*/ 0 w 104"/>
                <a:gd name="T7" fmla="*/ 22 h 103"/>
                <a:gd name="T8" fmla="*/ 15 w 104"/>
                <a:gd name="T9" fmla="*/ 22 h 103"/>
                <a:gd name="T10" fmla="*/ 15 w 104"/>
                <a:gd name="T11" fmla="*/ 15 h 103"/>
                <a:gd name="T12" fmla="*/ 23 w 104"/>
                <a:gd name="T13" fmla="*/ 15 h 103"/>
                <a:gd name="T14" fmla="*/ 15 w 104"/>
                <a:gd name="T15" fmla="*/ 7 h 103"/>
                <a:gd name="T16" fmla="*/ 0 w 104"/>
                <a:gd name="T17" fmla="*/ 0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4" h="103">
                  <a:moveTo>
                    <a:pt x="0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68" y="102"/>
                  </a:lnTo>
                  <a:lnTo>
                    <a:pt x="68" y="68"/>
                  </a:lnTo>
                  <a:lnTo>
                    <a:pt x="103" y="68"/>
                  </a:lnTo>
                  <a:lnTo>
                    <a:pt x="68" y="34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8" name="Freeform 365"/>
            <p:cNvSpPr>
              <a:spLocks noChangeArrowheads="1"/>
            </p:cNvSpPr>
            <p:nvPr/>
          </p:nvSpPr>
          <p:spPr bwMode="auto">
            <a:xfrm>
              <a:off x="4624" y="1867"/>
              <a:ext cx="15" cy="30"/>
            </a:xfrm>
            <a:custGeom>
              <a:avLst/>
              <a:gdLst>
                <a:gd name="T0" fmla="*/ 7 w 71"/>
                <a:gd name="T1" fmla="*/ 0 h 138"/>
                <a:gd name="T2" fmla="*/ 7 w 71"/>
                <a:gd name="T3" fmla="*/ 7 h 138"/>
                <a:gd name="T4" fmla="*/ 0 w 71"/>
                <a:gd name="T5" fmla="*/ 7 h 138"/>
                <a:gd name="T6" fmla="*/ 0 w 71"/>
                <a:gd name="T7" fmla="*/ 15 h 138"/>
                <a:gd name="T8" fmla="*/ 0 w 71"/>
                <a:gd name="T9" fmla="*/ 23 h 138"/>
                <a:gd name="T10" fmla="*/ 7 w 71"/>
                <a:gd name="T11" fmla="*/ 30 h 138"/>
                <a:gd name="T12" fmla="*/ 15 w 71"/>
                <a:gd name="T13" fmla="*/ 30 h 138"/>
                <a:gd name="T14" fmla="*/ 15 w 71"/>
                <a:gd name="T15" fmla="*/ 23 h 138"/>
                <a:gd name="T16" fmla="*/ 15 w 71"/>
                <a:gd name="T17" fmla="*/ 15 h 138"/>
                <a:gd name="T18" fmla="*/ 15 w 71"/>
                <a:gd name="T19" fmla="*/ 7 h 138"/>
                <a:gd name="T20" fmla="*/ 7 w 71"/>
                <a:gd name="T21" fmla="*/ 7 h 138"/>
                <a:gd name="T22" fmla="*/ 7 w 71"/>
                <a:gd name="T23" fmla="*/ 0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" h="138">
                  <a:moveTo>
                    <a:pt x="35" y="0"/>
                  </a:moveTo>
                  <a:lnTo>
                    <a:pt x="35" y="34"/>
                  </a:lnTo>
                  <a:lnTo>
                    <a:pt x="0" y="34"/>
                  </a:lnTo>
                  <a:lnTo>
                    <a:pt x="0" y="70"/>
                  </a:lnTo>
                  <a:lnTo>
                    <a:pt x="0" y="104"/>
                  </a:lnTo>
                  <a:lnTo>
                    <a:pt x="35" y="137"/>
                  </a:lnTo>
                  <a:lnTo>
                    <a:pt x="70" y="137"/>
                  </a:lnTo>
                  <a:lnTo>
                    <a:pt x="70" y="104"/>
                  </a:lnTo>
                  <a:lnTo>
                    <a:pt x="70" y="70"/>
                  </a:lnTo>
                  <a:lnTo>
                    <a:pt x="70" y="34"/>
                  </a:lnTo>
                  <a:lnTo>
                    <a:pt x="35" y="34"/>
                  </a:lnTo>
                  <a:lnTo>
                    <a:pt x="35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9" name="Freeform 366"/>
            <p:cNvSpPr>
              <a:spLocks noChangeArrowheads="1"/>
            </p:cNvSpPr>
            <p:nvPr/>
          </p:nvSpPr>
          <p:spPr bwMode="auto">
            <a:xfrm>
              <a:off x="4632" y="1836"/>
              <a:ext cx="30" cy="15"/>
            </a:xfrm>
            <a:custGeom>
              <a:avLst/>
              <a:gdLst>
                <a:gd name="T0" fmla="*/ 15 w 138"/>
                <a:gd name="T1" fmla="*/ 0 h 71"/>
                <a:gd name="T2" fmla="*/ 0 w 138"/>
                <a:gd name="T3" fmla="*/ 0 h 71"/>
                <a:gd name="T4" fmla="*/ 0 w 138"/>
                <a:gd name="T5" fmla="*/ 7 h 71"/>
                <a:gd name="T6" fmla="*/ 7 w 138"/>
                <a:gd name="T7" fmla="*/ 15 h 71"/>
                <a:gd name="T8" fmla="*/ 15 w 138"/>
                <a:gd name="T9" fmla="*/ 15 h 71"/>
                <a:gd name="T10" fmla="*/ 30 w 138"/>
                <a:gd name="T11" fmla="*/ 15 h 71"/>
                <a:gd name="T12" fmla="*/ 30 w 138"/>
                <a:gd name="T13" fmla="*/ 7 h 71"/>
                <a:gd name="T14" fmla="*/ 30 w 138"/>
                <a:gd name="T15" fmla="*/ 0 h 71"/>
                <a:gd name="T16" fmla="*/ 23 w 138"/>
                <a:gd name="T17" fmla="*/ 0 h 71"/>
                <a:gd name="T18" fmla="*/ 15 w 138"/>
                <a:gd name="T19" fmla="*/ 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71">
                  <a:moveTo>
                    <a:pt x="69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70"/>
                  </a:lnTo>
                  <a:lnTo>
                    <a:pt x="69" y="70"/>
                  </a:lnTo>
                  <a:lnTo>
                    <a:pt x="137" y="70"/>
                  </a:lnTo>
                  <a:lnTo>
                    <a:pt x="137" y="34"/>
                  </a:lnTo>
                  <a:lnTo>
                    <a:pt x="137" y="0"/>
                  </a:lnTo>
                  <a:lnTo>
                    <a:pt x="104" y="0"/>
                  </a:lnTo>
                  <a:lnTo>
                    <a:pt x="69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0" name="Freeform 367"/>
            <p:cNvSpPr>
              <a:spLocks noChangeArrowheads="1"/>
            </p:cNvSpPr>
            <p:nvPr/>
          </p:nvSpPr>
          <p:spPr bwMode="auto">
            <a:xfrm>
              <a:off x="4562" y="1875"/>
              <a:ext cx="38" cy="23"/>
            </a:xfrm>
            <a:custGeom>
              <a:avLst/>
              <a:gdLst>
                <a:gd name="T0" fmla="*/ 0 w 173"/>
                <a:gd name="T1" fmla="*/ 15 h 104"/>
                <a:gd name="T2" fmla="*/ 7 w 173"/>
                <a:gd name="T3" fmla="*/ 23 h 104"/>
                <a:gd name="T4" fmla="*/ 15 w 173"/>
                <a:gd name="T5" fmla="*/ 23 h 104"/>
                <a:gd name="T6" fmla="*/ 30 w 173"/>
                <a:gd name="T7" fmla="*/ 23 h 104"/>
                <a:gd name="T8" fmla="*/ 38 w 173"/>
                <a:gd name="T9" fmla="*/ 15 h 104"/>
                <a:gd name="T10" fmla="*/ 30 w 173"/>
                <a:gd name="T11" fmla="*/ 8 h 104"/>
                <a:gd name="T12" fmla="*/ 30 w 173"/>
                <a:gd name="T13" fmla="*/ 0 h 104"/>
                <a:gd name="T14" fmla="*/ 23 w 173"/>
                <a:gd name="T15" fmla="*/ 0 h 104"/>
                <a:gd name="T16" fmla="*/ 15 w 173"/>
                <a:gd name="T17" fmla="*/ 8 h 104"/>
                <a:gd name="T18" fmla="*/ 7 w 173"/>
                <a:gd name="T19" fmla="*/ 15 h 104"/>
                <a:gd name="T20" fmla="*/ 0 w 173"/>
                <a:gd name="T21" fmla="*/ 15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3" h="104">
                  <a:moveTo>
                    <a:pt x="0" y="70"/>
                  </a:moveTo>
                  <a:lnTo>
                    <a:pt x="34" y="103"/>
                  </a:lnTo>
                  <a:lnTo>
                    <a:pt x="70" y="103"/>
                  </a:lnTo>
                  <a:lnTo>
                    <a:pt x="137" y="103"/>
                  </a:lnTo>
                  <a:lnTo>
                    <a:pt x="172" y="70"/>
                  </a:lnTo>
                  <a:lnTo>
                    <a:pt x="137" y="35"/>
                  </a:lnTo>
                  <a:lnTo>
                    <a:pt x="137" y="0"/>
                  </a:lnTo>
                  <a:lnTo>
                    <a:pt x="103" y="0"/>
                  </a:lnTo>
                  <a:lnTo>
                    <a:pt x="70" y="35"/>
                  </a:lnTo>
                  <a:lnTo>
                    <a:pt x="34" y="70"/>
                  </a:lnTo>
                  <a:lnTo>
                    <a:pt x="0" y="7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1" name="Freeform 368"/>
            <p:cNvSpPr>
              <a:spLocks noChangeArrowheads="1"/>
            </p:cNvSpPr>
            <p:nvPr/>
          </p:nvSpPr>
          <p:spPr bwMode="auto">
            <a:xfrm>
              <a:off x="4468" y="1774"/>
              <a:ext cx="148" cy="100"/>
            </a:xfrm>
            <a:custGeom>
              <a:avLst/>
              <a:gdLst>
                <a:gd name="T0" fmla="*/ 0 w 656"/>
                <a:gd name="T1" fmla="*/ 38 h 447"/>
                <a:gd name="T2" fmla="*/ 8 w 656"/>
                <a:gd name="T3" fmla="*/ 46 h 447"/>
                <a:gd name="T4" fmla="*/ 16 w 656"/>
                <a:gd name="T5" fmla="*/ 54 h 447"/>
                <a:gd name="T6" fmla="*/ 23 w 656"/>
                <a:gd name="T7" fmla="*/ 61 h 447"/>
                <a:gd name="T8" fmla="*/ 31 w 656"/>
                <a:gd name="T9" fmla="*/ 61 h 447"/>
                <a:gd name="T10" fmla="*/ 31 w 656"/>
                <a:gd name="T11" fmla="*/ 69 h 447"/>
                <a:gd name="T12" fmla="*/ 23 w 656"/>
                <a:gd name="T13" fmla="*/ 77 h 447"/>
                <a:gd name="T14" fmla="*/ 31 w 656"/>
                <a:gd name="T15" fmla="*/ 84 h 447"/>
                <a:gd name="T16" fmla="*/ 47 w 656"/>
                <a:gd name="T17" fmla="*/ 92 h 447"/>
                <a:gd name="T18" fmla="*/ 54 w 656"/>
                <a:gd name="T19" fmla="*/ 100 h 447"/>
                <a:gd name="T20" fmla="*/ 62 w 656"/>
                <a:gd name="T21" fmla="*/ 100 h 447"/>
                <a:gd name="T22" fmla="*/ 70 w 656"/>
                <a:gd name="T23" fmla="*/ 100 h 447"/>
                <a:gd name="T24" fmla="*/ 70 w 656"/>
                <a:gd name="T25" fmla="*/ 92 h 447"/>
                <a:gd name="T26" fmla="*/ 78 w 656"/>
                <a:gd name="T27" fmla="*/ 92 h 447"/>
                <a:gd name="T28" fmla="*/ 86 w 656"/>
                <a:gd name="T29" fmla="*/ 100 h 447"/>
                <a:gd name="T30" fmla="*/ 101 w 656"/>
                <a:gd name="T31" fmla="*/ 100 h 447"/>
                <a:gd name="T32" fmla="*/ 109 w 656"/>
                <a:gd name="T33" fmla="*/ 100 h 447"/>
                <a:gd name="T34" fmla="*/ 109 w 656"/>
                <a:gd name="T35" fmla="*/ 92 h 447"/>
                <a:gd name="T36" fmla="*/ 116 w 656"/>
                <a:gd name="T37" fmla="*/ 84 h 447"/>
                <a:gd name="T38" fmla="*/ 124 w 656"/>
                <a:gd name="T39" fmla="*/ 84 h 447"/>
                <a:gd name="T40" fmla="*/ 124 w 656"/>
                <a:gd name="T41" fmla="*/ 77 h 447"/>
                <a:gd name="T42" fmla="*/ 124 w 656"/>
                <a:gd name="T43" fmla="*/ 69 h 447"/>
                <a:gd name="T44" fmla="*/ 132 w 656"/>
                <a:gd name="T45" fmla="*/ 69 h 447"/>
                <a:gd name="T46" fmla="*/ 140 w 656"/>
                <a:gd name="T47" fmla="*/ 61 h 447"/>
                <a:gd name="T48" fmla="*/ 148 w 656"/>
                <a:gd name="T49" fmla="*/ 61 h 447"/>
                <a:gd name="T50" fmla="*/ 148 w 656"/>
                <a:gd name="T51" fmla="*/ 54 h 447"/>
                <a:gd name="T52" fmla="*/ 140 w 656"/>
                <a:gd name="T53" fmla="*/ 54 h 447"/>
                <a:gd name="T54" fmla="*/ 132 w 656"/>
                <a:gd name="T55" fmla="*/ 46 h 447"/>
                <a:gd name="T56" fmla="*/ 124 w 656"/>
                <a:gd name="T57" fmla="*/ 46 h 447"/>
                <a:gd name="T58" fmla="*/ 116 w 656"/>
                <a:gd name="T59" fmla="*/ 46 h 447"/>
                <a:gd name="T60" fmla="*/ 116 w 656"/>
                <a:gd name="T61" fmla="*/ 54 h 447"/>
                <a:gd name="T62" fmla="*/ 116 w 656"/>
                <a:gd name="T63" fmla="*/ 61 h 447"/>
                <a:gd name="T64" fmla="*/ 109 w 656"/>
                <a:gd name="T65" fmla="*/ 61 h 447"/>
                <a:gd name="T66" fmla="*/ 101 w 656"/>
                <a:gd name="T67" fmla="*/ 61 h 447"/>
                <a:gd name="T68" fmla="*/ 86 w 656"/>
                <a:gd name="T69" fmla="*/ 61 h 447"/>
                <a:gd name="T70" fmla="*/ 78 w 656"/>
                <a:gd name="T71" fmla="*/ 61 h 447"/>
                <a:gd name="T72" fmla="*/ 78 w 656"/>
                <a:gd name="T73" fmla="*/ 54 h 447"/>
                <a:gd name="T74" fmla="*/ 70 w 656"/>
                <a:gd name="T75" fmla="*/ 54 h 447"/>
                <a:gd name="T76" fmla="*/ 70 w 656"/>
                <a:gd name="T77" fmla="*/ 46 h 447"/>
                <a:gd name="T78" fmla="*/ 70 w 656"/>
                <a:gd name="T79" fmla="*/ 38 h 447"/>
                <a:gd name="T80" fmla="*/ 70 w 656"/>
                <a:gd name="T81" fmla="*/ 31 h 447"/>
                <a:gd name="T82" fmla="*/ 62 w 656"/>
                <a:gd name="T83" fmla="*/ 23 h 447"/>
                <a:gd name="T84" fmla="*/ 62 w 656"/>
                <a:gd name="T85" fmla="*/ 15 h 447"/>
                <a:gd name="T86" fmla="*/ 54 w 656"/>
                <a:gd name="T87" fmla="*/ 15 h 447"/>
                <a:gd name="T88" fmla="*/ 31 w 656"/>
                <a:gd name="T89" fmla="*/ 7 h 447"/>
                <a:gd name="T90" fmla="*/ 23 w 656"/>
                <a:gd name="T91" fmla="*/ 0 h 447"/>
                <a:gd name="T92" fmla="*/ 23 w 656"/>
                <a:gd name="T93" fmla="*/ 7 h 447"/>
                <a:gd name="T94" fmla="*/ 16 w 656"/>
                <a:gd name="T95" fmla="*/ 15 h 447"/>
                <a:gd name="T96" fmla="*/ 8 w 656"/>
                <a:gd name="T97" fmla="*/ 23 h 447"/>
                <a:gd name="T98" fmla="*/ 0 w 656"/>
                <a:gd name="T99" fmla="*/ 23 h 447"/>
                <a:gd name="T100" fmla="*/ 0 w 656"/>
                <a:gd name="T101" fmla="*/ 31 h 447"/>
                <a:gd name="T102" fmla="*/ 0 w 656"/>
                <a:gd name="T103" fmla="*/ 38 h 4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56" h="447">
                  <a:moveTo>
                    <a:pt x="0" y="172"/>
                  </a:moveTo>
                  <a:lnTo>
                    <a:pt x="35" y="206"/>
                  </a:lnTo>
                  <a:lnTo>
                    <a:pt x="70" y="240"/>
                  </a:lnTo>
                  <a:lnTo>
                    <a:pt x="104" y="274"/>
                  </a:lnTo>
                  <a:lnTo>
                    <a:pt x="138" y="274"/>
                  </a:lnTo>
                  <a:lnTo>
                    <a:pt x="138" y="309"/>
                  </a:lnTo>
                  <a:lnTo>
                    <a:pt x="104" y="344"/>
                  </a:lnTo>
                  <a:lnTo>
                    <a:pt x="138" y="377"/>
                  </a:lnTo>
                  <a:lnTo>
                    <a:pt x="207" y="412"/>
                  </a:lnTo>
                  <a:lnTo>
                    <a:pt x="241" y="446"/>
                  </a:lnTo>
                  <a:lnTo>
                    <a:pt x="276" y="446"/>
                  </a:lnTo>
                  <a:lnTo>
                    <a:pt x="311" y="446"/>
                  </a:lnTo>
                  <a:lnTo>
                    <a:pt x="311" y="412"/>
                  </a:lnTo>
                  <a:lnTo>
                    <a:pt x="344" y="412"/>
                  </a:lnTo>
                  <a:lnTo>
                    <a:pt x="379" y="446"/>
                  </a:lnTo>
                  <a:lnTo>
                    <a:pt x="448" y="446"/>
                  </a:lnTo>
                  <a:lnTo>
                    <a:pt x="483" y="446"/>
                  </a:lnTo>
                  <a:lnTo>
                    <a:pt x="483" y="412"/>
                  </a:lnTo>
                  <a:lnTo>
                    <a:pt x="516" y="377"/>
                  </a:lnTo>
                  <a:lnTo>
                    <a:pt x="551" y="377"/>
                  </a:lnTo>
                  <a:lnTo>
                    <a:pt x="551" y="344"/>
                  </a:lnTo>
                  <a:lnTo>
                    <a:pt x="551" y="309"/>
                  </a:lnTo>
                  <a:lnTo>
                    <a:pt x="586" y="309"/>
                  </a:lnTo>
                  <a:lnTo>
                    <a:pt x="620" y="274"/>
                  </a:lnTo>
                  <a:lnTo>
                    <a:pt x="655" y="274"/>
                  </a:lnTo>
                  <a:lnTo>
                    <a:pt x="655" y="240"/>
                  </a:lnTo>
                  <a:lnTo>
                    <a:pt x="620" y="240"/>
                  </a:lnTo>
                  <a:lnTo>
                    <a:pt x="586" y="206"/>
                  </a:lnTo>
                  <a:lnTo>
                    <a:pt x="551" y="206"/>
                  </a:lnTo>
                  <a:lnTo>
                    <a:pt x="516" y="206"/>
                  </a:lnTo>
                  <a:lnTo>
                    <a:pt x="516" y="240"/>
                  </a:lnTo>
                  <a:lnTo>
                    <a:pt x="516" y="274"/>
                  </a:lnTo>
                  <a:lnTo>
                    <a:pt x="483" y="274"/>
                  </a:lnTo>
                  <a:lnTo>
                    <a:pt x="448" y="274"/>
                  </a:lnTo>
                  <a:lnTo>
                    <a:pt x="379" y="274"/>
                  </a:lnTo>
                  <a:lnTo>
                    <a:pt x="344" y="274"/>
                  </a:lnTo>
                  <a:lnTo>
                    <a:pt x="344" y="240"/>
                  </a:lnTo>
                  <a:lnTo>
                    <a:pt x="311" y="240"/>
                  </a:lnTo>
                  <a:lnTo>
                    <a:pt x="311" y="206"/>
                  </a:lnTo>
                  <a:lnTo>
                    <a:pt x="311" y="172"/>
                  </a:lnTo>
                  <a:lnTo>
                    <a:pt x="311" y="137"/>
                  </a:lnTo>
                  <a:lnTo>
                    <a:pt x="276" y="103"/>
                  </a:lnTo>
                  <a:lnTo>
                    <a:pt x="276" y="69"/>
                  </a:lnTo>
                  <a:lnTo>
                    <a:pt x="241" y="69"/>
                  </a:lnTo>
                  <a:lnTo>
                    <a:pt x="138" y="33"/>
                  </a:lnTo>
                  <a:lnTo>
                    <a:pt x="104" y="0"/>
                  </a:lnTo>
                  <a:lnTo>
                    <a:pt x="104" y="33"/>
                  </a:lnTo>
                  <a:lnTo>
                    <a:pt x="70" y="69"/>
                  </a:lnTo>
                  <a:lnTo>
                    <a:pt x="35" y="103"/>
                  </a:lnTo>
                  <a:lnTo>
                    <a:pt x="0" y="103"/>
                  </a:lnTo>
                  <a:lnTo>
                    <a:pt x="0" y="137"/>
                  </a:lnTo>
                  <a:lnTo>
                    <a:pt x="0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2" name="Freeform 369"/>
            <p:cNvSpPr>
              <a:spLocks noChangeArrowheads="1"/>
            </p:cNvSpPr>
            <p:nvPr/>
          </p:nvSpPr>
          <p:spPr bwMode="auto">
            <a:xfrm>
              <a:off x="4601" y="1953"/>
              <a:ext cx="46" cy="100"/>
            </a:xfrm>
            <a:custGeom>
              <a:avLst/>
              <a:gdLst>
                <a:gd name="T0" fmla="*/ 15 w 207"/>
                <a:gd name="T1" fmla="*/ 0 h 447"/>
                <a:gd name="T2" fmla="*/ 8 w 207"/>
                <a:gd name="T3" fmla="*/ 0 h 447"/>
                <a:gd name="T4" fmla="*/ 0 w 207"/>
                <a:gd name="T5" fmla="*/ 0 h 447"/>
                <a:gd name="T6" fmla="*/ 8 w 207"/>
                <a:gd name="T7" fmla="*/ 8 h 447"/>
                <a:gd name="T8" fmla="*/ 15 w 207"/>
                <a:gd name="T9" fmla="*/ 15 h 447"/>
                <a:gd name="T10" fmla="*/ 15 w 207"/>
                <a:gd name="T11" fmla="*/ 31 h 447"/>
                <a:gd name="T12" fmla="*/ 23 w 207"/>
                <a:gd name="T13" fmla="*/ 46 h 447"/>
                <a:gd name="T14" fmla="*/ 30 w 207"/>
                <a:gd name="T15" fmla="*/ 69 h 447"/>
                <a:gd name="T16" fmla="*/ 30 w 207"/>
                <a:gd name="T17" fmla="*/ 77 h 447"/>
                <a:gd name="T18" fmla="*/ 38 w 207"/>
                <a:gd name="T19" fmla="*/ 85 h 447"/>
                <a:gd name="T20" fmla="*/ 38 w 207"/>
                <a:gd name="T21" fmla="*/ 92 h 447"/>
                <a:gd name="T22" fmla="*/ 46 w 207"/>
                <a:gd name="T23" fmla="*/ 100 h 447"/>
                <a:gd name="T24" fmla="*/ 46 w 207"/>
                <a:gd name="T25" fmla="*/ 92 h 447"/>
                <a:gd name="T26" fmla="*/ 46 w 207"/>
                <a:gd name="T27" fmla="*/ 85 h 447"/>
                <a:gd name="T28" fmla="*/ 46 w 207"/>
                <a:gd name="T29" fmla="*/ 69 h 447"/>
                <a:gd name="T30" fmla="*/ 46 w 207"/>
                <a:gd name="T31" fmla="*/ 54 h 447"/>
                <a:gd name="T32" fmla="*/ 38 w 207"/>
                <a:gd name="T33" fmla="*/ 46 h 447"/>
                <a:gd name="T34" fmla="*/ 30 w 207"/>
                <a:gd name="T35" fmla="*/ 31 h 447"/>
                <a:gd name="T36" fmla="*/ 30 w 207"/>
                <a:gd name="T37" fmla="*/ 15 h 447"/>
                <a:gd name="T38" fmla="*/ 23 w 207"/>
                <a:gd name="T39" fmla="*/ 8 h 447"/>
                <a:gd name="T40" fmla="*/ 15 w 207"/>
                <a:gd name="T41" fmla="*/ 0 h 4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07" h="447">
                  <a:moveTo>
                    <a:pt x="69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34" y="34"/>
                  </a:lnTo>
                  <a:lnTo>
                    <a:pt x="69" y="69"/>
                  </a:lnTo>
                  <a:lnTo>
                    <a:pt x="69" y="137"/>
                  </a:lnTo>
                  <a:lnTo>
                    <a:pt x="102" y="206"/>
                  </a:lnTo>
                  <a:lnTo>
                    <a:pt x="137" y="309"/>
                  </a:lnTo>
                  <a:lnTo>
                    <a:pt x="137" y="343"/>
                  </a:lnTo>
                  <a:lnTo>
                    <a:pt x="172" y="378"/>
                  </a:lnTo>
                  <a:lnTo>
                    <a:pt x="172" y="413"/>
                  </a:lnTo>
                  <a:lnTo>
                    <a:pt x="206" y="446"/>
                  </a:lnTo>
                  <a:lnTo>
                    <a:pt x="206" y="413"/>
                  </a:lnTo>
                  <a:lnTo>
                    <a:pt x="206" y="378"/>
                  </a:lnTo>
                  <a:lnTo>
                    <a:pt x="206" y="309"/>
                  </a:lnTo>
                  <a:lnTo>
                    <a:pt x="206" y="241"/>
                  </a:lnTo>
                  <a:lnTo>
                    <a:pt x="172" y="206"/>
                  </a:lnTo>
                  <a:lnTo>
                    <a:pt x="137" y="137"/>
                  </a:lnTo>
                  <a:lnTo>
                    <a:pt x="137" y="69"/>
                  </a:lnTo>
                  <a:lnTo>
                    <a:pt x="102" y="34"/>
                  </a:lnTo>
                  <a:lnTo>
                    <a:pt x="69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3" name="Freeform 370"/>
            <p:cNvSpPr>
              <a:spLocks noChangeArrowheads="1"/>
            </p:cNvSpPr>
            <p:nvPr/>
          </p:nvSpPr>
          <p:spPr bwMode="auto">
            <a:xfrm>
              <a:off x="4679" y="1844"/>
              <a:ext cx="93" cy="132"/>
            </a:xfrm>
            <a:custGeom>
              <a:avLst/>
              <a:gdLst>
                <a:gd name="T0" fmla="*/ 31 w 414"/>
                <a:gd name="T1" fmla="*/ 8 h 585"/>
                <a:gd name="T2" fmla="*/ 16 w 414"/>
                <a:gd name="T3" fmla="*/ 0 h 585"/>
                <a:gd name="T4" fmla="*/ 8 w 414"/>
                <a:gd name="T5" fmla="*/ 8 h 585"/>
                <a:gd name="T6" fmla="*/ 0 w 414"/>
                <a:gd name="T7" fmla="*/ 8 h 585"/>
                <a:gd name="T8" fmla="*/ 0 w 414"/>
                <a:gd name="T9" fmla="*/ 16 h 585"/>
                <a:gd name="T10" fmla="*/ 0 w 414"/>
                <a:gd name="T11" fmla="*/ 23 h 585"/>
                <a:gd name="T12" fmla="*/ 8 w 414"/>
                <a:gd name="T13" fmla="*/ 23 h 585"/>
                <a:gd name="T14" fmla="*/ 16 w 414"/>
                <a:gd name="T15" fmla="*/ 31 h 585"/>
                <a:gd name="T16" fmla="*/ 16 w 414"/>
                <a:gd name="T17" fmla="*/ 39 h 585"/>
                <a:gd name="T18" fmla="*/ 16 w 414"/>
                <a:gd name="T19" fmla="*/ 47 h 585"/>
                <a:gd name="T20" fmla="*/ 16 w 414"/>
                <a:gd name="T21" fmla="*/ 54 h 585"/>
                <a:gd name="T22" fmla="*/ 16 w 414"/>
                <a:gd name="T23" fmla="*/ 62 h 585"/>
                <a:gd name="T24" fmla="*/ 16 w 414"/>
                <a:gd name="T25" fmla="*/ 70 h 585"/>
                <a:gd name="T26" fmla="*/ 8 w 414"/>
                <a:gd name="T27" fmla="*/ 70 h 585"/>
                <a:gd name="T28" fmla="*/ 0 w 414"/>
                <a:gd name="T29" fmla="*/ 70 h 585"/>
                <a:gd name="T30" fmla="*/ 0 w 414"/>
                <a:gd name="T31" fmla="*/ 78 h 585"/>
                <a:gd name="T32" fmla="*/ 0 w 414"/>
                <a:gd name="T33" fmla="*/ 85 h 585"/>
                <a:gd name="T34" fmla="*/ 0 w 414"/>
                <a:gd name="T35" fmla="*/ 109 h 585"/>
                <a:gd name="T36" fmla="*/ 8 w 414"/>
                <a:gd name="T37" fmla="*/ 109 h 585"/>
                <a:gd name="T38" fmla="*/ 8 w 414"/>
                <a:gd name="T39" fmla="*/ 116 h 585"/>
                <a:gd name="T40" fmla="*/ 16 w 414"/>
                <a:gd name="T41" fmla="*/ 124 h 585"/>
                <a:gd name="T42" fmla="*/ 16 w 414"/>
                <a:gd name="T43" fmla="*/ 132 h 585"/>
                <a:gd name="T44" fmla="*/ 23 w 414"/>
                <a:gd name="T45" fmla="*/ 116 h 585"/>
                <a:gd name="T46" fmla="*/ 31 w 414"/>
                <a:gd name="T47" fmla="*/ 109 h 585"/>
                <a:gd name="T48" fmla="*/ 31 w 414"/>
                <a:gd name="T49" fmla="*/ 101 h 585"/>
                <a:gd name="T50" fmla="*/ 31 w 414"/>
                <a:gd name="T51" fmla="*/ 93 h 585"/>
                <a:gd name="T52" fmla="*/ 39 w 414"/>
                <a:gd name="T53" fmla="*/ 93 h 585"/>
                <a:gd name="T54" fmla="*/ 47 w 414"/>
                <a:gd name="T55" fmla="*/ 93 h 585"/>
                <a:gd name="T56" fmla="*/ 47 w 414"/>
                <a:gd name="T57" fmla="*/ 101 h 585"/>
                <a:gd name="T58" fmla="*/ 54 w 414"/>
                <a:gd name="T59" fmla="*/ 101 h 585"/>
                <a:gd name="T60" fmla="*/ 62 w 414"/>
                <a:gd name="T61" fmla="*/ 109 h 585"/>
                <a:gd name="T62" fmla="*/ 69 w 414"/>
                <a:gd name="T63" fmla="*/ 109 h 585"/>
                <a:gd name="T64" fmla="*/ 77 w 414"/>
                <a:gd name="T65" fmla="*/ 109 h 585"/>
                <a:gd name="T66" fmla="*/ 77 w 414"/>
                <a:gd name="T67" fmla="*/ 101 h 585"/>
                <a:gd name="T68" fmla="*/ 85 w 414"/>
                <a:gd name="T69" fmla="*/ 93 h 585"/>
                <a:gd name="T70" fmla="*/ 93 w 414"/>
                <a:gd name="T71" fmla="*/ 85 h 585"/>
                <a:gd name="T72" fmla="*/ 93 w 414"/>
                <a:gd name="T73" fmla="*/ 78 h 585"/>
                <a:gd name="T74" fmla="*/ 85 w 414"/>
                <a:gd name="T75" fmla="*/ 78 h 585"/>
                <a:gd name="T76" fmla="*/ 85 w 414"/>
                <a:gd name="T77" fmla="*/ 70 h 585"/>
                <a:gd name="T78" fmla="*/ 77 w 414"/>
                <a:gd name="T79" fmla="*/ 78 h 585"/>
                <a:gd name="T80" fmla="*/ 69 w 414"/>
                <a:gd name="T81" fmla="*/ 78 h 585"/>
                <a:gd name="T82" fmla="*/ 62 w 414"/>
                <a:gd name="T83" fmla="*/ 70 h 585"/>
                <a:gd name="T84" fmla="*/ 54 w 414"/>
                <a:gd name="T85" fmla="*/ 70 h 585"/>
                <a:gd name="T86" fmla="*/ 54 w 414"/>
                <a:gd name="T87" fmla="*/ 62 h 585"/>
                <a:gd name="T88" fmla="*/ 54 w 414"/>
                <a:gd name="T89" fmla="*/ 54 h 585"/>
                <a:gd name="T90" fmla="*/ 62 w 414"/>
                <a:gd name="T91" fmla="*/ 54 h 585"/>
                <a:gd name="T92" fmla="*/ 69 w 414"/>
                <a:gd name="T93" fmla="*/ 47 h 585"/>
                <a:gd name="T94" fmla="*/ 69 w 414"/>
                <a:gd name="T95" fmla="*/ 31 h 585"/>
                <a:gd name="T96" fmla="*/ 62 w 414"/>
                <a:gd name="T97" fmla="*/ 31 h 585"/>
                <a:gd name="T98" fmla="*/ 54 w 414"/>
                <a:gd name="T99" fmla="*/ 23 h 585"/>
                <a:gd name="T100" fmla="*/ 47 w 414"/>
                <a:gd name="T101" fmla="*/ 16 h 585"/>
                <a:gd name="T102" fmla="*/ 39 w 414"/>
                <a:gd name="T103" fmla="*/ 16 h 585"/>
                <a:gd name="T104" fmla="*/ 31 w 414"/>
                <a:gd name="T105" fmla="*/ 16 h 585"/>
                <a:gd name="T106" fmla="*/ 31 w 414"/>
                <a:gd name="T107" fmla="*/ 8 h 5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14" h="585">
                  <a:moveTo>
                    <a:pt x="137" y="35"/>
                  </a:moveTo>
                  <a:lnTo>
                    <a:pt x="69" y="0"/>
                  </a:lnTo>
                  <a:lnTo>
                    <a:pt x="34" y="35"/>
                  </a:lnTo>
                  <a:lnTo>
                    <a:pt x="0" y="35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69" y="137"/>
                  </a:lnTo>
                  <a:lnTo>
                    <a:pt x="69" y="172"/>
                  </a:lnTo>
                  <a:lnTo>
                    <a:pt x="69" y="207"/>
                  </a:lnTo>
                  <a:lnTo>
                    <a:pt x="69" y="240"/>
                  </a:lnTo>
                  <a:lnTo>
                    <a:pt x="69" y="274"/>
                  </a:lnTo>
                  <a:lnTo>
                    <a:pt x="69" y="310"/>
                  </a:lnTo>
                  <a:lnTo>
                    <a:pt x="34" y="310"/>
                  </a:lnTo>
                  <a:lnTo>
                    <a:pt x="0" y="310"/>
                  </a:lnTo>
                  <a:lnTo>
                    <a:pt x="0" y="344"/>
                  </a:lnTo>
                  <a:lnTo>
                    <a:pt x="0" y="378"/>
                  </a:lnTo>
                  <a:lnTo>
                    <a:pt x="0" y="481"/>
                  </a:lnTo>
                  <a:lnTo>
                    <a:pt x="34" y="481"/>
                  </a:lnTo>
                  <a:lnTo>
                    <a:pt x="34" y="516"/>
                  </a:lnTo>
                  <a:lnTo>
                    <a:pt x="69" y="550"/>
                  </a:lnTo>
                  <a:lnTo>
                    <a:pt x="69" y="584"/>
                  </a:lnTo>
                  <a:lnTo>
                    <a:pt x="103" y="516"/>
                  </a:lnTo>
                  <a:lnTo>
                    <a:pt x="137" y="481"/>
                  </a:lnTo>
                  <a:lnTo>
                    <a:pt x="137" y="447"/>
                  </a:lnTo>
                  <a:lnTo>
                    <a:pt x="137" y="412"/>
                  </a:lnTo>
                  <a:lnTo>
                    <a:pt x="172" y="412"/>
                  </a:lnTo>
                  <a:lnTo>
                    <a:pt x="207" y="412"/>
                  </a:lnTo>
                  <a:lnTo>
                    <a:pt x="207" y="447"/>
                  </a:lnTo>
                  <a:lnTo>
                    <a:pt x="241" y="447"/>
                  </a:lnTo>
                  <a:lnTo>
                    <a:pt x="274" y="481"/>
                  </a:lnTo>
                  <a:lnTo>
                    <a:pt x="309" y="481"/>
                  </a:lnTo>
                  <a:lnTo>
                    <a:pt x="344" y="481"/>
                  </a:lnTo>
                  <a:lnTo>
                    <a:pt x="344" y="447"/>
                  </a:lnTo>
                  <a:lnTo>
                    <a:pt x="378" y="412"/>
                  </a:lnTo>
                  <a:lnTo>
                    <a:pt x="413" y="378"/>
                  </a:lnTo>
                  <a:lnTo>
                    <a:pt x="413" y="344"/>
                  </a:lnTo>
                  <a:lnTo>
                    <a:pt x="378" y="344"/>
                  </a:lnTo>
                  <a:lnTo>
                    <a:pt x="378" y="310"/>
                  </a:lnTo>
                  <a:lnTo>
                    <a:pt x="344" y="344"/>
                  </a:lnTo>
                  <a:lnTo>
                    <a:pt x="309" y="344"/>
                  </a:lnTo>
                  <a:lnTo>
                    <a:pt x="274" y="310"/>
                  </a:lnTo>
                  <a:lnTo>
                    <a:pt x="241" y="310"/>
                  </a:lnTo>
                  <a:lnTo>
                    <a:pt x="241" y="274"/>
                  </a:lnTo>
                  <a:lnTo>
                    <a:pt x="241" y="240"/>
                  </a:lnTo>
                  <a:lnTo>
                    <a:pt x="274" y="240"/>
                  </a:lnTo>
                  <a:lnTo>
                    <a:pt x="309" y="207"/>
                  </a:lnTo>
                  <a:lnTo>
                    <a:pt x="309" y="137"/>
                  </a:lnTo>
                  <a:lnTo>
                    <a:pt x="274" y="137"/>
                  </a:lnTo>
                  <a:lnTo>
                    <a:pt x="241" y="103"/>
                  </a:lnTo>
                  <a:lnTo>
                    <a:pt x="207" y="69"/>
                  </a:lnTo>
                  <a:lnTo>
                    <a:pt x="172" y="69"/>
                  </a:lnTo>
                  <a:lnTo>
                    <a:pt x="137" y="69"/>
                  </a:lnTo>
                  <a:lnTo>
                    <a:pt x="137" y="35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4" name="Freeform 371"/>
            <p:cNvSpPr>
              <a:spLocks noChangeArrowheads="1"/>
            </p:cNvSpPr>
            <p:nvPr/>
          </p:nvSpPr>
          <p:spPr bwMode="auto">
            <a:xfrm>
              <a:off x="4344" y="1696"/>
              <a:ext cx="62" cy="61"/>
            </a:xfrm>
            <a:custGeom>
              <a:avLst/>
              <a:gdLst>
                <a:gd name="T0" fmla="*/ 8 w 276"/>
                <a:gd name="T1" fmla="*/ 0 h 275"/>
                <a:gd name="T2" fmla="*/ 0 w 276"/>
                <a:gd name="T3" fmla="*/ 8 h 275"/>
                <a:gd name="T4" fmla="*/ 0 w 276"/>
                <a:gd name="T5" fmla="*/ 15 h 275"/>
                <a:gd name="T6" fmla="*/ 0 w 276"/>
                <a:gd name="T7" fmla="*/ 23 h 275"/>
                <a:gd name="T8" fmla="*/ 8 w 276"/>
                <a:gd name="T9" fmla="*/ 23 h 275"/>
                <a:gd name="T10" fmla="*/ 8 w 276"/>
                <a:gd name="T11" fmla="*/ 38 h 275"/>
                <a:gd name="T12" fmla="*/ 16 w 276"/>
                <a:gd name="T13" fmla="*/ 53 h 275"/>
                <a:gd name="T14" fmla="*/ 23 w 276"/>
                <a:gd name="T15" fmla="*/ 61 h 275"/>
                <a:gd name="T16" fmla="*/ 31 w 276"/>
                <a:gd name="T17" fmla="*/ 53 h 275"/>
                <a:gd name="T18" fmla="*/ 39 w 276"/>
                <a:gd name="T19" fmla="*/ 53 h 275"/>
                <a:gd name="T20" fmla="*/ 54 w 276"/>
                <a:gd name="T21" fmla="*/ 61 h 275"/>
                <a:gd name="T22" fmla="*/ 62 w 276"/>
                <a:gd name="T23" fmla="*/ 46 h 275"/>
                <a:gd name="T24" fmla="*/ 54 w 276"/>
                <a:gd name="T25" fmla="*/ 46 h 275"/>
                <a:gd name="T26" fmla="*/ 46 w 276"/>
                <a:gd name="T27" fmla="*/ 38 h 275"/>
                <a:gd name="T28" fmla="*/ 39 w 276"/>
                <a:gd name="T29" fmla="*/ 30 h 275"/>
                <a:gd name="T30" fmla="*/ 31 w 276"/>
                <a:gd name="T31" fmla="*/ 23 h 275"/>
                <a:gd name="T32" fmla="*/ 31 w 276"/>
                <a:gd name="T33" fmla="*/ 15 h 275"/>
                <a:gd name="T34" fmla="*/ 23 w 276"/>
                <a:gd name="T35" fmla="*/ 8 h 275"/>
                <a:gd name="T36" fmla="*/ 16 w 276"/>
                <a:gd name="T37" fmla="*/ 8 h 275"/>
                <a:gd name="T38" fmla="*/ 8 w 276"/>
                <a:gd name="T39" fmla="*/ 0 h 2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275">
                  <a:moveTo>
                    <a:pt x="34" y="0"/>
                  </a:moveTo>
                  <a:lnTo>
                    <a:pt x="0" y="34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34" y="172"/>
                  </a:lnTo>
                  <a:lnTo>
                    <a:pt x="69" y="240"/>
                  </a:lnTo>
                  <a:lnTo>
                    <a:pt x="103" y="274"/>
                  </a:lnTo>
                  <a:lnTo>
                    <a:pt x="137" y="240"/>
                  </a:lnTo>
                  <a:lnTo>
                    <a:pt x="172" y="240"/>
                  </a:lnTo>
                  <a:lnTo>
                    <a:pt x="240" y="274"/>
                  </a:lnTo>
                  <a:lnTo>
                    <a:pt x="275" y="206"/>
                  </a:lnTo>
                  <a:lnTo>
                    <a:pt x="240" y="206"/>
                  </a:lnTo>
                  <a:lnTo>
                    <a:pt x="206" y="172"/>
                  </a:lnTo>
                  <a:lnTo>
                    <a:pt x="172" y="137"/>
                  </a:lnTo>
                  <a:lnTo>
                    <a:pt x="137" y="103"/>
                  </a:lnTo>
                  <a:lnTo>
                    <a:pt x="137" y="69"/>
                  </a:lnTo>
                  <a:lnTo>
                    <a:pt x="103" y="34"/>
                  </a:lnTo>
                  <a:lnTo>
                    <a:pt x="69" y="34"/>
                  </a:lnTo>
                  <a:lnTo>
                    <a:pt x="34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55" name="Freeform 372"/>
            <p:cNvSpPr>
              <a:spLocks noChangeArrowheads="1"/>
            </p:cNvSpPr>
            <p:nvPr/>
          </p:nvSpPr>
          <p:spPr bwMode="auto">
            <a:xfrm>
              <a:off x="4344" y="1696"/>
              <a:ext cx="62" cy="61"/>
            </a:xfrm>
            <a:custGeom>
              <a:avLst/>
              <a:gdLst>
                <a:gd name="T0" fmla="*/ 8 w 276"/>
                <a:gd name="T1" fmla="*/ 0 h 275"/>
                <a:gd name="T2" fmla="*/ 0 w 276"/>
                <a:gd name="T3" fmla="*/ 8 h 275"/>
                <a:gd name="T4" fmla="*/ 0 w 276"/>
                <a:gd name="T5" fmla="*/ 15 h 275"/>
                <a:gd name="T6" fmla="*/ 0 w 276"/>
                <a:gd name="T7" fmla="*/ 23 h 275"/>
                <a:gd name="T8" fmla="*/ 8 w 276"/>
                <a:gd name="T9" fmla="*/ 23 h 275"/>
                <a:gd name="T10" fmla="*/ 8 w 276"/>
                <a:gd name="T11" fmla="*/ 38 h 275"/>
                <a:gd name="T12" fmla="*/ 16 w 276"/>
                <a:gd name="T13" fmla="*/ 53 h 275"/>
                <a:gd name="T14" fmla="*/ 23 w 276"/>
                <a:gd name="T15" fmla="*/ 61 h 275"/>
                <a:gd name="T16" fmla="*/ 31 w 276"/>
                <a:gd name="T17" fmla="*/ 53 h 275"/>
                <a:gd name="T18" fmla="*/ 39 w 276"/>
                <a:gd name="T19" fmla="*/ 53 h 275"/>
                <a:gd name="T20" fmla="*/ 54 w 276"/>
                <a:gd name="T21" fmla="*/ 61 h 275"/>
                <a:gd name="T22" fmla="*/ 62 w 276"/>
                <a:gd name="T23" fmla="*/ 46 h 275"/>
                <a:gd name="T24" fmla="*/ 54 w 276"/>
                <a:gd name="T25" fmla="*/ 46 h 275"/>
                <a:gd name="T26" fmla="*/ 46 w 276"/>
                <a:gd name="T27" fmla="*/ 38 h 275"/>
                <a:gd name="T28" fmla="*/ 39 w 276"/>
                <a:gd name="T29" fmla="*/ 30 h 275"/>
                <a:gd name="T30" fmla="*/ 31 w 276"/>
                <a:gd name="T31" fmla="*/ 23 h 275"/>
                <a:gd name="T32" fmla="*/ 31 w 276"/>
                <a:gd name="T33" fmla="*/ 15 h 275"/>
                <a:gd name="T34" fmla="*/ 23 w 276"/>
                <a:gd name="T35" fmla="*/ 8 h 275"/>
                <a:gd name="T36" fmla="*/ 16 w 276"/>
                <a:gd name="T37" fmla="*/ 8 h 275"/>
                <a:gd name="T38" fmla="*/ 8 w 276"/>
                <a:gd name="T39" fmla="*/ 0 h 2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275">
                  <a:moveTo>
                    <a:pt x="34" y="0"/>
                  </a:moveTo>
                  <a:lnTo>
                    <a:pt x="0" y="34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34" y="172"/>
                  </a:lnTo>
                  <a:lnTo>
                    <a:pt x="69" y="240"/>
                  </a:lnTo>
                  <a:lnTo>
                    <a:pt x="103" y="274"/>
                  </a:lnTo>
                  <a:lnTo>
                    <a:pt x="137" y="240"/>
                  </a:lnTo>
                  <a:lnTo>
                    <a:pt x="172" y="240"/>
                  </a:lnTo>
                  <a:lnTo>
                    <a:pt x="240" y="274"/>
                  </a:lnTo>
                  <a:lnTo>
                    <a:pt x="275" y="206"/>
                  </a:lnTo>
                  <a:lnTo>
                    <a:pt x="240" y="206"/>
                  </a:lnTo>
                  <a:lnTo>
                    <a:pt x="206" y="172"/>
                  </a:lnTo>
                  <a:lnTo>
                    <a:pt x="172" y="137"/>
                  </a:lnTo>
                  <a:lnTo>
                    <a:pt x="137" y="103"/>
                  </a:lnTo>
                  <a:lnTo>
                    <a:pt x="137" y="69"/>
                  </a:lnTo>
                  <a:lnTo>
                    <a:pt x="103" y="34"/>
                  </a:lnTo>
                  <a:lnTo>
                    <a:pt x="69" y="34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7" name="Freeform 374"/>
            <p:cNvSpPr>
              <a:spLocks noChangeArrowheads="1"/>
            </p:cNvSpPr>
            <p:nvPr/>
          </p:nvSpPr>
          <p:spPr bwMode="auto">
            <a:xfrm>
              <a:off x="4273" y="2132"/>
              <a:ext cx="241" cy="295"/>
            </a:xfrm>
            <a:custGeom>
              <a:avLst/>
              <a:gdLst>
                <a:gd name="T0" fmla="*/ 140 w 1068"/>
                <a:gd name="T1" fmla="*/ 47 h 1306"/>
                <a:gd name="T2" fmla="*/ 132 w 1068"/>
                <a:gd name="T3" fmla="*/ 70 h 1306"/>
                <a:gd name="T4" fmla="*/ 124 w 1068"/>
                <a:gd name="T5" fmla="*/ 85 h 1306"/>
                <a:gd name="T6" fmla="*/ 132 w 1068"/>
                <a:gd name="T7" fmla="*/ 109 h 1306"/>
                <a:gd name="T8" fmla="*/ 132 w 1068"/>
                <a:gd name="T9" fmla="*/ 132 h 1306"/>
                <a:gd name="T10" fmla="*/ 140 w 1068"/>
                <a:gd name="T11" fmla="*/ 140 h 1306"/>
                <a:gd name="T12" fmla="*/ 155 w 1068"/>
                <a:gd name="T13" fmla="*/ 140 h 1306"/>
                <a:gd name="T14" fmla="*/ 171 w 1068"/>
                <a:gd name="T15" fmla="*/ 148 h 1306"/>
                <a:gd name="T16" fmla="*/ 171 w 1068"/>
                <a:gd name="T17" fmla="*/ 163 h 1306"/>
                <a:gd name="T18" fmla="*/ 163 w 1068"/>
                <a:gd name="T19" fmla="*/ 171 h 1306"/>
                <a:gd name="T20" fmla="*/ 148 w 1068"/>
                <a:gd name="T21" fmla="*/ 171 h 1306"/>
                <a:gd name="T22" fmla="*/ 132 w 1068"/>
                <a:gd name="T23" fmla="*/ 179 h 1306"/>
                <a:gd name="T24" fmla="*/ 124 w 1068"/>
                <a:gd name="T25" fmla="*/ 171 h 1306"/>
                <a:gd name="T26" fmla="*/ 116 w 1068"/>
                <a:gd name="T27" fmla="*/ 179 h 1306"/>
                <a:gd name="T28" fmla="*/ 132 w 1068"/>
                <a:gd name="T29" fmla="*/ 202 h 1306"/>
                <a:gd name="T30" fmla="*/ 140 w 1068"/>
                <a:gd name="T31" fmla="*/ 225 h 1306"/>
                <a:gd name="T32" fmla="*/ 155 w 1068"/>
                <a:gd name="T33" fmla="*/ 248 h 1306"/>
                <a:gd name="T34" fmla="*/ 163 w 1068"/>
                <a:gd name="T35" fmla="*/ 256 h 1306"/>
                <a:gd name="T36" fmla="*/ 187 w 1068"/>
                <a:gd name="T37" fmla="*/ 264 h 1306"/>
                <a:gd name="T38" fmla="*/ 202 w 1068"/>
                <a:gd name="T39" fmla="*/ 264 h 1306"/>
                <a:gd name="T40" fmla="*/ 233 w 1068"/>
                <a:gd name="T41" fmla="*/ 272 h 1306"/>
                <a:gd name="T42" fmla="*/ 233 w 1068"/>
                <a:gd name="T43" fmla="*/ 272 h 1306"/>
                <a:gd name="T44" fmla="*/ 233 w 1068"/>
                <a:gd name="T45" fmla="*/ 287 h 1306"/>
                <a:gd name="T46" fmla="*/ 218 w 1068"/>
                <a:gd name="T47" fmla="*/ 287 h 1306"/>
                <a:gd name="T48" fmla="*/ 210 w 1068"/>
                <a:gd name="T49" fmla="*/ 287 h 1306"/>
                <a:gd name="T50" fmla="*/ 194 w 1068"/>
                <a:gd name="T51" fmla="*/ 295 h 1306"/>
                <a:gd name="T52" fmla="*/ 171 w 1068"/>
                <a:gd name="T53" fmla="*/ 295 h 1306"/>
                <a:gd name="T54" fmla="*/ 155 w 1068"/>
                <a:gd name="T55" fmla="*/ 287 h 1306"/>
                <a:gd name="T56" fmla="*/ 132 w 1068"/>
                <a:gd name="T57" fmla="*/ 264 h 1306"/>
                <a:gd name="T58" fmla="*/ 116 w 1068"/>
                <a:gd name="T59" fmla="*/ 248 h 1306"/>
                <a:gd name="T60" fmla="*/ 109 w 1068"/>
                <a:gd name="T61" fmla="*/ 225 h 1306"/>
                <a:gd name="T62" fmla="*/ 101 w 1068"/>
                <a:gd name="T63" fmla="*/ 194 h 1306"/>
                <a:gd name="T64" fmla="*/ 86 w 1068"/>
                <a:gd name="T65" fmla="*/ 186 h 1306"/>
                <a:gd name="T66" fmla="*/ 78 w 1068"/>
                <a:gd name="T67" fmla="*/ 171 h 1306"/>
                <a:gd name="T68" fmla="*/ 55 w 1068"/>
                <a:gd name="T69" fmla="*/ 155 h 1306"/>
                <a:gd name="T70" fmla="*/ 31 w 1068"/>
                <a:gd name="T71" fmla="*/ 140 h 1306"/>
                <a:gd name="T72" fmla="*/ 16 w 1068"/>
                <a:gd name="T73" fmla="*/ 132 h 1306"/>
                <a:gd name="T74" fmla="*/ 8 w 1068"/>
                <a:gd name="T75" fmla="*/ 124 h 1306"/>
                <a:gd name="T76" fmla="*/ 0 w 1068"/>
                <a:gd name="T77" fmla="*/ 93 h 1306"/>
                <a:gd name="T78" fmla="*/ 0 w 1068"/>
                <a:gd name="T79" fmla="*/ 70 h 1306"/>
                <a:gd name="T80" fmla="*/ 8 w 1068"/>
                <a:gd name="T81" fmla="*/ 39 h 1306"/>
                <a:gd name="T82" fmla="*/ 31 w 1068"/>
                <a:gd name="T83" fmla="*/ 39 h 1306"/>
                <a:gd name="T84" fmla="*/ 47 w 1068"/>
                <a:gd name="T85" fmla="*/ 54 h 1306"/>
                <a:gd name="T86" fmla="*/ 62 w 1068"/>
                <a:gd name="T87" fmla="*/ 54 h 1306"/>
                <a:gd name="T88" fmla="*/ 62 w 1068"/>
                <a:gd name="T89" fmla="*/ 39 h 1306"/>
                <a:gd name="T90" fmla="*/ 70 w 1068"/>
                <a:gd name="T91" fmla="*/ 31 h 1306"/>
                <a:gd name="T92" fmla="*/ 70 w 1068"/>
                <a:gd name="T93" fmla="*/ 0 h 1306"/>
                <a:gd name="T94" fmla="*/ 86 w 1068"/>
                <a:gd name="T95" fmla="*/ 8 h 1306"/>
                <a:gd name="T96" fmla="*/ 116 w 1068"/>
                <a:gd name="T97" fmla="*/ 8 h 1306"/>
                <a:gd name="T98" fmla="*/ 132 w 1068"/>
                <a:gd name="T99" fmla="*/ 16 h 1306"/>
                <a:gd name="T100" fmla="*/ 140 w 1068"/>
                <a:gd name="T101" fmla="*/ 39 h 13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68" h="1306">
                  <a:moveTo>
                    <a:pt x="620" y="172"/>
                  </a:moveTo>
                  <a:lnTo>
                    <a:pt x="620" y="206"/>
                  </a:lnTo>
                  <a:lnTo>
                    <a:pt x="620" y="240"/>
                  </a:lnTo>
                  <a:lnTo>
                    <a:pt x="586" y="310"/>
                  </a:lnTo>
                  <a:lnTo>
                    <a:pt x="586" y="343"/>
                  </a:lnTo>
                  <a:lnTo>
                    <a:pt x="551" y="377"/>
                  </a:lnTo>
                  <a:lnTo>
                    <a:pt x="551" y="447"/>
                  </a:lnTo>
                  <a:lnTo>
                    <a:pt x="586" y="481"/>
                  </a:lnTo>
                  <a:lnTo>
                    <a:pt x="586" y="550"/>
                  </a:lnTo>
                  <a:lnTo>
                    <a:pt x="586" y="584"/>
                  </a:lnTo>
                  <a:lnTo>
                    <a:pt x="620" y="584"/>
                  </a:lnTo>
                  <a:lnTo>
                    <a:pt x="620" y="618"/>
                  </a:lnTo>
                  <a:lnTo>
                    <a:pt x="655" y="618"/>
                  </a:lnTo>
                  <a:lnTo>
                    <a:pt x="689" y="618"/>
                  </a:lnTo>
                  <a:lnTo>
                    <a:pt x="758" y="618"/>
                  </a:lnTo>
                  <a:lnTo>
                    <a:pt x="758" y="654"/>
                  </a:lnTo>
                  <a:lnTo>
                    <a:pt x="793" y="687"/>
                  </a:lnTo>
                  <a:lnTo>
                    <a:pt x="758" y="721"/>
                  </a:lnTo>
                  <a:lnTo>
                    <a:pt x="758" y="756"/>
                  </a:lnTo>
                  <a:lnTo>
                    <a:pt x="723" y="756"/>
                  </a:lnTo>
                  <a:lnTo>
                    <a:pt x="689" y="756"/>
                  </a:lnTo>
                  <a:lnTo>
                    <a:pt x="655" y="756"/>
                  </a:lnTo>
                  <a:lnTo>
                    <a:pt x="620" y="791"/>
                  </a:lnTo>
                  <a:lnTo>
                    <a:pt x="586" y="791"/>
                  </a:lnTo>
                  <a:lnTo>
                    <a:pt x="586" y="756"/>
                  </a:lnTo>
                  <a:lnTo>
                    <a:pt x="551" y="756"/>
                  </a:lnTo>
                  <a:lnTo>
                    <a:pt x="516" y="756"/>
                  </a:lnTo>
                  <a:lnTo>
                    <a:pt x="516" y="791"/>
                  </a:lnTo>
                  <a:lnTo>
                    <a:pt x="516" y="825"/>
                  </a:lnTo>
                  <a:lnTo>
                    <a:pt x="586" y="893"/>
                  </a:lnTo>
                  <a:lnTo>
                    <a:pt x="586" y="962"/>
                  </a:lnTo>
                  <a:lnTo>
                    <a:pt x="620" y="997"/>
                  </a:lnTo>
                  <a:lnTo>
                    <a:pt x="620" y="1030"/>
                  </a:lnTo>
                  <a:lnTo>
                    <a:pt x="689" y="1100"/>
                  </a:lnTo>
                  <a:lnTo>
                    <a:pt x="689" y="1134"/>
                  </a:lnTo>
                  <a:lnTo>
                    <a:pt x="723" y="1134"/>
                  </a:lnTo>
                  <a:lnTo>
                    <a:pt x="793" y="1168"/>
                  </a:lnTo>
                  <a:lnTo>
                    <a:pt x="827" y="1168"/>
                  </a:lnTo>
                  <a:lnTo>
                    <a:pt x="860" y="1168"/>
                  </a:lnTo>
                  <a:lnTo>
                    <a:pt x="896" y="1168"/>
                  </a:lnTo>
                  <a:lnTo>
                    <a:pt x="964" y="1168"/>
                  </a:lnTo>
                  <a:lnTo>
                    <a:pt x="1033" y="1203"/>
                  </a:lnTo>
                  <a:lnTo>
                    <a:pt x="1067" y="1203"/>
                  </a:lnTo>
                  <a:lnTo>
                    <a:pt x="1033" y="1203"/>
                  </a:lnTo>
                  <a:lnTo>
                    <a:pt x="1033" y="1237"/>
                  </a:lnTo>
                  <a:lnTo>
                    <a:pt x="1033" y="1271"/>
                  </a:lnTo>
                  <a:lnTo>
                    <a:pt x="999" y="1271"/>
                  </a:lnTo>
                  <a:lnTo>
                    <a:pt x="964" y="1271"/>
                  </a:lnTo>
                  <a:lnTo>
                    <a:pt x="964" y="1305"/>
                  </a:lnTo>
                  <a:lnTo>
                    <a:pt x="930" y="1271"/>
                  </a:lnTo>
                  <a:lnTo>
                    <a:pt x="896" y="1305"/>
                  </a:lnTo>
                  <a:lnTo>
                    <a:pt x="860" y="1305"/>
                  </a:lnTo>
                  <a:lnTo>
                    <a:pt x="793" y="1305"/>
                  </a:lnTo>
                  <a:lnTo>
                    <a:pt x="758" y="1305"/>
                  </a:lnTo>
                  <a:lnTo>
                    <a:pt x="723" y="1305"/>
                  </a:lnTo>
                  <a:lnTo>
                    <a:pt x="689" y="1271"/>
                  </a:lnTo>
                  <a:lnTo>
                    <a:pt x="620" y="1203"/>
                  </a:lnTo>
                  <a:lnTo>
                    <a:pt x="586" y="1168"/>
                  </a:lnTo>
                  <a:lnTo>
                    <a:pt x="551" y="1134"/>
                  </a:lnTo>
                  <a:lnTo>
                    <a:pt x="516" y="1100"/>
                  </a:lnTo>
                  <a:lnTo>
                    <a:pt x="483" y="1065"/>
                  </a:lnTo>
                  <a:lnTo>
                    <a:pt x="483" y="997"/>
                  </a:lnTo>
                  <a:lnTo>
                    <a:pt x="483" y="928"/>
                  </a:lnTo>
                  <a:lnTo>
                    <a:pt x="448" y="859"/>
                  </a:lnTo>
                  <a:lnTo>
                    <a:pt x="414" y="859"/>
                  </a:lnTo>
                  <a:lnTo>
                    <a:pt x="379" y="825"/>
                  </a:lnTo>
                  <a:lnTo>
                    <a:pt x="345" y="791"/>
                  </a:lnTo>
                  <a:lnTo>
                    <a:pt x="345" y="756"/>
                  </a:lnTo>
                  <a:lnTo>
                    <a:pt x="311" y="721"/>
                  </a:lnTo>
                  <a:lnTo>
                    <a:pt x="242" y="687"/>
                  </a:lnTo>
                  <a:lnTo>
                    <a:pt x="172" y="654"/>
                  </a:lnTo>
                  <a:lnTo>
                    <a:pt x="139" y="618"/>
                  </a:lnTo>
                  <a:lnTo>
                    <a:pt x="104" y="618"/>
                  </a:lnTo>
                  <a:lnTo>
                    <a:pt x="70" y="584"/>
                  </a:lnTo>
                  <a:lnTo>
                    <a:pt x="35" y="584"/>
                  </a:lnTo>
                  <a:lnTo>
                    <a:pt x="35" y="550"/>
                  </a:lnTo>
                  <a:lnTo>
                    <a:pt x="0" y="515"/>
                  </a:lnTo>
                  <a:lnTo>
                    <a:pt x="0" y="413"/>
                  </a:lnTo>
                  <a:lnTo>
                    <a:pt x="0" y="343"/>
                  </a:lnTo>
                  <a:lnTo>
                    <a:pt x="0" y="310"/>
                  </a:lnTo>
                  <a:lnTo>
                    <a:pt x="0" y="172"/>
                  </a:lnTo>
                  <a:lnTo>
                    <a:pt x="35" y="172"/>
                  </a:lnTo>
                  <a:lnTo>
                    <a:pt x="104" y="172"/>
                  </a:lnTo>
                  <a:lnTo>
                    <a:pt x="139" y="172"/>
                  </a:lnTo>
                  <a:lnTo>
                    <a:pt x="172" y="206"/>
                  </a:lnTo>
                  <a:lnTo>
                    <a:pt x="207" y="240"/>
                  </a:lnTo>
                  <a:lnTo>
                    <a:pt x="242" y="240"/>
                  </a:lnTo>
                  <a:lnTo>
                    <a:pt x="276" y="240"/>
                  </a:lnTo>
                  <a:lnTo>
                    <a:pt x="276" y="206"/>
                  </a:lnTo>
                  <a:lnTo>
                    <a:pt x="276" y="172"/>
                  </a:lnTo>
                  <a:lnTo>
                    <a:pt x="276" y="138"/>
                  </a:lnTo>
                  <a:lnTo>
                    <a:pt x="311" y="138"/>
                  </a:lnTo>
                  <a:lnTo>
                    <a:pt x="311" y="69"/>
                  </a:lnTo>
                  <a:lnTo>
                    <a:pt x="311" y="0"/>
                  </a:lnTo>
                  <a:lnTo>
                    <a:pt x="345" y="34"/>
                  </a:lnTo>
                  <a:lnTo>
                    <a:pt x="379" y="34"/>
                  </a:lnTo>
                  <a:lnTo>
                    <a:pt x="483" y="34"/>
                  </a:lnTo>
                  <a:lnTo>
                    <a:pt x="516" y="34"/>
                  </a:lnTo>
                  <a:lnTo>
                    <a:pt x="551" y="69"/>
                  </a:lnTo>
                  <a:lnTo>
                    <a:pt x="586" y="69"/>
                  </a:lnTo>
                  <a:lnTo>
                    <a:pt x="620" y="103"/>
                  </a:lnTo>
                  <a:lnTo>
                    <a:pt x="620" y="17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8" name="Freeform 375"/>
            <p:cNvSpPr>
              <a:spLocks noChangeArrowheads="1"/>
            </p:cNvSpPr>
            <p:nvPr/>
          </p:nvSpPr>
          <p:spPr bwMode="auto">
            <a:xfrm>
              <a:off x="4398" y="2140"/>
              <a:ext cx="85" cy="147"/>
            </a:xfrm>
            <a:custGeom>
              <a:avLst/>
              <a:gdLst>
                <a:gd name="T0" fmla="*/ 46 w 380"/>
                <a:gd name="T1" fmla="*/ 0 h 654"/>
                <a:gd name="T2" fmla="*/ 62 w 380"/>
                <a:gd name="T3" fmla="*/ 16 h 654"/>
                <a:gd name="T4" fmla="*/ 69 w 380"/>
                <a:gd name="T5" fmla="*/ 23 h 654"/>
                <a:gd name="T6" fmla="*/ 77 w 380"/>
                <a:gd name="T7" fmla="*/ 23 h 654"/>
                <a:gd name="T8" fmla="*/ 85 w 380"/>
                <a:gd name="T9" fmla="*/ 31 h 654"/>
                <a:gd name="T10" fmla="*/ 85 w 380"/>
                <a:gd name="T11" fmla="*/ 39 h 654"/>
                <a:gd name="T12" fmla="*/ 85 w 380"/>
                <a:gd name="T13" fmla="*/ 54 h 654"/>
                <a:gd name="T14" fmla="*/ 77 w 380"/>
                <a:gd name="T15" fmla="*/ 69 h 654"/>
                <a:gd name="T16" fmla="*/ 77 w 380"/>
                <a:gd name="T17" fmla="*/ 77 h 654"/>
                <a:gd name="T18" fmla="*/ 85 w 380"/>
                <a:gd name="T19" fmla="*/ 85 h 654"/>
                <a:gd name="T20" fmla="*/ 85 w 380"/>
                <a:gd name="T21" fmla="*/ 100 h 654"/>
                <a:gd name="T22" fmla="*/ 85 w 380"/>
                <a:gd name="T23" fmla="*/ 116 h 654"/>
                <a:gd name="T24" fmla="*/ 85 w 380"/>
                <a:gd name="T25" fmla="*/ 131 h 654"/>
                <a:gd name="T26" fmla="*/ 77 w 380"/>
                <a:gd name="T27" fmla="*/ 139 h 654"/>
                <a:gd name="T28" fmla="*/ 62 w 380"/>
                <a:gd name="T29" fmla="*/ 147 h 654"/>
                <a:gd name="T30" fmla="*/ 54 w 380"/>
                <a:gd name="T31" fmla="*/ 147 h 654"/>
                <a:gd name="T32" fmla="*/ 46 w 380"/>
                <a:gd name="T33" fmla="*/ 139 h 654"/>
                <a:gd name="T34" fmla="*/ 46 w 380"/>
                <a:gd name="T35" fmla="*/ 131 h 654"/>
                <a:gd name="T36" fmla="*/ 31 w 380"/>
                <a:gd name="T37" fmla="*/ 131 h 654"/>
                <a:gd name="T38" fmla="*/ 23 w 380"/>
                <a:gd name="T39" fmla="*/ 131 h 654"/>
                <a:gd name="T40" fmla="*/ 16 w 380"/>
                <a:gd name="T41" fmla="*/ 131 h 654"/>
                <a:gd name="T42" fmla="*/ 16 w 380"/>
                <a:gd name="T43" fmla="*/ 124 h 654"/>
                <a:gd name="T44" fmla="*/ 8 w 380"/>
                <a:gd name="T45" fmla="*/ 124 h 654"/>
                <a:gd name="T46" fmla="*/ 8 w 380"/>
                <a:gd name="T47" fmla="*/ 116 h 654"/>
                <a:gd name="T48" fmla="*/ 8 w 380"/>
                <a:gd name="T49" fmla="*/ 100 h 654"/>
                <a:gd name="T50" fmla="*/ 0 w 380"/>
                <a:gd name="T51" fmla="*/ 93 h 654"/>
                <a:gd name="T52" fmla="*/ 0 w 380"/>
                <a:gd name="T53" fmla="*/ 77 h 654"/>
                <a:gd name="T54" fmla="*/ 8 w 380"/>
                <a:gd name="T55" fmla="*/ 69 h 654"/>
                <a:gd name="T56" fmla="*/ 8 w 380"/>
                <a:gd name="T57" fmla="*/ 62 h 654"/>
                <a:gd name="T58" fmla="*/ 16 w 380"/>
                <a:gd name="T59" fmla="*/ 46 h 654"/>
                <a:gd name="T60" fmla="*/ 16 w 380"/>
                <a:gd name="T61" fmla="*/ 39 h 654"/>
                <a:gd name="T62" fmla="*/ 16 w 380"/>
                <a:gd name="T63" fmla="*/ 31 h 654"/>
                <a:gd name="T64" fmla="*/ 31 w 380"/>
                <a:gd name="T65" fmla="*/ 31 h 654"/>
                <a:gd name="T66" fmla="*/ 38 w 380"/>
                <a:gd name="T67" fmla="*/ 23 h 654"/>
                <a:gd name="T68" fmla="*/ 38 w 380"/>
                <a:gd name="T69" fmla="*/ 16 h 654"/>
                <a:gd name="T70" fmla="*/ 46 w 380"/>
                <a:gd name="T71" fmla="*/ 8 h 654"/>
                <a:gd name="T72" fmla="*/ 46 w 380"/>
                <a:gd name="T73" fmla="*/ 0 h 65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80" h="654">
                  <a:moveTo>
                    <a:pt x="207" y="0"/>
                  </a:moveTo>
                  <a:lnTo>
                    <a:pt x="276" y="69"/>
                  </a:lnTo>
                  <a:lnTo>
                    <a:pt x="310" y="104"/>
                  </a:lnTo>
                  <a:lnTo>
                    <a:pt x="345" y="104"/>
                  </a:lnTo>
                  <a:lnTo>
                    <a:pt x="379" y="137"/>
                  </a:lnTo>
                  <a:lnTo>
                    <a:pt x="379" y="172"/>
                  </a:lnTo>
                  <a:lnTo>
                    <a:pt x="379" y="241"/>
                  </a:lnTo>
                  <a:lnTo>
                    <a:pt x="345" y="309"/>
                  </a:lnTo>
                  <a:lnTo>
                    <a:pt x="345" y="343"/>
                  </a:lnTo>
                  <a:lnTo>
                    <a:pt x="379" y="378"/>
                  </a:lnTo>
                  <a:lnTo>
                    <a:pt x="379" y="447"/>
                  </a:lnTo>
                  <a:lnTo>
                    <a:pt x="379" y="516"/>
                  </a:lnTo>
                  <a:lnTo>
                    <a:pt x="379" y="584"/>
                  </a:lnTo>
                  <a:lnTo>
                    <a:pt x="345" y="619"/>
                  </a:lnTo>
                  <a:lnTo>
                    <a:pt x="276" y="653"/>
                  </a:lnTo>
                  <a:lnTo>
                    <a:pt x="242" y="653"/>
                  </a:lnTo>
                  <a:lnTo>
                    <a:pt x="207" y="619"/>
                  </a:lnTo>
                  <a:lnTo>
                    <a:pt x="207" y="584"/>
                  </a:lnTo>
                  <a:lnTo>
                    <a:pt x="138" y="584"/>
                  </a:lnTo>
                  <a:lnTo>
                    <a:pt x="104" y="584"/>
                  </a:lnTo>
                  <a:lnTo>
                    <a:pt x="70" y="584"/>
                  </a:lnTo>
                  <a:lnTo>
                    <a:pt x="70" y="550"/>
                  </a:lnTo>
                  <a:lnTo>
                    <a:pt x="35" y="550"/>
                  </a:lnTo>
                  <a:lnTo>
                    <a:pt x="35" y="516"/>
                  </a:lnTo>
                  <a:lnTo>
                    <a:pt x="35" y="447"/>
                  </a:lnTo>
                  <a:lnTo>
                    <a:pt x="0" y="413"/>
                  </a:lnTo>
                  <a:lnTo>
                    <a:pt x="0" y="343"/>
                  </a:lnTo>
                  <a:lnTo>
                    <a:pt x="35" y="309"/>
                  </a:lnTo>
                  <a:lnTo>
                    <a:pt x="35" y="275"/>
                  </a:lnTo>
                  <a:lnTo>
                    <a:pt x="70" y="206"/>
                  </a:lnTo>
                  <a:lnTo>
                    <a:pt x="70" y="172"/>
                  </a:lnTo>
                  <a:lnTo>
                    <a:pt x="70" y="137"/>
                  </a:lnTo>
                  <a:lnTo>
                    <a:pt x="138" y="137"/>
                  </a:lnTo>
                  <a:lnTo>
                    <a:pt x="172" y="104"/>
                  </a:lnTo>
                  <a:lnTo>
                    <a:pt x="172" y="69"/>
                  </a:lnTo>
                  <a:lnTo>
                    <a:pt x="207" y="34"/>
                  </a:lnTo>
                  <a:lnTo>
                    <a:pt x="207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59" name="Freeform 376"/>
            <p:cNvSpPr>
              <a:spLocks noChangeArrowheads="1"/>
            </p:cNvSpPr>
            <p:nvPr/>
          </p:nvSpPr>
          <p:spPr bwMode="auto">
            <a:xfrm>
              <a:off x="4398" y="2140"/>
              <a:ext cx="85" cy="147"/>
            </a:xfrm>
            <a:custGeom>
              <a:avLst/>
              <a:gdLst>
                <a:gd name="T0" fmla="*/ 46 w 380"/>
                <a:gd name="T1" fmla="*/ 0 h 654"/>
                <a:gd name="T2" fmla="*/ 62 w 380"/>
                <a:gd name="T3" fmla="*/ 16 h 654"/>
                <a:gd name="T4" fmla="*/ 69 w 380"/>
                <a:gd name="T5" fmla="*/ 23 h 654"/>
                <a:gd name="T6" fmla="*/ 77 w 380"/>
                <a:gd name="T7" fmla="*/ 23 h 654"/>
                <a:gd name="T8" fmla="*/ 85 w 380"/>
                <a:gd name="T9" fmla="*/ 31 h 654"/>
                <a:gd name="T10" fmla="*/ 85 w 380"/>
                <a:gd name="T11" fmla="*/ 39 h 654"/>
                <a:gd name="T12" fmla="*/ 85 w 380"/>
                <a:gd name="T13" fmla="*/ 54 h 654"/>
                <a:gd name="T14" fmla="*/ 77 w 380"/>
                <a:gd name="T15" fmla="*/ 69 h 654"/>
                <a:gd name="T16" fmla="*/ 77 w 380"/>
                <a:gd name="T17" fmla="*/ 77 h 654"/>
                <a:gd name="T18" fmla="*/ 85 w 380"/>
                <a:gd name="T19" fmla="*/ 85 h 654"/>
                <a:gd name="T20" fmla="*/ 85 w 380"/>
                <a:gd name="T21" fmla="*/ 100 h 654"/>
                <a:gd name="T22" fmla="*/ 85 w 380"/>
                <a:gd name="T23" fmla="*/ 116 h 654"/>
                <a:gd name="T24" fmla="*/ 85 w 380"/>
                <a:gd name="T25" fmla="*/ 131 h 654"/>
                <a:gd name="T26" fmla="*/ 77 w 380"/>
                <a:gd name="T27" fmla="*/ 139 h 654"/>
                <a:gd name="T28" fmla="*/ 62 w 380"/>
                <a:gd name="T29" fmla="*/ 147 h 654"/>
                <a:gd name="T30" fmla="*/ 54 w 380"/>
                <a:gd name="T31" fmla="*/ 147 h 654"/>
                <a:gd name="T32" fmla="*/ 46 w 380"/>
                <a:gd name="T33" fmla="*/ 139 h 654"/>
                <a:gd name="T34" fmla="*/ 46 w 380"/>
                <a:gd name="T35" fmla="*/ 131 h 654"/>
                <a:gd name="T36" fmla="*/ 31 w 380"/>
                <a:gd name="T37" fmla="*/ 131 h 654"/>
                <a:gd name="T38" fmla="*/ 23 w 380"/>
                <a:gd name="T39" fmla="*/ 131 h 654"/>
                <a:gd name="T40" fmla="*/ 16 w 380"/>
                <a:gd name="T41" fmla="*/ 131 h 654"/>
                <a:gd name="T42" fmla="*/ 16 w 380"/>
                <a:gd name="T43" fmla="*/ 124 h 654"/>
                <a:gd name="T44" fmla="*/ 8 w 380"/>
                <a:gd name="T45" fmla="*/ 124 h 654"/>
                <a:gd name="T46" fmla="*/ 8 w 380"/>
                <a:gd name="T47" fmla="*/ 116 h 654"/>
                <a:gd name="T48" fmla="*/ 8 w 380"/>
                <a:gd name="T49" fmla="*/ 100 h 654"/>
                <a:gd name="T50" fmla="*/ 0 w 380"/>
                <a:gd name="T51" fmla="*/ 93 h 654"/>
                <a:gd name="T52" fmla="*/ 0 w 380"/>
                <a:gd name="T53" fmla="*/ 77 h 654"/>
                <a:gd name="T54" fmla="*/ 8 w 380"/>
                <a:gd name="T55" fmla="*/ 69 h 654"/>
                <a:gd name="T56" fmla="*/ 8 w 380"/>
                <a:gd name="T57" fmla="*/ 62 h 654"/>
                <a:gd name="T58" fmla="*/ 16 w 380"/>
                <a:gd name="T59" fmla="*/ 46 h 654"/>
                <a:gd name="T60" fmla="*/ 16 w 380"/>
                <a:gd name="T61" fmla="*/ 39 h 654"/>
                <a:gd name="T62" fmla="*/ 16 w 380"/>
                <a:gd name="T63" fmla="*/ 31 h 654"/>
                <a:gd name="T64" fmla="*/ 31 w 380"/>
                <a:gd name="T65" fmla="*/ 31 h 654"/>
                <a:gd name="T66" fmla="*/ 38 w 380"/>
                <a:gd name="T67" fmla="*/ 23 h 654"/>
                <a:gd name="T68" fmla="*/ 38 w 380"/>
                <a:gd name="T69" fmla="*/ 16 h 654"/>
                <a:gd name="T70" fmla="*/ 46 w 380"/>
                <a:gd name="T71" fmla="*/ 8 h 654"/>
                <a:gd name="T72" fmla="*/ 46 w 380"/>
                <a:gd name="T73" fmla="*/ 0 h 65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80" h="654">
                  <a:moveTo>
                    <a:pt x="207" y="0"/>
                  </a:moveTo>
                  <a:lnTo>
                    <a:pt x="276" y="69"/>
                  </a:lnTo>
                  <a:lnTo>
                    <a:pt x="310" y="104"/>
                  </a:lnTo>
                  <a:lnTo>
                    <a:pt x="345" y="104"/>
                  </a:lnTo>
                  <a:lnTo>
                    <a:pt x="379" y="137"/>
                  </a:lnTo>
                  <a:lnTo>
                    <a:pt x="379" y="172"/>
                  </a:lnTo>
                  <a:lnTo>
                    <a:pt x="379" y="241"/>
                  </a:lnTo>
                  <a:lnTo>
                    <a:pt x="345" y="309"/>
                  </a:lnTo>
                  <a:lnTo>
                    <a:pt x="345" y="343"/>
                  </a:lnTo>
                  <a:lnTo>
                    <a:pt x="379" y="378"/>
                  </a:lnTo>
                  <a:lnTo>
                    <a:pt x="379" y="447"/>
                  </a:lnTo>
                  <a:lnTo>
                    <a:pt x="379" y="516"/>
                  </a:lnTo>
                  <a:lnTo>
                    <a:pt x="379" y="584"/>
                  </a:lnTo>
                  <a:lnTo>
                    <a:pt x="345" y="619"/>
                  </a:lnTo>
                  <a:lnTo>
                    <a:pt x="276" y="653"/>
                  </a:lnTo>
                  <a:lnTo>
                    <a:pt x="242" y="653"/>
                  </a:lnTo>
                  <a:lnTo>
                    <a:pt x="207" y="619"/>
                  </a:lnTo>
                  <a:lnTo>
                    <a:pt x="207" y="584"/>
                  </a:lnTo>
                  <a:lnTo>
                    <a:pt x="138" y="584"/>
                  </a:lnTo>
                  <a:lnTo>
                    <a:pt x="104" y="584"/>
                  </a:lnTo>
                  <a:lnTo>
                    <a:pt x="70" y="584"/>
                  </a:lnTo>
                  <a:lnTo>
                    <a:pt x="70" y="550"/>
                  </a:lnTo>
                  <a:lnTo>
                    <a:pt x="35" y="550"/>
                  </a:lnTo>
                  <a:lnTo>
                    <a:pt x="35" y="516"/>
                  </a:lnTo>
                  <a:lnTo>
                    <a:pt x="35" y="447"/>
                  </a:lnTo>
                  <a:lnTo>
                    <a:pt x="0" y="413"/>
                  </a:lnTo>
                  <a:lnTo>
                    <a:pt x="0" y="343"/>
                  </a:lnTo>
                  <a:lnTo>
                    <a:pt x="35" y="309"/>
                  </a:lnTo>
                  <a:lnTo>
                    <a:pt x="35" y="275"/>
                  </a:lnTo>
                  <a:lnTo>
                    <a:pt x="70" y="206"/>
                  </a:lnTo>
                  <a:lnTo>
                    <a:pt x="70" y="172"/>
                  </a:lnTo>
                  <a:lnTo>
                    <a:pt x="70" y="137"/>
                  </a:lnTo>
                  <a:lnTo>
                    <a:pt x="138" y="137"/>
                  </a:lnTo>
                  <a:lnTo>
                    <a:pt x="172" y="104"/>
                  </a:lnTo>
                  <a:lnTo>
                    <a:pt x="172" y="69"/>
                  </a:lnTo>
                  <a:lnTo>
                    <a:pt x="207" y="34"/>
                  </a:lnTo>
                  <a:lnTo>
                    <a:pt x="207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60" name="Freeform 377"/>
            <p:cNvSpPr>
              <a:spLocks noChangeArrowheads="1"/>
            </p:cNvSpPr>
            <p:nvPr/>
          </p:nvSpPr>
          <p:spPr bwMode="auto">
            <a:xfrm>
              <a:off x="4227" y="2077"/>
              <a:ext cx="217" cy="108"/>
            </a:xfrm>
            <a:custGeom>
              <a:avLst/>
              <a:gdLst>
                <a:gd name="T0" fmla="*/ 15 w 963"/>
                <a:gd name="T1" fmla="*/ 0 h 481"/>
                <a:gd name="T2" fmla="*/ 23 w 963"/>
                <a:gd name="T3" fmla="*/ 0 h 481"/>
                <a:gd name="T4" fmla="*/ 31 w 963"/>
                <a:gd name="T5" fmla="*/ 8 h 481"/>
                <a:gd name="T6" fmla="*/ 39 w 963"/>
                <a:gd name="T7" fmla="*/ 8 h 481"/>
                <a:gd name="T8" fmla="*/ 39 w 963"/>
                <a:gd name="T9" fmla="*/ 15 h 481"/>
                <a:gd name="T10" fmla="*/ 46 w 963"/>
                <a:gd name="T11" fmla="*/ 8 h 481"/>
                <a:gd name="T12" fmla="*/ 62 w 963"/>
                <a:gd name="T13" fmla="*/ 8 h 481"/>
                <a:gd name="T14" fmla="*/ 70 w 963"/>
                <a:gd name="T15" fmla="*/ 0 h 481"/>
                <a:gd name="T16" fmla="*/ 78 w 963"/>
                <a:gd name="T17" fmla="*/ 0 h 481"/>
                <a:gd name="T18" fmla="*/ 93 w 963"/>
                <a:gd name="T19" fmla="*/ 8 h 481"/>
                <a:gd name="T20" fmla="*/ 101 w 963"/>
                <a:gd name="T21" fmla="*/ 15 h 481"/>
                <a:gd name="T22" fmla="*/ 101 w 963"/>
                <a:gd name="T23" fmla="*/ 23 h 481"/>
                <a:gd name="T24" fmla="*/ 101 w 963"/>
                <a:gd name="T25" fmla="*/ 31 h 481"/>
                <a:gd name="T26" fmla="*/ 108 w 963"/>
                <a:gd name="T27" fmla="*/ 31 h 481"/>
                <a:gd name="T28" fmla="*/ 116 w 963"/>
                <a:gd name="T29" fmla="*/ 31 h 481"/>
                <a:gd name="T30" fmla="*/ 139 w 963"/>
                <a:gd name="T31" fmla="*/ 39 h 481"/>
                <a:gd name="T32" fmla="*/ 162 w 963"/>
                <a:gd name="T33" fmla="*/ 39 h 481"/>
                <a:gd name="T34" fmla="*/ 170 w 963"/>
                <a:gd name="T35" fmla="*/ 39 h 481"/>
                <a:gd name="T36" fmla="*/ 178 w 963"/>
                <a:gd name="T37" fmla="*/ 46 h 481"/>
                <a:gd name="T38" fmla="*/ 194 w 963"/>
                <a:gd name="T39" fmla="*/ 46 h 481"/>
                <a:gd name="T40" fmla="*/ 209 w 963"/>
                <a:gd name="T41" fmla="*/ 54 h 481"/>
                <a:gd name="T42" fmla="*/ 217 w 963"/>
                <a:gd name="T43" fmla="*/ 62 h 481"/>
                <a:gd name="T44" fmla="*/ 217 w 963"/>
                <a:gd name="T45" fmla="*/ 69 h 481"/>
                <a:gd name="T46" fmla="*/ 209 w 963"/>
                <a:gd name="T47" fmla="*/ 77 h 481"/>
                <a:gd name="T48" fmla="*/ 209 w 963"/>
                <a:gd name="T49" fmla="*/ 85 h 481"/>
                <a:gd name="T50" fmla="*/ 201 w 963"/>
                <a:gd name="T51" fmla="*/ 93 h 481"/>
                <a:gd name="T52" fmla="*/ 186 w 963"/>
                <a:gd name="T53" fmla="*/ 93 h 481"/>
                <a:gd name="T54" fmla="*/ 186 w 963"/>
                <a:gd name="T55" fmla="*/ 77 h 481"/>
                <a:gd name="T56" fmla="*/ 178 w 963"/>
                <a:gd name="T57" fmla="*/ 69 h 481"/>
                <a:gd name="T58" fmla="*/ 170 w 963"/>
                <a:gd name="T59" fmla="*/ 69 h 481"/>
                <a:gd name="T60" fmla="*/ 162 w 963"/>
                <a:gd name="T61" fmla="*/ 62 h 481"/>
                <a:gd name="T62" fmla="*/ 155 w 963"/>
                <a:gd name="T63" fmla="*/ 62 h 481"/>
                <a:gd name="T64" fmla="*/ 132 w 963"/>
                <a:gd name="T65" fmla="*/ 62 h 481"/>
                <a:gd name="T66" fmla="*/ 124 w 963"/>
                <a:gd name="T67" fmla="*/ 62 h 481"/>
                <a:gd name="T68" fmla="*/ 116 w 963"/>
                <a:gd name="T69" fmla="*/ 54 h 481"/>
                <a:gd name="T70" fmla="*/ 116 w 963"/>
                <a:gd name="T71" fmla="*/ 85 h 481"/>
                <a:gd name="T72" fmla="*/ 108 w 963"/>
                <a:gd name="T73" fmla="*/ 85 h 481"/>
                <a:gd name="T74" fmla="*/ 108 w 963"/>
                <a:gd name="T75" fmla="*/ 93 h 481"/>
                <a:gd name="T76" fmla="*/ 108 w 963"/>
                <a:gd name="T77" fmla="*/ 100 h 481"/>
                <a:gd name="T78" fmla="*/ 101 w 963"/>
                <a:gd name="T79" fmla="*/ 108 h 481"/>
                <a:gd name="T80" fmla="*/ 93 w 963"/>
                <a:gd name="T81" fmla="*/ 108 h 481"/>
                <a:gd name="T82" fmla="*/ 85 w 963"/>
                <a:gd name="T83" fmla="*/ 100 h 481"/>
                <a:gd name="T84" fmla="*/ 78 w 963"/>
                <a:gd name="T85" fmla="*/ 93 h 481"/>
                <a:gd name="T86" fmla="*/ 70 w 963"/>
                <a:gd name="T87" fmla="*/ 93 h 481"/>
                <a:gd name="T88" fmla="*/ 54 w 963"/>
                <a:gd name="T89" fmla="*/ 93 h 481"/>
                <a:gd name="T90" fmla="*/ 46 w 963"/>
                <a:gd name="T91" fmla="*/ 93 h 481"/>
                <a:gd name="T92" fmla="*/ 0 w 963"/>
                <a:gd name="T93" fmla="*/ 39 h 481"/>
                <a:gd name="T94" fmla="*/ 0 w 963"/>
                <a:gd name="T95" fmla="*/ 31 h 481"/>
                <a:gd name="T96" fmla="*/ 0 w 963"/>
                <a:gd name="T97" fmla="*/ 23 h 481"/>
                <a:gd name="T98" fmla="*/ 7 w 963"/>
                <a:gd name="T99" fmla="*/ 15 h 481"/>
                <a:gd name="T100" fmla="*/ 7 w 963"/>
                <a:gd name="T101" fmla="*/ 8 h 481"/>
                <a:gd name="T102" fmla="*/ 15 w 963"/>
                <a:gd name="T103" fmla="*/ 0 h 4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63" h="481">
                  <a:moveTo>
                    <a:pt x="68" y="0"/>
                  </a:moveTo>
                  <a:lnTo>
                    <a:pt x="102" y="0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172" y="68"/>
                  </a:lnTo>
                  <a:lnTo>
                    <a:pt x="205" y="34"/>
                  </a:lnTo>
                  <a:lnTo>
                    <a:pt x="274" y="34"/>
                  </a:lnTo>
                  <a:lnTo>
                    <a:pt x="309" y="0"/>
                  </a:lnTo>
                  <a:lnTo>
                    <a:pt x="344" y="0"/>
                  </a:lnTo>
                  <a:lnTo>
                    <a:pt x="412" y="34"/>
                  </a:lnTo>
                  <a:lnTo>
                    <a:pt x="447" y="68"/>
                  </a:lnTo>
                  <a:lnTo>
                    <a:pt x="447" y="103"/>
                  </a:lnTo>
                  <a:lnTo>
                    <a:pt x="447" y="137"/>
                  </a:lnTo>
                  <a:lnTo>
                    <a:pt x="481" y="137"/>
                  </a:lnTo>
                  <a:lnTo>
                    <a:pt x="516" y="137"/>
                  </a:lnTo>
                  <a:lnTo>
                    <a:pt x="618" y="172"/>
                  </a:lnTo>
                  <a:lnTo>
                    <a:pt x="721" y="172"/>
                  </a:lnTo>
                  <a:lnTo>
                    <a:pt x="756" y="172"/>
                  </a:lnTo>
                  <a:lnTo>
                    <a:pt x="791" y="206"/>
                  </a:lnTo>
                  <a:lnTo>
                    <a:pt x="860" y="206"/>
                  </a:lnTo>
                  <a:lnTo>
                    <a:pt x="928" y="240"/>
                  </a:lnTo>
                  <a:lnTo>
                    <a:pt x="962" y="274"/>
                  </a:lnTo>
                  <a:lnTo>
                    <a:pt x="962" y="309"/>
                  </a:lnTo>
                  <a:lnTo>
                    <a:pt x="928" y="343"/>
                  </a:lnTo>
                  <a:lnTo>
                    <a:pt x="928" y="378"/>
                  </a:lnTo>
                  <a:lnTo>
                    <a:pt x="894" y="412"/>
                  </a:lnTo>
                  <a:lnTo>
                    <a:pt x="825" y="412"/>
                  </a:lnTo>
                  <a:lnTo>
                    <a:pt x="825" y="343"/>
                  </a:lnTo>
                  <a:lnTo>
                    <a:pt x="791" y="309"/>
                  </a:lnTo>
                  <a:lnTo>
                    <a:pt x="756" y="309"/>
                  </a:lnTo>
                  <a:lnTo>
                    <a:pt x="721" y="274"/>
                  </a:lnTo>
                  <a:lnTo>
                    <a:pt x="688" y="274"/>
                  </a:lnTo>
                  <a:lnTo>
                    <a:pt x="584" y="274"/>
                  </a:lnTo>
                  <a:lnTo>
                    <a:pt x="550" y="274"/>
                  </a:lnTo>
                  <a:lnTo>
                    <a:pt x="516" y="240"/>
                  </a:lnTo>
                  <a:lnTo>
                    <a:pt x="516" y="378"/>
                  </a:lnTo>
                  <a:lnTo>
                    <a:pt x="481" y="378"/>
                  </a:lnTo>
                  <a:lnTo>
                    <a:pt x="481" y="412"/>
                  </a:lnTo>
                  <a:lnTo>
                    <a:pt x="481" y="446"/>
                  </a:lnTo>
                  <a:lnTo>
                    <a:pt x="447" y="480"/>
                  </a:lnTo>
                  <a:lnTo>
                    <a:pt x="412" y="480"/>
                  </a:lnTo>
                  <a:lnTo>
                    <a:pt x="377" y="446"/>
                  </a:lnTo>
                  <a:lnTo>
                    <a:pt x="344" y="412"/>
                  </a:lnTo>
                  <a:lnTo>
                    <a:pt x="309" y="412"/>
                  </a:lnTo>
                  <a:lnTo>
                    <a:pt x="240" y="412"/>
                  </a:lnTo>
                  <a:lnTo>
                    <a:pt x="205" y="412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33" y="68"/>
                  </a:lnTo>
                  <a:lnTo>
                    <a:pt x="33" y="34"/>
                  </a:lnTo>
                  <a:lnTo>
                    <a:pt x="68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1" name="Freeform 378"/>
            <p:cNvSpPr>
              <a:spLocks noChangeArrowheads="1"/>
            </p:cNvSpPr>
            <p:nvPr/>
          </p:nvSpPr>
          <p:spPr bwMode="auto">
            <a:xfrm>
              <a:off x="4227" y="2077"/>
              <a:ext cx="217" cy="108"/>
            </a:xfrm>
            <a:custGeom>
              <a:avLst/>
              <a:gdLst>
                <a:gd name="T0" fmla="*/ 15 w 963"/>
                <a:gd name="T1" fmla="*/ 0 h 481"/>
                <a:gd name="T2" fmla="*/ 23 w 963"/>
                <a:gd name="T3" fmla="*/ 0 h 481"/>
                <a:gd name="T4" fmla="*/ 31 w 963"/>
                <a:gd name="T5" fmla="*/ 8 h 481"/>
                <a:gd name="T6" fmla="*/ 39 w 963"/>
                <a:gd name="T7" fmla="*/ 8 h 481"/>
                <a:gd name="T8" fmla="*/ 39 w 963"/>
                <a:gd name="T9" fmla="*/ 15 h 481"/>
                <a:gd name="T10" fmla="*/ 46 w 963"/>
                <a:gd name="T11" fmla="*/ 8 h 481"/>
                <a:gd name="T12" fmla="*/ 62 w 963"/>
                <a:gd name="T13" fmla="*/ 8 h 481"/>
                <a:gd name="T14" fmla="*/ 70 w 963"/>
                <a:gd name="T15" fmla="*/ 0 h 481"/>
                <a:gd name="T16" fmla="*/ 78 w 963"/>
                <a:gd name="T17" fmla="*/ 0 h 481"/>
                <a:gd name="T18" fmla="*/ 93 w 963"/>
                <a:gd name="T19" fmla="*/ 8 h 481"/>
                <a:gd name="T20" fmla="*/ 101 w 963"/>
                <a:gd name="T21" fmla="*/ 15 h 481"/>
                <a:gd name="T22" fmla="*/ 101 w 963"/>
                <a:gd name="T23" fmla="*/ 23 h 481"/>
                <a:gd name="T24" fmla="*/ 101 w 963"/>
                <a:gd name="T25" fmla="*/ 31 h 481"/>
                <a:gd name="T26" fmla="*/ 108 w 963"/>
                <a:gd name="T27" fmla="*/ 31 h 481"/>
                <a:gd name="T28" fmla="*/ 116 w 963"/>
                <a:gd name="T29" fmla="*/ 31 h 481"/>
                <a:gd name="T30" fmla="*/ 139 w 963"/>
                <a:gd name="T31" fmla="*/ 39 h 481"/>
                <a:gd name="T32" fmla="*/ 162 w 963"/>
                <a:gd name="T33" fmla="*/ 39 h 481"/>
                <a:gd name="T34" fmla="*/ 170 w 963"/>
                <a:gd name="T35" fmla="*/ 39 h 481"/>
                <a:gd name="T36" fmla="*/ 178 w 963"/>
                <a:gd name="T37" fmla="*/ 46 h 481"/>
                <a:gd name="T38" fmla="*/ 194 w 963"/>
                <a:gd name="T39" fmla="*/ 46 h 481"/>
                <a:gd name="T40" fmla="*/ 209 w 963"/>
                <a:gd name="T41" fmla="*/ 54 h 481"/>
                <a:gd name="T42" fmla="*/ 217 w 963"/>
                <a:gd name="T43" fmla="*/ 62 h 481"/>
                <a:gd name="T44" fmla="*/ 217 w 963"/>
                <a:gd name="T45" fmla="*/ 69 h 481"/>
                <a:gd name="T46" fmla="*/ 209 w 963"/>
                <a:gd name="T47" fmla="*/ 77 h 481"/>
                <a:gd name="T48" fmla="*/ 209 w 963"/>
                <a:gd name="T49" fmla="*/ 85 h 481"/>
                <a:gd name="T50" fmla="*/ 201 w 963"/>
                <a:gd name="T51" fmla="*/ 93 h 481"/>
                <a:gd name="T52" fmla="*/ 186 w 963"/>
                <a:gd name="T53" fmla="*/ 93 h 481"/>
                <a:gd name="T54" fmla="*/ 186 w 963"/>
                <a:gd name="T55" fmla="*/ 77 h 481"/>
                <a:gd name="T56" fmla="*/ 178 w 963"/>
                <a:gd name="T57" fmla="*/ 69 h 481"/>
                <a:gd name="T58" fmla="*/ 170 w 963"/>
                <a:gd name="T59" fmla="*/ 69 h 481"/>
                <a:gd name="T60" fmla="*/ 162 w 963"/>
                <a:gd name="T61" fmla="*/ 62 h 481"/>
                <a:gd name="T62" fmla="*/ 155 w 963"/>
                <a:gd name="T63" fmla="*/ 62 h 481"/>
                <a:gd name="T64" fmla="*/ 132 w 963"/>
                <a:gd name="T65" fmla="*/ 62 h 481"/>
                <a:gd name="T66" fmla="*/ 124 w 963"/>
                <a:gd name="T67" fmla="*/ 62 h 481"/>
                <a:gd name="T68" fmla="*/ 116 w 963"/>
                <a:gd name="T69" fmla="*/ 54 h 481"/>
                <a:gd name="T70" fmla="*/ 116 w 963"/>
                <a:gd name="T71" fmla="*/ 85 h 481"/>
                <a:gd name="T72" fmla="*/ 108 w 963"/>
                <a:gd name="T73" fmla="*/ 85 h 481"/>
                <a:gd name="T74" fmla="*/ 108 w 963"/>
                <a:gd name="T75" fmla="*/ 93 h 481"/>
                <a:gd name="T76" fmla="*/ 108 w 963"/>
                <a:gd name="T77" fmla="*/ 100 h 481"/>
                <a:gd name="T78" fmla="*/ 101 w 963"/>
                <a:gd name="T79" fmla="*/ 108 h 481"/>
                <a:gd name="T80" fmla="*/ 93 w 963"/>
                <a:gd name="T81" fmla="*/ 108 h 481"/>
                <a:gd name="T82" fmla="*/ 85 w 963"/>
                <a:gd name="T83" fmla="*/ 100 h 481"/>
                <a:gd name="T84" fmla="*/ 78 w 963"/>
                <a:gd name="T85" fmla="*/ 93 h 481"/>
                <a:gd name="T86" fmla="*/ 70 w 963"/>
                <a:gd name="T87" fmla="*/ 93 h 481"/>
                <a:gd name="T88" fmla="*/ 54 w 963"/>
                <a:gd name="T89" fmla="*/ 93 h 481"/>
                <a:gd name="T90" fmla="*/ 46 w 963"/>
                <a:gd name="T91" fmla="*/ 93 h 481"/>
                <a:gd name="T92" fmla="*/ 0 w 963"/>
                <a:gd name="T93" fmla="*/ 39 h 481"/>
                <a:gd name="T94" fmla="*/ 0 w 963"/>
                <a:gd name="T95" fmla="*/ 31 h 481"/>
                <a:gd name="T96" fmla="*/ 0 w 963"/>
                <a:gd name="T97" fmla="*/ 23 h 481"/>
                <a:gd name="T98" fmla="*/ 7 w 963"/>
                <a:gd name="T99" fmla="*/ 15 h 481"/>
                <a:gd name="T100" fmla="*/ 7 w 963"/>
                <a:gd name="T101" fmla="*/ 8 h 481"/>
                <a:gd name="T102" fmla="*/ 15 w 963"/>
                <a:gd name="T103" fmla="*/ 0 h 4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63" h="481">
                  <a:moveTo>
                    <a:pt x="68" y="0"/>
                  </a:moveTo>
                  <a:lnTo>
                    <a:pt x="102" y="0"/>
                  </a:lnTo>
                  <a:lnTo>
                    <a:pt x="137" y="34"/>
                  </a:lnTo>
                  <a:lnTo>
                    <a:pt x="172" y="34"/>
                  </a:lnTo>
                  <a:lnTo>
                    <a:pt x="172" y="68"/>
                  </a:lnTo>
                  <a:lnTo>
                    <a:pt x="205" y="34"/>
                  </a:lnTo>
                  <a:lnTo>
                    <a:pt x="274" y="34"/>
                  </a:lnTo>
                  <a:lnTo>
                    <a:pt x="309" y="0"/>
                  </a:lnTo>
                  <a:lnTo>
                    <a:pt x="344" y="0"/>
                  </a:lnTo>
                  <a:lnTo>
                    <a:pt x="412" y="34"/>
                  </a:lnTo>
                  <a:lnTo>
                    <a:pt x="447" y="68"/>
                  </a:lnTo>
                  <a:lnTo>
                    <a:pt x="447" y="103"/>
                  </a:lnTo>
                  <a:lnTo>
                    <a:pt x="447" y="137"/>
                  </a:lnTo>
                  <a:lnTo>
                    <a:pt x="481" y="137"/>
                  </a:lnTo>
                  <a:lnTo>
                    <a:pt x="516" y="137"/>
                  </a:lnTo>
                  <a:lnTo>
                    <a:pt x="618" y="172"/>
                  </a:lnTo>
                  <a:lnTo>
                    <a:pt x="721" y="172"/>
                  </a:lnTo>
                  <a:lnTo>
                    <a:pt x="756" y="172"/>
                  </a:lnTo>
                  <a:lnTo>
                    <a:pt x="791" y="206"/>
                  </a:lnTo>
                  <a:lnTo>
                    <a:pt x="860" y="206"/>
                  </a:lnTo>
                  <a:lnTo>
                    <a:pt x="928" y="240"/>
                  </a:lnTo>
                  <a:lnTo>
                    <a:pt x="962" y="274"/>
                  </a:lnTo>
                  <a:lnTo>
                    <a:pt x="962" y="309"/>
                  </a:lnTo>
                  <a:lnTo>
                    <a:pt x="928" y="343"/>
                  </a:lnTo>
                  <a:lnTo>
                    <a:pt x="928" y="378"/>
                  </a:lnTo>
                  <a:lnTo>
                    <a:pt x="894" y="412"/>
                  </a:lnTo>
                  <a:lnTo>
                    <a:pt x="825" y="412"/>
                  </a:lnTo>
                  <a:lnTo>
                    <a:pt x="825" y="343"/>
                  </a:lnTo>
                  <a:lnTo>
                    <a:pt x="791" y="309"/>
                  </a:lnTo>
                  <a:lnTo>
                    <a:pt x="756" y="309"/>
                  </a:lnTo>
                  <a:lnTo>
                    <a:pt x="721" y="274"/>
                  </a:lnTo>
                  <a:lnTo>
                    <a:pt x="688" y="274"/>
                  </a:lnTo>
                  <a:lnTo>
                    <a:pt x="584" y="274"/>
                  </a:lnTo>
                  <a:lnTo>
                    <a:pt x="550" y="274"/>
                  </a:lnTo>
                  <a:lnTo>
                    <a:pt x="516" y="240"/>
                  </a:lnTo>
                  <a:lnTo>
                    <a:pt x="516" y="378"/>
                  </a:lnTo>
                  <a:lnTo>
                    <a:pt x="481" y="378"/>
                  </a:lnTo>
                  <a:lnTo>
                    <a:pt x="481" y="412"/>
                  </a:lnTo>
                  <a:lnTo>
                    <a:pt x="481" y="446"/>
                  </a:lnTo>
                  <a:lnTo>
                    <a:pt x="447" y="480"/>
                  </a:lnTo>
                  <a:lnTo>
                    <a:pt x="412" y="480"/>
                  </a:lnTo>
                  <a:lnTo>
                    <a:pt x="377" y="446"/>
                  </a:lnTo>
                  <a:lnTo>
                    <a:pt x="344" y="412"/>
                  </a:lnTo>
                  <a:lnTo>
                    <a:pt x="309" y="412"/>
                  </a:lnTo>
                  <a:lnTo>
                    <a:pt x="240" y="412"/>
                  </a:lnTo>
                  <a:lnTo>
                    <a:pt x="205" y="412"/>
                  </a:lnTo>
                  <a:lnTo>
                    <a:pt x="0" y="172"/>
                  </a:lnTo>
                  <a:lnTo>
                    <a:pt x="0" y="137"/>
                  </a:lnTo>
                  <a:lnTo>
                    <a:pt x="0" y="103"/>
                  </a:lnTo>
                  <a:lnTo>
                    <a:pt x="33" y="68"/>
                  </a:lnTo>
                  <a:lnTo>
                    <a:pt x="33" y="34"/>
                  </a:lnTo>
                  <a:lnTo>
                    <a:pt x="68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62" name="Freeform 379"/>
            <p:cNvSpPr>
              <a:spLocks noChangeArrowheads="1"/>
            </p:cNvSpPr>
            <p:nvPr/>
          </p:nvSpPr>
          <p:spPr bwMode="auto">
            <a:xfrm>
              <a:off x="4242" y="2007"/>
              <a:ext cx="288" cy="295"/>
            </a:xfrm>
            <a:custGeom>
              <a:avLst/>
              <a:gdLst>
                <a:gd name="T0" fmla="*/ 218 w 1275"/>
                <a:gd name="T1" fmla="*/ 147 h 1305"/>
                <a:gd name="T2" fmla="*/ 233 w 1275"/>
                <a:gd name="T3" fmla="*/ 155 h 1305"/>
                <a:gd name="T4" fmla="*/ 241 w 1275"/>
                <a:gd name="T5" fmla="*/ 171 h 1305"/>
                <a:gd name="T6" fmla="*/ 233 w 1275"/>
                <a:gd name="T7" fmla="*/ 202 h 1305"/>
                <a:gd name="T8" fmla="*/ 241 w 1275"/>
                <a:gd name="T9" fmla="*/ 217 h 1305"/>
                <a:gd name="T10" fmla="*/ 241 w 1275"/>
                <a:gd name="T11" fmla="*/ 248 h 1305"/>
                <a:gd name="T12" fmla="*/ 249 w 1275"/>
                <a:gd name="T13" fmla="*/ 264 h 1305"/>
                <a:gd name="T14" fmla="*/ 264 w 1275"/>
                <a:gd name="T15" fmla="*/ 264 h 1305"/>
                <a:gd name="T16" fmla="*/ 272 w 1275"/>
                <a:gd name="T17" fmla="*/ 287 h 1305"/>
                <a:gd name="T18" fmla="*/ 280 w 1275"/>
                <a:gd name="T19" fmla="*/ 287 h 1305"/>
                <a:gd name="T20" fmla="*/ 280 w 1275"/>
                <a:gd name="T21" fmla="*/ 256 h 1305"/>
                <a:gd name="T22" fmla="*/ 280 w 1275"/>
                <a:gd name="T23" fmla="*/ 233 h 1305"/>
                <a:gd name="T24" fmla="*/ 272 w 1275"/>
                <a:gd name="T25" fmla="*/ 217 h 1305"/>
                <a:gd name="T26" fmla="*/ 280 w 1275"/>
                <a:gd name="T27" fmla="*/ 202 h 1305"/>
                <a:gd name="T28" fmla="*/ 288 w 1275"/>
                <a:gd name="T29" fmla="*/ 178 h 1305"/>
                <a:gd name="T30" fmla="*/ 280 w 1275"/>
                <a:gd name="T31" fmla="*/ 155 h 1305"/>
                <a:gd name="T32" fmla="*/ 264 w 1275"/>
                <a:gd name="T33" fmla="*/ 124 h 1305"/>
                <a:gd name="T34" fmla="*/ 241 w 1275"/>
                <a:gd name="T35" fmla="*/ 116 h 1305"/>
                <a:gd name="T36" fmla="*/ 210 w 1275"/>
                <a:gd name="T37" fmla="*/ 101 h 1305"/>
                <a:gd name="T38" fmla="*/ 194 w 1275"/>
                <a:gd name="T39" fmla="*/ 101 h 1305"/>
                <a:gd name="T40" fmla="*/ 163 w 1275"/>
                <a:gd name="T41" fmla="*/ 93 h 1305"/>
                <a:gd name="T42" fmla="*/ 132 w 1275"/>
                <a:gd name="T43" fmla="*/ 85 h 1305"/>
                <a:gd name="T44" fmla="*/ 117 w 1275"/>
                <a:gd name="T45" fmla="*/ 78 h 1305"/>
                <a:gd name="T46" fmla="*/ 101 w 1275"/>
                <a:gd name="T47" fmla="*/ 70 h 1305"/>
                <a:gd name="T48" fmla="*/ 101 w 1275"/>
                <a:gd name="T49" fmla="*/ 46 h 1305"/>
                <a:gd name="T50" fmla="*/ 94 w 1275"/>
                <a:gd name="T51" fmla="*/ 39 h 1305"/>
                <a:gd name="T52" fmla="*/ 94 w 1275"/>
                <a:gd name="T53" fmla="*/ 0 h 1305"/>
                <a:gd name="T54" fmla="*/ 31 w 1275"/>
                <a:gd name="T55" fmla="*/ 7 h 1305"/>
                <a:gd name="T56" fmla="*/ 16 w 1275"/>
                <a:gd name="T57" fmla="*/ 15 h 1305"/>
                <a:gd name="T58" fmla="*/ 16 w 1275"/>
                <a:gd name="T59" fmla="*/ 31 h 1305"/>
                <a:gd name="T60" fmla="*/ 8 w 1275"/>
                <a:gd name="T61" fmla="*/ 54 h 1305"/>
                <a:gd name="T62" fmla="*/ 8 w 1275"/>
                <a:gd name="T63" fmla="*/ 70 h 1305"/>
                <a:gd name="T64" fmla="*/ 23 w 1275"/>
                <a:gd name="T65" fmla="*/ 78 h 1305"/>
                <a:gd name="T66" fmla="*/ 31 w 1275"/>
                <a:gd name="T67" fmla="*/ 78 h 1305"/>
                <a:gd name="T68" fmla="*/ 54 w 1275"/>
                <a:gd name="T69" fmla="*/ 70 h 1305"/>
                <a:gd name="T70" fmla="*/ 78 w 1275"/>
                <a:gd name="T71" fmla="*/ 78 h 1305"/>
                <a:gd name="T72" fmla="*/ 86 w 1275"/>
                <a:gd name="T73" fmla="*/ 93 h 1305"/>
                <a:gd name="T74" fmla="*/ 94 w 1275"/>
                <a:gd name="T75" fmla="*/ 101 h 1305"/>
                <a:gd name="T76" fmla="*/ 124 w 1275"/>
                <a:gd name="T77" fmla="*/ 109 h 1305"/>
                <a:gd name="T78" fmla="*/ 155 w 1275"/>
                <a:gd name="T79" fmla="*/ 109 h 1305"/>
                <a:gd name="T80" fmla="*/ 179 w 1275"/>
                <a:gd name="T81" fmla="*/ 116 h 1305"/>
                <a:gd name="T82" fmla="*/ 202 w 1275"/>
                <a:gd name="T83" fmla="*/ 132 h 130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5" h="1305">
                  <a:moveTo>
                    <a:pt x="895" y="583"/>
                  </a:moveTo>
                  <a:lnTo>
                    <a:pt x="964" y="652"/>
                  </a:lnTo>
                  <a:lnTo>
                    <a:pt x="998" y="687"/>
                  </a:lnTo>
                  <a:lnTo>
                    <a:pt x="1033" y="687"/>
                  </a:lnTo>
                  <a:lnTo>
                    <a:pt x="1067" y="720"/>
                  </a:lnTo>
                  <a:lnTo>
                    <a:pt x="1067" y="755"/>
                  </a:lnTo>
                  <a:lnTo>
                    <a:pt x="1067" y="824"/>
                  </a:lnTo>
                  <a:lnTo>
                    <a:pt x="1033" y="892"/>
                  </a:lnTo>
                  <a:lnTo>
                    <a:pt x="1033" y="926"/>
                  </a:lnTo>
                  <a:lnTo>
                    <a:pt x="1067" y="961"/>
                  </a:lnTo>
                  <a:lnTo>
                    <a:pt x="1067" y="1030"/>
                  </a:lnTo>
                  <a:lnTo>
                    <a:pt x="1067" y="1099"/>
                  </a:lnTo>
                  <a:lnTo>
                    <a:pt x="1067" y="1167"/>
                  </a:lnTo>
                  <a:lnTo>
                    <a:pt x="1102" y="1167"/>
                  </a:lnTo>
                  <a:lnTo>
                    <a:pt x="1136" y="1167"/>
                  </a:lnTo>
                  <a:lnTo>
                    <a:pt x="1170" y="1167"/>
                  </a:lnTo>
                  <a:lnTo>
                    <a:pt x="1170" y="1203"/>
                  </a:lnTo>
                  <a:lnTo>
                    <a:pt x="1204" y="1270"/>
                  </a:lnTo>
                  <a:lnTo>
                    <a:pt x="1239" y="1304"/>
                  </a:lnTo>
                  <a:lnTo>
                    <a:pt x="1239" y="1270"/>
                  </a:lnTo>
                  <a:lnTo>
                    <a:pt x="1274" y="1236"/>
                  </a:lnTo>
                  <a:lnTo>
                    <a:pt x="1239" y="1133"/>
                  </a:lnTo>
                  <a:lnTo>
                    <a:pt x="1239" y="1063"/>
                  </a:lnTo>
                  <a:lnTo>
                    <a:pt x="1239" y="1030"/>
                  </a:lnTo>
                  <a:lnTo>
                    <a:pt x="1239" y="996"/>
                  </a:lnTo>
                  <a:lnTo>
                    <a:pt x="1204" y="961"/>
                  </a:lnTo>
                  <a:lnTo>
                    <a:pt x="1239" y="926"/>
                  </a:lnTo>
                  <a:lnTo>
                    <a:pt x="1239" y="892"/>
                  </a:lnTo>
                  <a:lnTo>
                    <a:pt x="1274" y="824"/>
                  </a:lnTo>
                  <a:lnTo>
                    <a:pt x="1274" y="789"/>
                  </a:lnTo>
                  <a:lnTo>
                    <a:pt x="1274" y="755"/>
                  </a:lnTo>
                  <a:lnTo>
                    <a:pt x="1239" y="687"/>
                  </a:lnTo>
                  <a:lnTo>
                    <a:pt x="1170" y="583"/>
                  </a:lnTo>
                  <a:lnTo>
                    <a:pt x="1170" y="549"/>
                  </a:lnTo>
                  <a:lnTo>
                    <a:pt x="1102" y="515"/>
                  </a:lnTo>
                  <a:lnTo>
                    <a:pt x="1067" y="515"/>
                  </a:lnTo>
                  <a:lnTo>
                    <a:pt x="964" y="480"/>
                  </a:lnTo>
                  <a:lnTo>
                    <a:pt x="930" y="446"/>
                  </a:lnTo>
                  <a:lnTo>
                    <a:pt x="895" y="446"/>
                  </a:lnTo>
                  <a:lnTo>
                    <a:pt x="860" y="446"/>
                  </a:lnTo>
                  <a:lnTo>
                    <a:pt x="758" y="412"/>
                  </a:lnTo>
                  <a:lnTo>
                    <a:pt x="723" y="412"/>
                  </a:lnTo>
                  <a:lnTo>
                    <a:pt x="654" y="376"/>
                  </a:lnTo>
                  <a:lnTo>
                    <a:pt x="585" y="376"/>
                  </a:lnTo>
                  <a:lnTo>
                    <a:pt x="551" y="343"/>
                  </a:lnTo>
                  <a:lnTo>
                    <a:pt x="516" y="343"/>
                  </a:lnTo>
                  <a:lnTo>
                    <a:pt x="482" y="309"/>
                  </a:lnTo>
                  <a:lnTo>
                    <a:pt x="448" y="309"/>
                  </a:lnTo>
                  <a:lnTo>
                    <a:pt x="448" y="274"/>
                  </a:lnTo>
                  <a:lnTo>
                    <a:pt x="448" y="205"/>
                  </a:lnTo>
                  <a:lnTo>
                    <a:pt x="448" y="172"/>
                  </a:lnTo>
                  <a:lnTo>
                    <a:pt x="414" y="172"/>
                  </a:lnTo>
                  <a:lnTo>
                    <a:pt x="414" y="68"/>
                  </a:lnTo>
                  <a:lnTo>
                    <a:pt x="414" y="0"/>
                  </a:lnTo>
                  <a:lnTo>
                    <a:pt x="207" y="0"/>
                  </a:lnTo>
                  <a:lnTo>
                    <a:pt x="137" y="33"/>
                  </a:lnTo>
                  <a:lnTo>
                    <a:pt x="104" y="68"/>
                  </a:lnTo>
                  <a:lnTo>
                    <a:pt x="70" y="68"/>
                  </a:lnTo>
                  <a:lnTo>
                    <a:pt x="70" y="102"/>
                  </a:lnTo>
                  <a:lnTo>
                    <a:pt x="70" y="137"/>
                  </a:lnTo>
                  <a:lnTo>
                    <a:pt x="34" y="205"/>
                  </a:lnTo>
                  <a:lnTo>
                    <a:pt x="34" y="239"/>
                  </a:lnTo>
                  <a:lnTo>
                    <a:pt x="0" y="309"/>
                  </a:lnTo>
                  <a:lnTo>
                    <a:pt x="34" y="309"/>
                  </a:lnTo>
                  <a:lnTo>
                    <a:pt x="70" y="343"/>
                  </a:lnTo>
                  <a:lnTo>
                    <a:pt x="104" y="343"/>
                  </a:lnTo>
                  <a:lnTo>
                    <a:pt x="104" y="376"/>
                  </a:lnTo>
                  <a:lnTo>
                    <a:pt x="137" y="343"/>
                  </a:lnTo>
                  <a:lnTo>
                    <a:pt x="207" y="343"/>
                  </a:lnTo>
                  <a:lnTo>
                    <a:pt x="241" y="309"/>
                  </a:lnTo>
                  <a:lnTo>
                    <a:pt x="276" y="309"/>
                  </a:lnTo>
                  <a:lnTo>
                    <a:pt x="344" y="343"/>
                  </a:lnTo>
                  <a:lnTo>
                    <a:pt x="379" y="376"/>
                  </a:lnTo>
                  <a:lnTo>
                    <a:pt x="379" y="412"/>
                  </a:lnTo>
                  <a:lnTo>
                    <a:pt x="379" y="446"/>
                  </a:lnTo>
                  <a:lnTo>
                    <a:pt x="414" y="446"/>
                  </a:lnTo>
                  <a:lnTo>
                    <a:pt x="448" y="446"/>
                  </a:lnTo>
                  <a:lnTo>
                    <a:pt x="551" y="480"/>
                  </a:lnTo>
                  <a:lnTo>
                    <a:pt x="654" y="480"/>
                  </a:lnTo>
                  <a:lnTo>
                    <a:pt x="688" y="480"/>
                  </a:lnTo>
                  <a:lnTo>
                    <a:pt x="723" y="515"/>
                  </a:lnTo>
                  <a:lnTo>
                    <a:pt x="792" y="515"/>
                  </a:lnTo>
                  <a:lnTo>
                    <a:pt x="860" y="549"/>
                  </a:lnTo>
                  <a:lnTo>
                    <a:pt x="895" y="58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4" name="Freeform 382"/>
            <p:cNvSpPr>
              <a:spLocks noChangeArrowheads="1"/>
            </p:cNvSpPr>
            <p:nvPr/>
          </p:nvSpPr>
          <p:spPr bwMode="auto">
            <a:xfrm>
              <a:off x="3774" y="2070"/>
              <a:ext cx="413" cy="692"/>
            </a:xfrm>
            <a:custGeom>
              <a:avLst/>
              <a:gdLst>
                <a:gd name="T0" fmla="*/ 195 w 1826"/>
                <a:gd name="T1" fmla="*/ 249 h 3058"/>
                <a:gd name="T2" fmla="*/ 234 w 1826"/>
                <a:gd name="T3" fmla="*/ 217 h 3058"/>
                <a:gd name="T4" fmla="*/ 272 w 1826"/>
                <a:gd name="T5" fmla="*/ 163 h 3058"/>
                <a:gd name="T6" fmla="*/ 272 w 1826"/>
                <a:gd name="T7" fmla="*/ 132 h 3058"/>
                <a:gd name="T8" fmla="*/ 304 w 1826"/>
                <a:gd name="T9" fmla="*/ 124 h 3058"/>
                <a:gd name="T10" fmla="*/ 327 w 1826"/>
                <a:gd name="T11" fmla="*/ 78 h 3058"/>
                <a:gd name="T12" fmla="*/ 311 w 1826"/>
                <a:gd name="T13" fmla="*/ 31 h 3058"/>
                <a:gd name="T14" fmla="*/ 327 w 1826"/>
                <a:gd name="T15" fmla="*/ 0 h 3058"/>
                <a:gd name="T16" fmla="*/ 350 w 1826"/>
                <a:gd name="T17" fmla="*/ 0 h 3058"/>
                <a:gd name="T18" fmla="*/ 366 w 1826"/>
                <a:gd name="T19" fmla="*/ 93 h 3058"/>
                <a:gd name="T20" fmla="*/ 405 w 1826"/>
                <a:gd name="T21" fmla="*/ 132 h 3058"/>
                <a:gd name="T22" fmla="*/ 397 w 1826"/>
                <a:gd name="T23" fmla="*/ 148 h 3058"/>
                <a:gd name="T24" fmla="*/ 389 w 1826"/>
                <a:gd name="T25" fmla="*/ 179 h 3058"/>
                <a:gd name="T26" fmla="*/ 374 w 1826"/>
                <a:gd name="T27" fmla="*/ 202 h 3058"/>
                <a:gd name="T28" fmla="*/ 358 w 1826"/>
                <a:gd name="T29" fmla="*/ 163 h 3058"/>
                <a:gd name="T30" fmla="*/ 311 w 1826"/>
                <a:gd name="T31" fmla="*/ 179 h 3058"/>
                <a:gd name="T32" fmla="*/ 319 w 1826"/>
                <a:gd name="T33" fmla="*/ 202 h 3058"/>
                <a:gd name="T34" fmla="*/ 319 w 1826"/>
                <a:gd name="T35" fmla="*/ 241 h 3058"/>
                <a:gd name="T36" fmla="*/ 342 w 1826"/>
                <a:gd name="T37" fmla="*/ 280 h 3058"/>
                <a:gd name="T38" fmla="*/ 350 w 1826"/>
                <a:gd name="T39" fmla="*/ 311 h 3058"/>
                <a:gd name="T40" fmla="*/ 358 w 1826"/>
                <a:gd name="T41" fmla="*/ 342 h 3058"/>
                <a:gd name="T42" fmla="*/ 350 w 1826"/>
                <a:gd name="T43" fmla="*/ 389 h 3058"/>
                <a:gd name="T44" fmla="*/ 335 w 1826"/>
                <a:gd name="T45" fmla="*/ 428 h 3058"/>
                <a:gd name="T46" fmla="*/ 350 w 1826"/>
                <a:gd name="T47" fmla="*/ 459 h 3058"/>
                <a:gd name="T48" fmla="*/ 335 w 1826"/>
                <a:gd name="T49" fmla="*/ 490 h 3058"/>
                <a:gd name="T50" fmla="*/ 327 w 1826"/>
                <a:gd name="T51" fmla="*/ 513 h 3058"/>
                <a:gd name="T52" fmla="*/ 342 w 1826"/>
                <a:gd name="T53" fmla="*/ 544 h 3058"/>
                <a:gd name="T54" fmla="*/ 358 w 1826"/>
                <a:gd name="T55" fmla="*/ 583 h 3058"/>
                <a:gd name="T56" fmla="*/ 358 w 1826"/>
                <a:gd name="T57" fmla="*/ 645 h 3058"/>
                <a:gd name="T58" fmla="*/ 350 w 1826"/>
                <a:gd name="T59" fmla="*/ 684 h 3058"/>
                <a:gd name="T60" fmla="*/ 319 w 1826"/>
                <a:gd name="T61" fmla="*/ 684 h 3058"/>
                <a:gd name="T62" fmla="*/ 280 w 1826"/>
                <a:gd name="T63" fmla="*/ 645 h 3058"/>
                <a:gd name="T64" fmla="*/ 249 w 1826"/>
                <a:gd name="T65" fmla="*/ 614 h 3058"/>
                <a:gd name="T66" fmla="*/ 226 w 1826"/>
                <a:gd name="T67" fmla="*/ 591 h 3058"/>
                <a:gd name="T68" fmla="*/ 195 w 1826"/>
                <a:gd name="T69" fmla="*/ 567 h 3058"/>
                <a:gd name="T70" fmla="*/ 171 w 1826"/>
                <a:gd name="T71" fmla="*/ 544 h 3058"/>
                <a:gd name="T72" fmla="*/ 164 w 1826"/>
                <a:gd name="T73" fmla="*/ 505 h 3058"/>
                <a:gd name="T74" fmla="*/ 148 w 1826"/>
                <a:gd name="T75" fmla="*/ 505 h 3058"/>
                <a:gd name="T76" fmla="*/ 125 w 1826"/>
                <a:gd name="T77" fmla="*/ 536 h 3058"/>
                <a:gd name="T78" fmla="*/ 101 w 1826"/>
                <a:gd name="T79" fmla="*/ 521 h 3058"/>
                <a:gd name="T80" fmla="*/ 78 w 1826"/>
                <a:gd name="T81" fmla="*/ 505 h 3058"/>
                <a:gd name="T82" fmla="*/ 70 w 1826"/>
                <a:gd name="T83" fmla="*/ 451 h 3058"/>
                <a:gd name="T84" fmla="*/ 47 w 1826"/>
                <a:gd name="T85" fmla="*/ 420 h 3058"/>
                <a:gd name="T86" fmla="*/ 78 w 1826"/>
                <a:gd name="T87" fmla="*/ 404 h 3058"/>
                <a:gd name="T88" fmla="*/ 78 w 1826"/>
                <a:gd name="T89" fmla="*/ 311 h 3058"/>
                <a:gd name="T90" fmla="*/ 62 w 1826"/>
                <a:gd name="T91" fmla="*/ 241 h 3058"/>
                <a:gd name="T92" fmla="*/ 8 w 1826"/>
                <a:gd name="T93" fmla="*/ 233 h 3058"/>
                <a:gd name="T94" fmla="*/ 8 w 1826"/>
                <a:gd name="T95" fmla="*/ 202 h 3058"/>
                <a:gd name="T96" fmla="*/ 55 w 1826"/>
                <a:gd name="T97" fmla="*/ 163 h 3058"/>
                <a:gd name="T98" fmla="*/ 78 w 1826"/>
                <a:gd name="T99" fmla="*/ 202 h 30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26" h="3058">
                  <a:moveTo>
                    <a:pt x="689" y="893"/>
                  </a:moveTo>
                  <a:lnTo>
                    <a:pt x="689" y="1030"/>
                  </a:lnTo>
                  <a:lnTo>
                    <a:pt x="689" y="1133"/>
                  </a:lnTo>
                  <a:lnTo>
                    <a:pt x="860" y="1100"/>
                  </a:lnTo>
                  <a:lnTo>
                    <a:pt x="896" y="1065"/>
                  </a:lnTo>
                  <a:lnTo>
                    <a:pt x="930" y="1030"/>
                  </a:lnTo>
                  <a:lnTo>
                    <a:pt x="964" y="996"/>
                  </a:lnTo>
                  <a:lnTo>
                    <a:pt x="1033" y="961"/>
                  </a:lnTo>
                  <a:lnTo>
                    <a:pt x="1102" y="928"/>
                  </a:lnTo>
                  <a:lnTo>
                    <a:pt x="1204" y="824"/>
                  </a:lnTo>
                  <a:lnTo>
                    <a:pt x="1274" y="789"/>
                  </a:lnTo>
                  <a:lnTo>
                    <a:pt x="1204" y="721"/>
                  </a:lnTo>
                  <a:lnTo>
                    <a:pt x="1170" y="652"/>
                  </a:lnTo>
                  <a:lnTo>
                    <a:pt x="1137" y="584"/>
                  </a:lnTo>
                  <a:lnTo>
                    <a:pt x="1170" y="550"/>
                  </a:lnTo>
                  <a:lnTo>
                    <a:pt x="1204" y="584"/>
                  </a:lnTo>
                  <a:lnTo>
                    <a:pt x="1240" y="584"/>
                  </a:lnTo>
                  <a:lnTo>
                    <a:pt x="1274" y="550"/>
                  </a:lnTo>
                  <a:lnTo>
                    <a:pt x="1308" y="550"/>
                  </a:lnTo>
                  <a:lnTo>
                    <a:pt x="1343" y="550"/>
                  </a:lnTo>
                  <a:lnTo>
                    <a:pt x="1377" y="480"/>
                  </a:lnTo>
                  <a:lnTo>
                    <a:pt x="1411" y="413"/>
                  </a:lnTo>
                  <a:lnTo>
                    <a:pt x="1447" y="377"/>
                  </a:lnTo>
                  <a:lnTo>
                    <a:pt x="1447" y="343"/>
                  </a:lnTo>
                  <a:lnTo>
                    <a:pt x="1481" y="274"/>
                  </a:lnTo>
                  <a:lnTo>
                    <a:pt x="1411" y="240"/>
                  </a:lnTo>
                  <a:lnTo>
                    <a:pt x="1377" y="240"/>
                  </a:lnTo>
                  <a:lnTo>
                    <a:pt x="1377" y="137"/>
                  </a:lnTo>
                  <a:lnTo>
                    <a:pt x="1377" y="102"/>
                  </a:lnTo>
                  <a:lnTo>
                    <a:pt x="1377" y="69"/>
                  </a:lnTo>
                  <a:lnTo>
                    <a:pt x="1411" y="34"/>
                  </a:lnTo>
                  <a:lnTo>
                    <a:pt x="1447" y="0"/>
                  </a:lnTo>
                  <a:lnTo>
                    <a:pt x="1481" y="0"/>
                  </a:lnTo>
                  <a:lnTo>
                    <a:pt x="1481" y="34"/>
                  </a:lnTo>
                  <a:lnTo>
                    <a:pt x="1514" y="34"/>
                  </a:lnTo>
                  <a:lnTo>
                    <a:pt x="1548" y="0"/>
                  </a:lnTo>
                  <a:lnTo>
                    <a:pt x="1618" y="69"/>
                  </a:lnTo>
                  <a:lnTo>
                    <a:pt x="1618" y="343"/>
                  </a:lnTo>
                  <a:lnTo>
                    <a:pt x="1618" y="377"/>
                  </a:lnTo>
                  <a:lnTo>
                    <a:pt x="1618" y="413"/>
                  </a:lnTo>
                  <a:lnTo>
                    <a:pt x="1652" y="446"/>
                  </a:lnTo>
                  <a:lnTo>
                    <a:pt x="1652" y="480"/>
                  </a:lnTo>
                  <a:lnTo>
                    <a:pt x="1755" y="550"/>
                  </a:lnTo>
                  <a:lnTo>
                    <a:pt x="1791" y="584"/>
                  </a:lnTo>
                  <a:lnTo>
                    <a:pt x="1755" y="584"/>
                  </a:lnTo>
                  <a:lnTo>
                    <a:pt x="1721" y="617"/>
                  </a:lnTo>
                  <a:lnTo>
                    <a:pt x="1755" y="617"/>
                  </a:lnTo>
                  <a:lnTo>
                    <a:pt x="1755" y="652"/>
                  </a:lnTo>
                  <a:lnTo>
                    <a:pt x="1791" y="687"/>
                  </a:lnTo>
                  <a:lnTo>
                    <a:pt x="1825" y="789"/>
                  </a:lnTo>
                  <a:lnTo>
                    <a:pt x="1755" y="789"/>
                  </a:lnTo>
                  <a:lnTo>
                    <a:pt x="1721" y="789"/>
                  </a:lnTo>
                  <a:lnTo>
                    <a:pt x="1652" y="789"/>
                  </a:lnTo>
                  <a:lnTo>
                    <a:pt x="1652" y="824"/>
                  </a:lnTo>
                  <a:lnTo>
                    <a:pt x="1652" y="859"/>
                  </a:lnTo>
                  <a:lnTo>
                    <a:pt x="1652" y="893"/>
                  </a:lnTo>
                  <a:lnTo>
                    <a:pt x="1618" y="893"/>
                  </a:lnTo>
                  <a:lnTo>
                    <a:pt x="1584" y="859"/>
                  </a:lnTo>
                  <a:lnTo>
                    <a:pt x="1584" y="824"/>
                  </a:lnTo>
                  <a:lnTo>
                    <a:pt x="1584" y="721"/>
                  </a:lnTo>
                  <a:lnTo>
                    <a:pt x="1514" y="652"/>
                  </a:lnTo>
                  <a:lnTo>
                    <a:pt x="1447" y="721"/>
                  </a:lnTo>
                  <a:lnTo>
                    <a:pt x="1411" y="756"/>
                  </a:lnTo>
                  <a:lnTo>
                    <a:pt x="1377" y="789"/>
                  </a:lnTo>
                  <a:lnTo>
                    <a:pt x="1343" y="824"/>
                  </a:lnTo>
                  <a:lnTo>
                    <a:pt x="1343" y="859"/>
                  </a:lnTo>
                  <a:lnTo>
                    <a:pt x="1377" y="893"/>
                  </a:lnTo>
                  <a:lnTo>
                    <a:pt x="1411" y="893"/>
                  </a:lnTo>
                  <a:lnTo>
                    <a:pt x="1377" y="961"/>
                  </a:lnTo>
                  <a:lnTo>
                    <a:pt x="1377" y="996"/>
                  </a:lnTo>
                  <a:lnTo>
                    <a:pt x="1377" y="1030"/>
                  </a:lnTo>
                  <a:lnTo>
                    <a:pt x="1411" y="1065"/>
                  </a:lnTo>
                  <a:lnTo>
                    <a:pt x="1447" y="1133"/>
                  </a:lnTo>
                  <a:lnTo>
                    <a:pt x="1447" y="1167"/>
                  </a:lnTo>
                  <a:lnTo>
                    <a:pt x="1481" y="1203"/>
                  </a:lnTo>
                  <a:lnTo>
                    <a:pt x="1514" y="1237"/>
                  </a:lnTo>
                  <a:lnTo>
                    <a:pt x="1514" y="1271"/>
                  </a:lnTo>
                  <a:lnTo>
                    <a:pt x="1548" y="1304"/>
                  </a:lnTo>
                  <a:lnTo>
                    <a:pt x="1584" y="1340"/>
                  </a:lnTo>
                  <a:lnTo>
                    <a:pt x="1548" y="1374"/>
                  </a:lnTo>
                  <a:lnTo>
                    <a:pt x="1584" y="1374"/>
                  </a:lnTo>
                  <a:lnTo>
                    <a:pt x="1584" y="1408"/>
                  </a:lnTo>
                  <a:lnTo>
                    <a:pt x="1584" y="1477"/>
                  </a:lnTo>
                  <a:lnTo>
                    <a:pt x="1584" y="1511"/>
                  </a:lnTo>
                  <a:lnTo>
                    <a:pt x="1548" y="1546"/>
                  </a:lnTo>
                  <a:lnTo>
                    <a:pt x="1548" y="1615"/>
                  </a:lnTo>
                  <a:lnTo>
                    <a:pt x="1548" y="1683"/>
                  </a:lnTo>
                  <a:lnTo>
                    <a:pt x="1548" y="1717"/>
                  </a:lnTo>
                  <a:lnTo>
                    <a:pt x="1514" y="1752"/>
                  </a:lnTo>
                  <a:lnTo>
                    <a:pt x="1481" y="1820"/>
                  </a:lnTo>
                  <a:lnTo>
                    <a:pt x="1481" y="1854"/>
                  </a:lnTo>
                  <a:lnTo>
                    <a:pt x="1481" y="1890"/>
                  </a:lnTo>
                  <a:lnTo>
                    <a:pt x="1481" y="1958"/>
                  </a:lnTo>
                  <a:lnTo>
                    <a:pt x="1514" y="1991"/>
                  </a:lnTo>
                  <a:lnTo>
                    <a:pt x="1514" y="2027"/>
                  </a:lnTo>
                  <a:lnTo>
                    <a:pt x="1548" y="2027"/>
                  </a:lnTo>
                  <a:lnTo>
                    <a:pt x="1514" y="2061"/>
                  </a:lnTo>
                  <a:lnTo>
                    <a:pt x="1514" y="2095"/>
                  </a:lnTo>
                  <a:lnTo>
                    <a:pt x="1481" y="2130"/>
                  </a:lnTo>
                  <a:lnTo>
                    <a:pt x="1481" y="2164"/>
                  </a:lnTo>
                  <a:lnTo>
                    <a:pt x="1481" y="2198"/>
                  </a:lnTo>
                  <a:lnTo>
                    <a:pt x="1447" y="2198"/>
                  </a:lnTo>
                  <a:lnTo>
                    <a:pt x="1447" y="2233"/>
                  </a:lnTo>
                  <a:lnTo>
                    <a:pt x="1447" y="2267"/>
                  </a:lnTo>
                  <a:lnTo>
                    <a:pt x="1447" y="2302"/>
                  </a:lnTo>
                  <a:lnTo>
                    <a:pt x="1447" y="2370"/>
                  </a:lnTo>
                  <a:lnTo>
                    <a:pt x="1481" y="2370"/>
                  </a:lnTo>
                  <a:lnTo>
                    <a:pt x="1514" y="2404"/>
                  </a:lnTo>
                  <a:lnTo>
                    <a:pt x="1548" y="2404"/>
                  </a:lnTo>
                  <a:lnTo>
                    <a:pt x="1548" y="2439"/>
                  </a:lnTo>
                  <a:lnTo>
                    <a:pt x="1584" y="2507"/>
                  </a:lnTo>
                  <a:lnTo>
                    <a:pt x="1584" y="2577"/>
                  </a:lnTo>
                  <a:lnTo>
                    <a:pt x="1584" y="2645"/>
                  </a:lnTo>
                  <a:lnTo>
                    <a:pt x="1584" y="2714"/>
                  </a:lnTo>
                  <a:lnTo>
                    <a:pt x="1584" y="2782"/>
                  </a:lnTo>
                  <a:lnTo>
                    <a:pt x="1584" y="2851"/>
                  </a:lnTo>
                  <a:lnTo>
                    <a:pt x="1584" y="2920"/>
                  </a:lnTo>
                  <a:lnTo>
                    <a:pt x="1584" y="2954"/>
                  </a:lnTo>
                  <a:lnTo>
                    <a:pt x="1548" y="2989"/>
                  </a:lnTo>
                  <a:lnTo>
                    <a:pt x="1548" y="3022"/>
                  </a:lnTo>
                  <a:lnTo>
                    <a:pt x="1584" y="3022"/>
                  </a:lnTo>
                  <a:lnTo>
                    <a:pt x="1584" y="3057"/>
                  </a:lnTo>
                  <a:lnTo>
                    <a:pt x="1481" y="3022"/>
                  </a:lnTo>
                  <a:lnTo>
                    <a:pt x="1411" y="3022"/>
                  </a:lnTo>
                  <a:lnTo>
                    <a:pt x="1411" y="2989"/>
                  </a:lnTo>
                  <a:lnTo>
                    <a:pt x="1377" y="2954"/>
                  </a:lnTo>
                  <a:lnTo>
                    <a:pt x="1274" y="2885"/>
                  </a:lnTo>
                  <a:lnTo>
                    <a:pt x="1240" y="2851"/>
                  </a:lnTo>
                  <a:lnTo>
                    <a:pt x="1204" y="2817"/>
                  </a:lnTo>
                  <a:lnTo>
                    <a:pt x="1170" y="2817"/>
                  </a:lnTo>
                  <a:lnTo>
                    <a:pt x="1137" y="2748"/>
                  </a:lnTo>
                  <a:lnTo>
                    <a:pt x="1102" y="2714"/>
                  </a:lnTo>
                  <a:lnTo>
                    <a:pt x="1067" y="2678"/>
                  </a:lnTo>
                  <a:lnTo>
                    <a:pt x="1033" y="2645"/>
                  </a:lnTo>
                  <a:lnTo>
                    <a:pt x="998" y="2645"/>
                  </a:lnTo>
                  <a:lnTo>
                    <a:pt x="998" y="2611"/>
                  </a:lnTo>
                  <a:lnTo>
                    <a:pt x="964" y="2611"/>
                  </a:lnTo>
                  <a:lnTo>
                    <a:pt x="930" y="2577"/>
                  </a:lnTo>
                  <a:lnTo>
                    <a:pt x="896" y="2541"/>
                  </a:lnTo>
                  <a:lnTo>
                    <a:pt x="860" y="2507"/>
                  </a:lnTo>
                  <a:lnTo>
                    <a:pt x="826" y="2474"/>
                  </a:lnTo>
                  <a:lnTo>
                    <a:pt x="826" y="2439"/>
                  </a:lnTo>
                  <a:lnTo>
                    <a:pt x="793" y="2439"/>
                  </a:lnTo>
                  <a:lnTo>
                    <a:pt x="758" y="2404"/>
                  </a:lnTo>
                  <a:lnTo>
                    <a:pt x="758" y="2370"/>
                  </a:lnTo>
                  <a:lnTo>
                    <a:pt x="758" y="2335"/>
                  </a:lnTo>
                  <a:lnTo>
                    <a:pt x="723" y="2335"/>
                  </a:lnTo>
                  <a:lnTo>
                    <a:pt x="723" y="2233"/>
                  </a:lnTo>
                  <a:lnTo>
                    <a:pt x="723" y="2198"/>
                  </a:lnTo>
                  <a:lnTo>
                    <a:pt x="689" y="2164"/>
                  </a:lnTo>
                  <a:lnTo>
                    <a:pt x="689" y="2198"/>
                  </a:lnTo>
                  <a:lnTo>
                    <a:pt x="654" y="2233"/>
                  </a:lnTo>
                  <a:lnTo>
                    <a:pt x="654" y="2267"/>
                  </a:lnTo>
                  <a:lnTo>
                    <a:pt x="654" y="2302"/>
                  </a:lnTo>
                  <a:lnTo>
                    <a:pt x="620" y="2370"/>
                  </a:lnTo>
                  <a:lnTo>
                    <a:pt x="551" y="2370"/>
                  </a:lnTo>
                  <a:lnTo>
                    <a:pt x="516" y="2370"/>
                  </a:lnTo>
                  <a:lnTo>
                    <a:pt x="448" y="2370"/>
                  </a:lnTo>
                  <a:lnTo>
                    <a:pt x="448" y="2335"/>
                  </a:lnTo>
                  <a:lnTo>
                    <a:pt x="448" y="2302"/>
                  </a:lnTo>
                  <a:lnTo>
                    <a:pt x="414" y="2302"/>
                  </a:lnTo>
                  <a:lnTo>
                    <a:pt x="379" y="2302"/>
                  </a:lnTo>
                  <a:lnTo>
                    <a:pt x="345" y="2267"/>
                  </a:lnTo>
                  <a:lnTo>
                    <a:pt x="345" y="2233"/>
                  </a:lnTo>
                  <a:lnTo>
                    <a:pt x="379" y="2164"/>
                  </a:lnTo>
                  <a:lnTo>
                    <a:pt x="414" y="2130"/>
                  </a:lnTo>
                  <a:lnTo>
                    <a:pt x="448" y="2061"/>
                  </a:lnTo>
                  <a:lnTo>
                    <a:pt x="310" y="1991"/>
                  </a:lnTo>
                  <a:lnTo>
                    <a:pt x="276" y="1958"/>
                  </a:lnTo>
                  <a:lnTo>
                    <a:pt x="242" y="1924"/>
                  </a:lnTo>
                  <a:lnTo>
                    <a:pt x="172" y="1890"/>
                  </a:lnTo>
                  <a:lnTo>
                    <a:pt x="207" y="1854"/>
                  </a:lnTo>
                  <a:lnTo>
                    <a:pt x="207" y="1820"/>
                  </a:lnTo>
                  <a:lnTo>
                    <a:pt x="242" y="1820"/>
                  </a:lnTo>
                  <a:lnTo>
                    <a:pt x="310" y="1787"/>
                  </a:lnTo>
                  <a:lnTo>
                    <a:pt x="345" y="1787"/>
                  </a:lnTo>
                  <a:lnTo>
                    <a:pt x="345" y="1752"/>
                  </a:lnTo>
                  <a:lnTo>
                    <a:pt x="345" y="1683"/>
                  </a:lnTo>
                  <a:lnTo>
                    <a:pt x="345" y="1511"/>
                  </a:lnTo>
                  <a:lnTo>
                    <a:pt x="345" y="1374"/>
                  </a:lnTo>
                  <a:lnTo>
                    <a:pt x="345" y="1304"/>
                  </a:lnTo>
                  <a:lnTo>
                    <a:pt x="310" y="1237"/>
                  </a:lnTo>
                  <a:lnTo>
                    <a:pt x="276" y="1167"/>
                  </a:lnTo>
                  <a:lnTo>
                    <a:pt x="276" y="1065"/>
                  </a:lnTo>
                  <a:lnTo>
                    <a:pt x="242" y="1065"/>
                  </a:lnTo>
                  <a:lnTo>
                    <a:pt x="104" y="1100"/>
                  </a:lnTo>
                  <a:lnTo>
                    <a:pt x="70" y="1065"/>
                  </a:lnTo>
                  <a:lnTo>
                    <a:pt x="35" y="1030"/>
                  </a:lnTo>
                  <a:lnTo>
                    <a:pt x="35" y="996"/>
                  </a:lnTo>
                  <a:lnTo>
                    <a:pt x="0" y="928"/>
                  </a:lnTo>
                  <a:lnTo>
                    <a:pt x="0" y="893"/>
                  </a:lnTo>
                  <a:lnTo>
                    <a:pt x="35" y="893"/>
                  </a:lnTo>
                  <a:lnTo>
                    <a:pt x="70" y="824"/>
                  </a:lnTo>
                  <a:lnTo>
                    <a:pt x="104" y="756"/>
                  </a:lnTo>
                  <a:lnTo>
                    <a:pt x="138" y="687"/>
                  </a:lnTo>
                  <a:lnTo>
                    <a:pt x="242" y="721"/>
                  </a:lnTo>
                  <a:lnTo>
                    <a:pt x="379" y="756"/>
                  </a:lnTo>
                  <a:lnTo>
                    <a:pt x="345" y="824"/>
                  </a:lnTo>
                  <a:lnTo>
                    <a:pt x="345" y="859"/>
                  </a:lnTo>
                  <a:lnTo>
                    <a:pt x="345" y="893"/>
                  </a:lnTo>
                  <a:lnTo>
                    <a:pt x="379" y="928"/>
                  </a:lnTo>
                  <a:lnTo>
                    <a:pt x="414" y="961"/>
                  </a:lnTo>
                  <a:lnTo>
                    <a:pt x="689" y="89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65" name="Freeform 383"/>
            <p:cNvSpPr>
              <a:spLocks noChangeArrowheads="1"/>
            </p:cNvSpPr>
            <p:nvPr/>
          </p:nvSpPr>
          <p:spPr bwMode="auto">
            <a:xfrm>
              <a:off x="3673" y="1493"/>
              <a:ext cx="280" cy="389"/>
            </a:xfrm>
            <a:custGeom>
              <a:avLst/>
              <a:gdLst>
                <a:gd name="T0" fmla="*/ 148 w 1241"/>
                <a:gd name="T1" fmla="*/ 23 h 1719"/>
                <a:gd name="T2" fmla="*/ 155 w 1241"/>
                <a:gd name="T3" fmla="*/ 31 h 1719"/>
                <a:gd name="T4" fmla="*/ 163 w 1241"/>
                <a:gd name="T5" fmla="*/ 39 h 1719"/>
                <a:gd name="T6" fmla="*/ 171 w 1241"/>
                <a:gd name="T7" fmla="*/ 31 h 1719"/>
                <a:gd name="T8" fmla="*/ 179 w 1241"/>
                <a:gd name="T9" fmla="*/ 8 h 1719"/>
                <a:gd name="T10" fmla="*/ 202 w 1241"/>
                <a:gd name="T11" fmla="*/ 0 h 1719"/>
                <a:gd name="T12" fmla="*/ 217 w 1241"/>
                <a:gd name="T13" fmla="*/ 0 h 1719"/>
                <a:gd name="T14" fmla="*/ 217 w 1241"/>
                <a:gd name="T15" fmla="*/ 15 h 1719"/>
                <a:gd name="T16" fmla="*/ 217 w 1241"/>
                <a:gd name="T17" fmla="*/ 39 h 1719"/>
                <a:gd name="T18" fmla="*/ 233 w 1241"/>
                <a:gd name="T19" fmla="*/ 62 h 1719"/>
                <a:gd name="T20" fmla="*/ 241 w 1241"/>
                <a:gd name="T21" fmla="*/ 78 h 1719"/>
                <a:gd name="T22" fmla="*/ 241 w 1241"/>
                <a:gd name="T23" fmla="*/ 101 h 1719"/>
                <a:gd name="T24" fmla="*/ 241 w 1241"/>
                <a:gd name="T25" fmla="*/ 132 h 1719"/>
                <a:gd name="T26" fmla="*/ 248 w 1241"/>
                <a:gd name="T27" fmla="*/ 140 h 1719"/>
                <a:gd name="T28" fmla="*/ 264 w 1241"/>
                <a:gd name="T29" fmla="*/ 155 h 1719"/>
                <a:gd name="T30" fmla="*/ 272 w 1241"/>
                <a:gd name="T31" fmla="*/ 171 h 1719"/>
                <a:gd name="T32" fmla="*/ 272 w 1241"/>
                <a:gd name="T33" fmla="*/ 194 h 1719"/>
                <a:gd name="T34" fmla="*/ 272 w 1241"/>
                <a:gd name="T35" fmla="*/ 225 h 1719"/>
                <a:gd name="T36" fmla="*/ 264 w 1241"/>
                <a:gd name="T37" fmla="*/ 249 h 1719"/>
                <a:gd name="T38" fmla="*/ 256 w 1241"/>
                <a:gd name="T39" fmla="*/ 264 h 1719"/>
                <a:gd name="T40" fmla="*/ 241 w 1241"/>
                <a:gd name="T41" fmla="*/ 295 h 1719"/>
                <a:gd name="T42" fmla="*/ 225 w 1241"/>
                <a:gd name="T43" fmla="*/ 319 h 1719"/>
                <a:gd name="T44" fmla="*/ 217 w 1241"/>
                <a:gd name="T45" fmla="*/ 342 h 1719"/>
                <a:gd name="T46" fmla="*/ 202 w 1241"/>
                <a:gd name="T47" fmla="*/ 358 h 1719"/>
                <a:gd name="T48" fmla="*/ 194 w 1241"/>
                <a:gd name="T49" fmla="*/ 365 h 1719"/>
                <a:gd name="T50" fmla="*/ 171 w 1241"/>
                <a:gd name="T51" fmla="*/ 365 h 1719"/>
                <a:gd name="T52" fmla="*/ 148 w 1241"/>
                <a:gd name="T53" fmla="*/ 373 h 1719"/>
                <a:gd name="T54" fmla="*/ 132 w 1241"/>
                <a:gd name="T55" fmla="*/ 389 h 1719"/>
                <a:gd name="T56" fmla="*/ 116 w 1241"/>
                <a:gd name="T57" fmla="*/ 389 h 1719"/>
                <a:gd name="T58" fmla="*/ 116 w 1241"/>
                <a:gd name="T59" fmla="*/ 373 h 1719"/>
                <a:gd name="T60" fmla="*/ 93 w 1241"/>
                <a:gd name="T61" fmla="*/ 365 h 1719"/>
                <a:gd name="T62" fmla="*/ 62 w 1241"/>
                <a:gd name="T63" fmla="*/ 373 h 1719"/>
                <a:gd name="T64" fmla="*/ 39 w 1241"/>
                <a:gd name="T65" fmla="*/ 373 h 1719"/>
                <a:gd name="T66" fmla="*/ 23 w 1241"/>
                <a:gd name="T67" fmla="*/ 365 h 1719"/>
                <a:gd name="T68" fmla="*/ 23 w 1241"/>
                <a:gd name="T69" fmla="*/ 311 h 1719"/>
                <a:gd name="T70" fmla="*/ 23 w 1241"/>
                <a:gd name="T71" fmla="*/ 295 h 1719"/>
                <a:gd name="T72" fmla="*/ 31 w 1241"/>
                <a:gd name="T73" fmla="*/ 280 h 1719"/>
                <a:gd name="T74" fmla="*/ 47 w 1241"/>
                <a:gd name="T75" fmla="*/ 264 h 1719"/>
                <a:gd name="T76" fmla="*/ 47 w 1241"/>
                <a:gd name="T77" fmla="*/ 249 h 1719"/>
                <a:gd name="T78" fmla="*/ 39 w 1241"/>
                <a:gd name="T79" fmla="*/ 233 h 1719"/>
                <a:gd name="T80" fmla="*/ 16 w 1241"/>
                <a:gd name="T81" fmla="*/ 241 h 1719"/>
                <a:gd name="T82" fmla="*/ 8 w 1241"/>
                <a:gd name="T83" fmla="*/ 217 h 1719"/>
                <a:gd name="T84" fmla="*/ 0 w 1241"/>
                <a:gd name="T85" fmla="*/ 202 h 1719"/>
                <a:gd name="T86" fmla="*/ 16 w 1241"/>
                <a:gd name="T87" fmla="*/ 179 h 1719"/>
                <a:gd name="T88" fmla="*/ 31 w 1241"/>
                <a:gd name="T89" fmla="*/ 163 h 1719"/>
                <a:gd name="T90" fmla="*/ 47 w 1241"/>
                <a:gd name="T91" fmla="*/ 163 h 1719"/>
                <a:gd name="T92" fmla="*/ 62 w 1241"/>
                <a:gd name="T93" fmla="*/ 171 h 1719"/>
                <a:gd name="T94" fmla="*/ 70 w 1241"/>
                <a:gd name="T95" fmla="*/ 155 h 1719"/>
                <a:gd name="T96" fmla="*/ 70 w 1241"/>
                <a:gd name="T97" fmla="*/ 132 h 1719"/>
                <a:gd name="T98" fmla="*/ 86 w 1241"/>
                <a:gd name="T99" fmla="*/ 124 h 1719"/>
                <a:gd name="T100" fmla="*/ 116 w 1241"/>
                <a:gd name="T101" fmla="*/ 117 h 1719"/>
                <a:gd name="T102" fmla="*/ 132 w 1241"/>
                <a:gd name="T103" fmla="*/ 101 h 1719"/>
                <a:gd name="T104" fmla="*/ 132 w 1241"/>
                <a:gd name="T105" fmla="*/ 78 h 1719"/>
                <a:gd name="T106" fmla="*/ 132 w 1241"/>
                <a:gd name="T107" fmla="*/ 62 h 1719"/>
                <a:gd name="T108" fmla="*/ 124 w 1241"/>
                <a:gd name="T109" fmla="*/ 39 h 1719"/>
                <a:gd name="T110" fmla="*/ 116 w 1241"/>
                <a:gd name="T111" fmla="*/ 23 h 1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41" h="1719">
                  <a:moveTo>
                    <a:pt x="585" y="0"/>
                  </a:moveTo>
                  <a:lnTo>
                    <a:pt x="654" y="103"/>
                  </a:lnTo>
                  <a:lnTo>
                    <a:pt x="654" y="137"/>
                  </a:lnTo>
                  <a:lnTo>
                    <a:pt x="689" y="137"/>
                  </a:lnTo>
                  <a:lnTo>
                    <a:pt x="689" y="172"/>
                  </a:lnTo>
                  <a:lnTo>
                    <a:pt x="723" y="172"/>
                  </a:lnTo>
                  <a:lnTo>
                    <a:pt x="757" y="172"/>
                  </a:lnTo>
                  <a:lnTo>
                    <a:pt x="757" y="137"/>
                  </a:lnTo>
                  <a:lnTo>
                    <a:pt x="757" y="68"/>
                  </a:lnTo>
                  <a:lnTo>
                    <a:pt x="792" y="34"/>
                  </a:lnTo>
                  <a:lnTo>
                    <a:pt x="860" y="0"/>
                  </a:lnTo>
                  <a:lnTo>
                    <a:pt x="895" y="0"/>
                  </a:lnTo>
                  <a:lnTo>
                    <a:pt x="929" y="0"/>
                  </a:lnTo>
                  <a:lnTo>
                    <a:pt x="963" y="0"/>
                  </a:lnTo>
                  <a:lnTo>
                    <a:pt x="963" y="34"/>
                  </a:lnTo>
                  <a:lnTo>
                    <a:pt x="963" y="68"/>
                  </a:lnTo>
                  <a:lnTo>
                    <a:pt x="929" y="137"/>
                  </a:lnTo>
                  <a:lnTo>
                    <a:pt x="963" y="172"/>
                  </a:lnTo>
                  <a:lnTo>
                    <a:pt x="963" y="206"/>
                  </a:lnTo>
                  <a:lnTo>
                    <a:pt x="1033" y="274"/>
                  </a:lnTo>
                  <a:lnTo>
                    <a:pt x="1067" y="309"/>
                  </a:lnTo>
                  <a:lnTo>
                    <a:pt x="1067" y="343"/>
                  </a:lnTo>
                  <a:lnTo>
                    <a:pt x="1067" y="412"/>
                  </a:lnTo>
                  <a:lnTo>
                    <a:pt x="1067" y="446"/>
                  </a:lnTo>
                  <a:lnTo>
                    <a:pt x="1067" y="550"/>
                  </a:lnTo>
                  <a:lnTo>
                    <a:pt x="1067" y="583"/>
                  </a:lnTo>
                  <a:lnTo>
                    <a:pt x="1101" y="583"/>
                  </a:lnTo>
                  <a:lnTo>
                    <a:pt x="1101" y="617"/>
                  </a:lnTo>
                  <a:lnTo>
                    <a:pt x="1136" y="617"/>
                  </a:lnTo>
                  <a:lnTo>
                    <a:pt x="1170" y="687"/>
                  </a:lnTo>
                  <a:lnTo>
                    <a:pt x="1170" y="721"/>
                  </a:lnTo>
                  <a:lnTo>
                    <a:pt x="1204" y="755"/>
                  </a:lnTo>
                  <a:lnTo>
                    <a:pt x="1204" y="790"/>
                  </a:lnTo>
                  <a:lnTo>
                    <a:pt x="1204" y="859"/>
                  </a:lnTo>
                  <a:lnTo>
                    <a:pt x="1240" y="961"/>
                  </a:lnTo>
                  <a:lnTo>
                    <a:pt x="1204" y="996"/>
                  </a:lnTo>
                  <a:lnTo>
                    <a:pt x="1204" y="1065"/>
                  </a:lnTo>
                  <a:lnTo>
                    <a:pt x="1170" y="1099"/>
                  </a:lnTo>
                  <a:lnTo>
                    <a:pt x="1136" y="1133"/>
                  </a:lnTo>
                  <a:lnTo>
                    <a:pt x="1136" y="1167"/>
                  </a:lnTo>
                  <a:lnTo>
                    <a:pt x="1101" y="1270"/>
                  </a:lnTo>
                  <a:lnTo>
                    <a:pt x="1067" y="1305"/>
                  </a:lnTo>
                  <a:lnTo>
                    <a:pt x="1033" y="1374"/>
                  </a:lnTo>
                  <a:lnTo>
                    <a:pt x="998" y="1408"/>
                  </a:lnTo>
                  <a:lnTo>
                    <a:pt x="998" y="1477"/>
                  </a:lnTo>
                  <a:lnTo>
                    <a:pt x="963" y="1511"/>
                  </a:lnTo>
                  <a:lnTo>
                    <a:pt x="929" y="1546"/>
                  </a:lnTo>
                  <a:lnTo>
                    <a:pt x="895" y="1581"/>
                  </a:lnTo>
                  <a:lnTo>
                    <a:pt x="895" y="1614"/>
                  </a:lnTo>
                  <a:lnTo>
                    <a:pt x="860" y="1614"/>
                  </a:lnTo>
                  <a:lnTo>
                    <a:pt x="792" y="1614"/>
                  </a:lnTo>
                  <a:lnTo>
                    <a:pt x="757" y="1614"/>
                  </a:lnTo>
                  <a:lnTo>
                    <a:pt x="689" y="1614"/>
                  </a:lnTo>
                  <a:lnTo>
                    <a:pt x="654" y="1648"/>
                  </a:lnTo>
                  <a:lnTo>
                    <a:pt x="619" y="1683"/>
                  </a:lnTo>
                  <a:lnTo>
                    <a:pt x="585" y="1718"/>
                  </a:lnTo>
                  <a:lnTo>
                    <a:pt x="551" y="1718"/>
                  </a:lnTo>
                  <a:lnTo>
                    <a:pt x="516" y="1718"/>
                  </a:lnTo>
                  <a:lnTo>
                    <a:pt x="516" y="1683"/>
                  </a:lnTo>
                  <a:lnTo>
                    <a:pt x="516" y="1648"/>
                  </a:lnTo>
                  <a:lnTo>
                    <a:pt x="482" y="1614"/>
                  </a:lnTo>
                  <a:lnTo>
                    <a:pt x="413" y="1614"/>
                  </a:lnTo>
                  <a:lnTo>
                    <a:pt x="344" y="1648"/>
                  </a:lnTo>
                  <a:lnTo>
                    <a:pt x="275" y="1648"/>
                  </a:lnTo>
                  <a:lnTo>
                    <a:pt x="207" y="1648"/>
                  </a:lnTo>
                  <a:lnTo>
                    <a:pt x="172" y="1648"/>
                  </a:lnTo>
                  <a:lnTo>
                    <a:pt x="103" y="1683"/>
                  </a:lnTo>
                  <a:lnTo>
                    <a:pt x="103" y="1614"/>
                  </a:lnTo>
                  <a:lnTo>
                    <a:pt x="103" y="1477"/>
                  </a:lnTo>
                  <a:lnTo>
                    <a:pt x="103" y="1374"/>
                  </a:lnTo>
                  <a:lnTo>
                    <a:pt x="103" y="1340"/>
                  </a:lnTo>
                  <a:lnTo>
                    <a:pt x="103" y="1305"/>
                  </a:lnTo>
                  <a:lnTo>
                    <a:pt x="138" y="1270"/>
                  </a:lnTo>
                  <a:lnTo>
                    <a:pt x="138" y="1237"/>
                  </a:lnTo>
                  <a:lnTo>
                    <a:pt x="207" y="1203"/>
                  </a:lnTo>
                  <a:lnTo>
                    <a:pt x="207" y="1167"/>
                  </a:lnTo>
                  <a:lnTo>
                    <a:pt x="241" y="1133"/>
                  </a:lnTo>
                  <a:lnTo>
                    <a:pt x="207" y="1099"/>
                  </a:lnTo>
                  <a:lnTo>
                    <a:pt x="207" y="1065"/>
                  </a:lnTo>
                  <a:lnTo>
                    <a:pt x="172" y="1030"/>
                  </a:lnTo>
                  <a:lnTo>
                    <a:pt x="138" y="1030"/>
                  </a:lnTo>
                  <a:lnTo>
                    <a:pt x="69" y="1065"/>
                  </a:lnTo>
                  <a:lnTo>
                    <a:pt x="35" y="1065"/>
                  </a:lnTo>
                  <a:lnTo>
                    <a:pt x="35" y="961"/>
                  </a:lnTo>
                  <a:lnTo>
                    <a:pt x="35" y="927"/>
                  </a:lnTo>
                  <a:lnTo>
                    <a:pt x="0" y="893"/>
                  </a:lnTo>
                  <a:lnTo>
                    <a:pt x="35" y="859"/>
                  </a:lnTo>
                  <a:lnTo>
                    <a:pt x="69" y="790"/>
                  </a:lnTo>
                  <a:lnTo>
                    <a:pt x="138" y="755"/>
                  </a:lnTo>
                  <a:lnTo>
                    <a:pt x="138" y="721"/>
                  </a:lnTo>
                  <a:lnTo>
                    <a:pt x="172" y="721"/>
                  </a:lnTo>
                  <a:lnTo>
                    <a:pt x="207" y="721"/>
                  </a:lnTo>
                  <a:lnTo>
                    <a:pt x="241" y="755"/>
                  </a:lnTo>
                  <a:lnTo>
                    <a:pt x="275" y="755"/>
                  </a:lnTo>
                  <a:lnTo>
                    <a:pt x="310" y="755"/>
                  </a:lnTo>
                  <a:lnTo>
                    <a:pt x="310" y="687"/>
                  </a:lnTo>
                  <a:lnTo>
                    <a:pt x="310" y="653"/>
                  </a:lnTo>
                  <a:lnTo>
                    <a:pt x="310" y="583"/>
                  </a:lnTo>
                  <a:lnTo>
                    <a:pt x="344" y="583"/>
                  </a:lnTo>
                  <a:lnTo>
                    <a:pt x="379" y="550"/>
                  </a:lnTo>
                  <a:lnTo>
                    <a:pt x="447" y="516"/>
                  </a:lnTo>
                  <a:lnTo>
                    <a:pt x="516" y="516"/>
                  </a:lnTo>
                  <a:lnTo>
                    <a:pt x="551" y="480"/>
                  </a:lnTo>
                  <a:lnTo>
                    <a:pt x="585" y="446"/>
                  </a:lnTo>
                  <a:lnTo>
                    <a:pt x="585" y="412"/>
                  </a:lnTo>
                  <a:lnTo>
                    <a:pt x="585" y="343"/>
                  </a:lnTo>
                  <a:lnTo>
                    <a:pt x="585" y="309"/>
                  </a:lnTo>
                  <a:lnTo>
                    <a:pt x="585" y="274"/>
                  </a:lnTo>
                  <a:lnTo>
                    <a:pt x="585" y="206"/>
                  </a:lnTo>
                  <a:lnTo>
                    <a:pt x="551" y="172"/>
                  </a:lnTo>
                  <a:lnTo>
                    <a:pt x="551" y="137"/>
                  </a:lnTo>
                  <a:lnTo>
                    <a:pt x="516" y="103"/>
                  </a:lnTo>
                  <a:lnTo>
                    <a:pt x="585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6" name="Freeform 384"/>
            <p:cNvSpPr>
              <a:spLocks noChangeArrowheads="1"/>
            </p:cNvSpPr>
            <p:nvPr/>
          </p:nvSpPr>
          <p:spPr bwMode="auto">
            <a:xfrm>
              <a:off x="3673" y="1493"/>
              <a:ext cx="280" cy="389"/>
            </a:xfrm>
            <a:custGeom>
              <a:avLst/>
              <a:gdLst>
                <a:gd name="T0" fmla="*/ 148 w 1241"/>
                <a:gd name="T1" fmla="*/ 23 h 1719"/>
                <a:gd name="T2" fmla="*/ 155 w 1241"/>
                <a:gd name="T3" fmla="*/ 31 h 1719"/>
                <a:gd name="T4" fmla="*/ 163 w 1241"/>
                <a:gd name="T5" fmla="*/ 39 h 1719"/>
                <a:gd name="T6" fmla="*/ 171 w 1241"/>
                <a:gd name="T7" fmla="*/ 31 h 1719"/>
                <a:gd name="T8" fmla="*/ 179 w 1241"/>
                <a:gd name="T9" fmla="*/ 8 h 1719"/>
                <a:gd name="T10" fmla="*/ 202 w 1241"/>
                <a:gd name="T11" fmla="*/ 0 h 1719"/>
                <a:gd name="T12" fmla="*/ 217 w 1241"/>
                <a:gd name="T13" fmla="*/ 0 h 1719"/>
                <a:gd name="T14" fmla="*/ 217 w 1241"/>
                <a:gd name="T15" fmla="*/ 15 h 1719"/>
                <a:gd name="T16" fmla="*/ 217 w 1241"/>
                <a:gd name="T17" fmla="*/ 39 h 1719"/>
                <a:gd name="T18" fmla="*/ 233 w 1241"/>
                <a:gd name="T19" fmla="*/ 62 h 1719"/>
                <a:gd name="T20" fmla="*/ 241 w 1241"/>
                <a:gd name="T21" fmla="*/ 78 h 1719"/>
                <a:gd name="T22" fmla="*/ 241 w 1241"/>
                <a:gd name="T23" fmla="*/ 101 h 1719"/>
                <a:gd name="T24" fmla="*/ 241 w 1241"/>
                <a:gd name="T25" fmla="*/ 132 h 1719"/>
                <a:gd name="T26" fmla="*/ 248 w 1241"/>
                <a:gd name="T27" fmla="*/ 140 h 1719"/>
                <a:gd name="T28" fmla="*/ 264 w 1241"/>
                <a:gd name="T29" fmla="*/ 155 h 1719"/>
                <a:gd name="T30" fmla="*/ 272 w 1241"/>
                <a:gd name="T31" fmla="*/ 171 h 1719"/>
                <a:gd name="T32" fmla="*/ 272 w 1241"/>
                <a:gd name="T33" fmla="*/ 194 h 1719"/>
                <a:gd name="T34" fmla="*/ 272 w 1241"/>
                <a:gd name="T35" fmla="*/ 225 h 1719"/>
                <a:gd name="T36" fmla="*/ 264 w 1241"/>
                <a:gd name="T37" fmla="*/ 249 h 1719"/>
                <a:gd name="T38" fmla="*/ 256 w 1241"/>
                <a:gd name="T39" fmla="*/ 264 h 1719"/>
                <a:gd name="T40" fmla="*/ 241 w 1241"/>
                <a:gd name="T41" fmla="*/ 295 h 1719"/>
                <a:gd name="T42" fmla="*/ 225 w 1241"/>
                <a:gd name="T43" fmla="*/ 319 h 1719"/>
                <a:gd name="T44" fmla="*/ 217 w 1241"/>
                <a:gd name="T45" fmla="*/ 342 h 1719"/>
                <a:gd name="T46" fmla="*/ 202 w 1241"/>
                <a:gd name="T47" fmla="*/ 358 h 1719"/>
                <a:gd name="T48" fmla="*/ 194 w 1241"/>
                <a:gd name="T49" fmla="*/ 365 h 1719"/>
                <a:gd name="T50" fmla="*/ 171 w 1241"/>
                <a:gd name="T51" fmla="*/ 365 h 1719"/>
                <a:gd name="T52" fmla="*/ 148 w 1241"/>
                <a:gd name="T53" fmla="*/ 373 h 1719"/>
                <a:gd name="T54" fmla="*/ 132 w 1241"/>
                <a:gd name="T55" fmla="*/ 389 h 1719"/>
                <a:gd name="T56" fmla="*/ 116 w 1241"/>
                <a:gd name="T57" fmla="*/ 389 h 1719"/>
                <a:gd name="T58" fmla="*/ 116 w 1241"/>
                <a:gd name="T59" fmla="*/ 373 h 1719"/>
                <a:gd name="T60" fmla="*/ 93 w 1241"/>
                <a:gd name="T61" fmla="*/ 365 h 1719"/>
                <a:gd name="T62" fmla="*/ 62 w 1241"/>
                <a:gd name="T63" fmla="*/ 373 h 1719"/>
                <a:gd name="T64" fmla="*/ 39 w 1241"/>
                <a:gd name="T65" fmla="*/ 373 h 1719"/>
                <a:gd name="T66" fmla="*/ 23 w 1241"/>
                <a:gd name="T67" fmla="*/ 365 h 1719"/>
                <a:gd name="T68" fmla="*/ 23 w 1241"/>
                <a:gd name="T69" fmla="*/ 311 h 1719"/>
                <a:gd name="T70" fmla="*/ 23 w 1241"/>
                <a:gd name="T71" fmla="*/ 295 h 1719"/>
                <a:gd name="T72" fmla="*/ 31 w 1241"/>
                <a:gd name="T73" fmla="*/ 280 h 1719"/>
                <a:gd name="T74" fmla="*/ 47 w 1241"/>
                <a:gd name="T75" fmla="*/ 264 h 1719"/>
                <a:gd name="T76" fmla="*/ 47 w 1241"/>
                <a:gd name="T77" fmla="*/ 249 h 1719"/>
                <a:gd name="T78" fmla="*/ 39 w 1241"/>
                <a:gd name="T79" fmla="*/ 233 h 1719"/>
                <a:gd name="T80" fmla="*/ 16 w 1241"/>
                <a:gd name="T81" fmla="*/ 241 h 1719"/>
                <a:gd name="T82" fmla="*/ 8 w 1241"/>
                <a:gd name="T83" fmla="*/ 217 h 1719"/>
                <a:gd name="T84" fmla="*/ 0 w 1241"/>
                <a:gd name="T85" fmla="*/ 202 h 1719"/>
                <a:gd name="T86" fmla="*/ 16 w 1241"/>
                <a:gd name="T87" fmla="*/ 179 h 1719"/>
                <a:gd name="T88" fmla="*/ 31 w 1241"/>
                <a:gd name="T89" fmla="*/ 163 h 1719"/>
                <a:gd name="T90" fmla="*/ 47 w 1241"/>
                <a:gd name="T91" fmla="*/ 163 h 1719"/>
                <a:gd name="T92" fmla="*/ 62 w 1241"/>
                <a:gd name="T93" fmla="*/ 171 h 1719"/>
                <a:gd name="T94" fmla="*/ 70 w 1241"/>
                <a:gd name="T95" fmla="*/ 155 h 1719"/>
                <a:gd name="T96" fmla="*/ 70 w 1241"/>
                <a:gd name="T97" fmla="*/ 132 h 1719"/>
                <a:gd name="T98" fmla="*/ 86 w 1241"/>
                <a:gd name="T99" fmla="*/ 124 h 1719"/>
                <a:gd name="T100" fmla="*/ 116 w 1241"/>
                <a:gd name="T101" fmla="*/ 117 h 1719"/>
                <a:gd name="T102" fmla="*/ 132 w 1241"/>
                <a:gd name="T103" fmla="*/ 101 h 1719"/>
                <a:gd name="T104" fmla="*/ 132 w 1241"/>
                <a:gd name="T105" fmla="*/ 78 h 1719"/>
                <a:gd name="T106" fmla="*/ 132 w 1241"/>
                <a:gd name="T107" fmla="*/ 62 h 1719"/>
                <a:gd name="T108" fmla="*/ 124 w 1241"/>
                <a:gd name="T109" fmla="*/ 39 h 1719"/>
                <a:gd name="T110" fmla="*/ 116 w 1241"/>
                <a:gd name="T111" fmla="*/ 23 h 1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41" h="1719">
                  <a:moveTo>
                    <a:pt x="585" y="0"/>
                  </a:moveTo>
                  <a:lnTo>
                    <a:pt x="654" y="103"/>
                  </a:lnTo>
                  <a:lnTo>
                    <a:pt x="654" y="137"/>
                  </a:lnTo>
                  <a:lnTo>
                    <a:pt x="689" y="137"/>
                  </a:lnTo>
                  <a:lnTo>
                    <a:pt x="689" y="172"/>
                  </a:lnTo>
                  <a:lnTo>
                    <a:pt x="723" y="172"/>
                  </a:lnTo>
                  <a:lnTo>
                    <a:pt x="757" y="172"/>
                  </a:lnTo>
                  <a:lnTo>
                    <a:pt x="757" y="137"/>
                  </a:lnTo>
                  <a:lnTo>
                    <a:pt x="757" y="68"/>
                  </a:lnTo>
                  <a:lnTo>
                    <a:pt x="792" y="34"/>
                  </a:lnTo>
                  <a:lnTo>
                    <a:pt x="860" y="0"/>
                  </a:lnTo>
                  <a:lnTo>
                    <a:pt x="895" y="0"/>
                  </a:lnTo>
                  <a:lnTo>
                    <a:pt x="929" y="0"/>
                  </a:lnTo>
                  <a:lnTo>
                    <a:pt x="963" y="0"/>
                  </a:lnTo>
                  <a:lnTo>
                    <a:pt x="963" y="34"/>
                  </a:lnTo>
                  <a:lnTo>
                    <a:pt x="963" y="68"/>
                  </a:lnTo>
                  <a:lnTo>
                    <a:pt x="929" y="137"/>
                  </a:lnTo>
                  <a:lnTo>
                    <a:pt x="963" y="172"/>
                  </a:lnTo>
                  <a:lnTo>
                    <a:pt x="963" y="206"/>
                  </a:lnTo>
                  <a:lnTo>
                    <a:pt x="1033" y="274"/>
                  </a:lnTo>
                  <a:lnTo>
                    <a:pt x="1067" y="309"/>
                  </a:lnTo>
                  <a:lnTo>
                    <a:pt x="1067" y="343"/>
                  </a:lnTo>
                  <a:lnTo>
                    <a:pt x="1067" y="412"/>
                  </a:lnTo>
                  <a:lnTo>
                    <a:pt x="1067" y="446"/>
                  </a:lnTo>
                  <a:lnTo>
                    <a:pt x="1067" y="550"/>
                  </a:lnTo>
                  <a:lnTo>
                    <a:pt x="1067" y="583"/>
                  </a:lnTo>
                  <a:lnTo>
                    <a:pt x="1101" y="583"/>
                  </a:lnTo>
                  <a:lnTo>
                    <a:pt x="1101" y="617"/>
                  </a:lnTo>
                  <a:lnTo>
                    <a:pt x="1136" y="617"/>
                  </a:lnTo>
                  <a:lnTo>
                    <a:pt x="1170" y="687"/>
                  </a:lnTo>
                  <a:lnTo>
                    <a:pt x="1170" y="721"/>
                  </a:lnTo>
                  <a:lnTo>
                    <a:pt x="1204" y="755"/>
                  </a:lnTo>
                  <a:lnTo>
                    <a:pt x="1204" y="790"/>
                  </a:lnTo>
                  <a:lnTo>
                    <a:pt x="1204" y="859"/>
                  </a:lnTo>
                  <a:lnTo>
                    <a:pt x="1240" y="961"/>
                  </a:lnTo>
                  <a:lnTo>
                    <a:pt x="1204" y="996"/>
                  </a:lnTo>
                  <a:lnTo>
                    <a:pt x="1204" y="1065"/>
                  </a:lnTo>
                  <a:lnTo>
                    <a:pt x="1170" y="1099"/>
                  </a:lnTo>
                  <a:lnTo>
                    <a:pt x="1136" y="1133"/>
                  </a:lnTo>
                  <a:lnTo>
                    <a:pt x="1136" y="1167"/>
                  </a:lnTo>
                  <a:lnTo>
                    <a:pt x="1101" y="1270"/>
                  </a:lnTo>
                  <a:lnTo>
                    <a:pt x="1067" y="1305"/>
                  </a:lnTo>
                  <a:lnTo>
                    <a:pt x="1033" y="1374"/>
                  </a:lnTo>
                  <a:lnTo>
                    <a:pt x="998" y="1408"/>
                  </a:lnTo>
                  <a:lnTo>
                    <a:pt x="998" y="1477"/>
                  </a:lnTo>
                  <a:lnTo>
                    <a:pt x="963" y="1511"/>
                  </a:lnTo>
                  <a:lnTo>
                    <a:pt x="929" y="1546"/>
                  </a:lnTo>
                  <a:lnTo>
                    <a:pt x="895" y="1581"/>
                  </a:lnTo>
                  <a:lnTo>
                    <a:pt x="895" y="1614"/>
                  </a:lnTo>
                  <a:lnTo>
                    <a:pt x="860" y="1614"/>
                  </a:lnTo>
                  <a:lnTo>
                    <a:pt x="792" y="1614"/>
                  </a:lnTo>
                  <a:lnTo>
                    <a:pt x="757" y="1614"/>
                  </a:lnTo>
                  <a:lnTo>
                    <a:pt x="689" y="1614"/>
                  </a:lnTo>
                  <a:lnTo>
                    <a:pt x="654" y="1648"/>
                  </a:lnTo>
                  <a:lnTo>
                    <a:pt x="619" y="1683"/>
                  </a:lnTo>
                  <a:lnTo>
                    <a:pt x="585" y="1718"/>
                  </a:lnTo>
                  <a:lnTo>
                    <a:pt x="551" y="1718"/>
                  </a:lnTo>
                  <a:lnTo>
                    <a:pt x="516" y="1718"/>
                  </a:lnTo>
                  <a:lnTo>
                    <a:pt x="516" y="1683"/>
                  </a:lnTo>
                  <a:lnTo>
                    <a:pt x="516" y="1648"/>
                  </a:lnTo>
                  <a:lnTo>
                    <a:pt x="482" y="1614"/>
                  </a:lnTo>
                  <a:lnTo>
                    <a:pt x="413" y="1614"/>
                  </a:lnTo>
                  <a:lnTo>
                    <a:pt x="344" y="1648"/>
                  </a:lnTo>
                  <a:lnTo>
                    <a:pt x="275" y="1648"/>
                  </a:lnTo>
                  <a:lnTo>
                    <a:pt x="207" y="1648"/>
                  </a:lnTo>
                  <a:lnTo>
                    <a:pt x="172" y="1648"/>
                  </a:lnTo>
                  <a:lnTo>
                    <a:pt x="103" y="1683"/>
                  </a:lnTo>
                  <a:lnTo>
                    <a:pt x="103" y="1614"/>
                  </a:lnTo>
                  <a:lnTo>
                    <a:pt x="103" y="1477"/>
                  </a:lnTo>
                  <a:lnTo>
                    <a:pt x="103" y="1374"/>
                  </a:lnTo>
                  <a:lnTo>
                    <a:pt x="103" y="1340"/>
                  </a:lnTo>
                  <a:lnTo>
                    <a:pt x="103" y="1305"/>
                  </a:lnTo>
                  <a:lnTo>
                    <a:pt x="138" y="1270"/>
                  </a:lnTo>
                  <a:lnTo>
                    <a:pt x="138" y="1237"/>
                  </a:lnTo>
                  <a:lnTo>
                    <a:pt x="207" y="1203"/>
                  </a:lnTo>
                  <a:lnTo>
                    <a:pt x="207" y="1167"/>
                  </a:lnTo>
                  <a:lnTo>
                    <a:pt x="241" y="1133"/>
                  </a:lnTo>
                  <a:lnTo>
                    <a:pt x="207" y="1099"/>
                  </a:lnTo>
                  <a:lnTo>
                    <a:pt x="207" y="1065"/>
                  </a:lnTo>
                  <a:lnTo>
                    <a:pt x="172" y="1030"/>
                  </a:lnTo>
                  <a:lnTo>
                    <a:pt x="138" y="1030"/>
                  </a:lnTo>
                  <a:lnTo>
                    <a:pt x="69" y="1065"/>
                  </a:lnTo>
                  <a:lnTo>
                    <a:pt x="35" y="1065"/>
                  </a:lnTo>
                  <a:lnTo>
                    <a:pt x="35" y="961"/>
                  </a:lnTo>
                  <a:lnTo>
                    <a:pt x="35" y="927"/>
                  </a:lnTo>
                  <a:lnTo>
                    <a:pt x="0" y="893"/>
                  </a:lnTo>
                  <a:lnTo>
                    <a:pt x="35" y="859"/>
                  </a:lnTo>
                  <a:lnTo>
                    <a:pt x="69" y="790"/>
                  </a:lnTo>
                  <a:lnTo>
                    <a:pt x="138" y="755"/>
                  </a:lnTo>
                  <a:lnTo>
                    <a:pt x="138" y="721"/>
                  </a:lnTo>
                  <a:lnTo>
                    <a:pt x="172" y="721"/>
                  </a:lnTo>
                  <a:lnTo>
                    <a:pt x="207" y="721"/>
                  </a:lnTo>
                  <a:lnTo>
                    <a:pt x="241" y="755"/>
                  </a:lnTo>
                  <a:lnTo>
                    <a:pt x="275" y="755"/>
                  </a:lnTo>
                  <a:lnTo>
                    <a:pt x="310" y="755"/>
                  </a:lnTo>
                  <a:lnTo>
                    <a:pt x="310" y="687"/>
                  </a:lnTo>
                  <a:lnTo>
                    <a:pt x="310" y="653"/>
                  </a:lnTo>
                  <a:lnTo>
                    <a:pt x="310" y="583"/>
                  </a:lnTo>
                  <a:lnTo>
                    <a:pt x="344" y="583"/>
                  </a:lnTo>
                  <a:lnTo>
                    <a:pt x="379" y="550"/>
                  </a:lnTo>
                  <a:lnTo>
                    <a:pt x="447" y="516"/>
                  </a:lnTo>
                  <a:lnTo>
                    <a:pt x="516" y="516"/>
                  </a:lnTo>
                  <a:lnTo>
                    <a:pt x="551" y="480"/>
                  </a:lnTo>
                  <a:lnTo>
                    <a:pt x="585" y="446"/>
                  </a:lnTo>
                  <a:lnTo>
                    <a:pt x="585" y="412"/>
                  </a:lnTo>
                  <a:lnTo>
                    <a:pt x="585" y="343"/>
                  </a:lnTo>
                  <a:lnTo>
                    <a:pt x="585" y="309"/>
                  </a:lnTo>
                  <a:lnTo>
                    <a:pt x="585" y="274"/>
                  </a:lnTo>
                  <a:lnTo>
                    <a:pt x="585" y="206"/>
                  </a:lnTo>
                  <a:lnTo>
                    <a:pt x="551" y="172"/>
                  </a:lnTo>
                  <a:lnTo>
                    <a:pt x="551" y="137"/>
                  </a:lnTo>
                  <a:lnTo>
                    <a:pt x="516" y="103"/>
                  </a:lnTo>
                  <a:lnTo>
                    <a:pt x="585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67" name="Freeform 385"/>
            <p:cNvSpPr>
              <a:spLocks noChangeArrowheads="1"/>
            </p:cNvSpPr>
            <p:nvPr/>
          </p:nvSpPr>
          <p:spPr bwMode="auto">
            <a:xfrm>
              <a:off x="3860" y="1088"/>
              <a:ext cx="374" cy="365"/>
            </a:xfrm>
            <a:custGeom>
              <a:avLst/>
              <a:gdLst>
                <a:gd name="T0" fmla="*/ 31 w 1652"/>
                <a:gd name="T1" fmla="*/ 0 h 1616"/>
                <a:gd name="T2" fmla="*/ 16 w 1652"/>
                <a:gd name="T3" fmla="*/ 16 h 1616"/>
                <a:gd name="T4" fmla="*/ 0 w 1652"/>
                <a:gd name="T5" fmla="*/ 31 h 1616"/>
                <a:gd name="T6" fmla="*/ 8 w 1652"/>
                <a:gd name="T7" fmla="*/ 47 h 1616"/>
                <a:gd name="T8" fmla="*/ 23 w 1652"/>
                <a:gd name="T9" fmla="*/ 47 h 1616"/>
                <a:gd name="T10" fmla="*/ 47 w 1652"/>
                <a:gd name="T11" fmla="*/ 62 h 1616"/>
                <a:gd name="T12" fmla="*/ 55 w 1652"/>
                <a:gd name="T13" fmla="*/ 77 h 1616"/>
                <a:gd name="T14" fmla="*/ 78 w 1652"/>
                <a:gd name="T15" fmla="*/ 93 h 1616"/>
                <a:gd name="T16" fmla="*/ 86 w 1652"/>
                <a:gd name="T17" fmla="*/ 85 h 1616"/>
                <a:gd name="T18" fmla="*/ 78 w 1652"/>
                <a:gd name="T19" fmla="*/ 70 h 1616"/>
                <a:gd name="T20" fmla="*/ 70 w 1652"/>
                <a:gd name="T21" fmla="*/ 62 h 1616"/>
                <a:gd name="T22" fmla="*/ 70 w 1652"/>
                <a:gd name="T23" fmla="*/ 23 h 1616"/>
                <a:gd name="T24" fmla="*/ 55 w 1652"/>
                <a:gd name="T25" fmla="*/ 0 h 1616"/>
                <a:gd name="T26" fmla="*/ 179 w 1652"/>
                <a:gd name="T27" fmla="*/ 85 h 1616"/>
                <a:gd name="T28" fmla="*/ 163 w 1652"/>
                <a:gd name="T29" fmla="*/ 70 h 1616"/>
                <a:gd name="T30" fmla="*/ 148 w 1652"/>
                <a:gd name="T31" fmla="*/ 62 h 1616"/>
                <a:gd name="T32" fmla="*/ 117 w 1652"/>
                <a:gd name="T33" fmla="*/ 62 h 1616"/>
                <a:gd name="T34" fmla="*/ 109 w 1652"/>
                <a:gd name="T35" fmla="*/ 70 h 1616"/>
                <a:gd name="T36" fmla="*/ 117 w 1652"/>
                <a:gd name="T37" fmla="*/ 93 h 1616"/>
                <a:gd name="T38" fmla="*/ 125 w 1652"/>
                <a:gd name="T39" fmla="*/ 101 h 1616"/>
                <a:gd name="T40" fmla="*/ 156 w 1652"/>
                <a:gd name="T41" fmla="*/ 108 h 1616"/>
                <a:gd name="T42" fmla="*/ 172 w 1652"/>
                <a:gd name="T43" fmla="*/ 116 h 1616"/>
                <a:gd name="T44" fmla="*/ 179 w 1652"/>
                <a:gd name="T45" fmla="*/ 132 h 1616"/>
                <a:gd name="T46" fmla="*/ 203 w 1652"/>
                <a:gd name="T47" fmla="*/ 147 h 1616"/>
                <a:gd name="T48" fmla="*/ 218 w 1652"/>
                <a:gd name="T49" fmla="*/ 163 h 1616"/>
                <a:gd name="T50" fmla="*/ 234 w 1652"/>
                <a:gd name="T51" fmla="*/ 171 h 1616"/>
                <a:gd name="T52" fmla="*/ 234 w 1652"/>
                <a:gd name="T53" fmla="*/ 194 h 1616"/>
                <a:gd name="T54" fmla="*/ 249 w 1652"/>
                <a:gd name="T55" fmla="*/ 202 h 1616"/>
                <a:gd name="T56" fmla="*/ 273 w 1652"/>
                <a:gd name="T57" fmla="*/ 233 h 1616"/>
                <a:gd name="T58" fmla="*/ 281 w 1652"/>
                <a:gd name="T59" fmla="*/ 272 h 1616"/>
                <a:gd name="T60" fmla="*/ 288 w 1652"/>
                <a:gd name="T61" fmla="*/ 287 h 1616"/>
                <a:gd name="T62" fmla="*/ 304 w 1652"/>
                <a:gd name="T63" fmla="*/ 310 h 1616"/>
                <a:gd name="T64" fmla="*/ 312 w 1652"/>
                <a:gd name="T65" fmla="*/ 318 h 1616"/>
                <a:gd name="T66" fmla="*/ 312 w 1652"/>
                <a:gd name="T67" fmla="*/ 303 h 1616"/>
                <a:gd name="T68" fmla="*/ 304 w 1652"/>
                <a:gd name="T69" fmla="*/ 279 h 1616"/>
                <a:gd name="T70" fmla="*/ 304 w 1652"/>
                <a:gd name="T71" fmla="*/ 248 h 1616"/>
                <a:gd name="T72" fmla="*/ 319 w 1652"/>
                <a:gd name="T73" fmla="*/ 241 h 1616"/>
                <a:gd name="T74" fmla="*/ 327 w 1652"/>
                <a:gd name="T75" fmla="*/ 225 h 1616"/>
                <a:gd name="T76" fmla="*/ 312 w 1652"/>
                <a:gd name="T77" fmla="*/ 217 h 1616"/>
                <a:gd name="T78" fmla="*/ 296 w 1652"/>
                <a:gd name="T79" fmla="*/ 186 h 1616"/>
                <a:gd name="T80" fmla="*/ 288 w 1652"/>
                <a:gd name="T81" fmla="*/ 147 h 1616"/>
                <a:gd name="T82" fmla="*/ 273 w 1652"/>
                <a:gd name="T83" fmla="*/ 139 h 1616"/>
                <a:gd name="T84" fmla="*/ 249 w 1652"/>
                <a:gd name="T85" fmla="*/ 132 h 1616"/>
                <a:gd name="T86" fmla="*/ 210 w 1652"/>
                <a:gd name="T87" fmla="*/ 108 h 1616"/>
                <a:gd name="T88" fmla="*/ 195 w 1652"/>
                <a:gd name="T89" fmla="*/ 93 h 1616"/>
                <a:gd name="T90" fmla="*/ 187 w 1652"/>
                <a:gd name="T91" fmla="*/ 85 h 1616"/>
                <a:gd name="T92" fmla="*/ 343 w 1652"/>
                <a:gd name="T93" fmla="*/ 318 h 1616"/>
                <a:gd name="T94" fmla="*/ 319 w 1652"/>
                <a:gd name="T95" fmla="*/ 326 h 1616"/>
                <a:gd name="T96" fmla="*/ 319 w 1652"/>
                <a:gd name="T97" fmla="*/ 349 h 1616"/>
                <a:gd name="T98" fmla="*/ 327 w 1652"/>
                <a:gd name="T99" fmla="*/ 357 h 1616"/>
                <a:gd name="T100" fmla="*/ 350 w 1652"/>
                <a:gd name="T101" fmla="*/ 357 h 1616"/>
                <a:gd name="T102" fmla="*/ 366 w 1652"/>
                <a:gd name="T103" fmla="*/ 365 h 1616"/>
                <a:gd name="T104" fmla="*/ 374 w 1652"/>
                <a:gd name="T105" fmla="*/ 349 h 1616"/>
                <a:gd name="T106" fmla="*/ 358 w 1652"/>
                <a:gd name="T107" fmla="*/ 334 h 1616"/>
                <a:gd name="T108" fmla="*/ 343 w 1652"/>
                <a:gd name="T109" fmla="*/ 318 h 1616"/>
                <a:gd name="T110" fmla="*/ 319 w 1652"/>
                <a:gd name="T111" fmla="*/ 272 h 1616"/>
                <a:gd name="T112" fmla="*/ 319 w 1652"/>
                <a:gd name="T113" fmla="*/ 295 h 1616"/>
                <a:gd name="T114" fmla="*/ 343 w 1652"/>
                <a:gd name="T115" fmla="*/ 303 h 1616"/>
                <a:gd name="T116" fmla="*/ 350 w 1652"/>
                <a:gd name="T117" fmla="*/ 295 h 1616"/>
                <a:gd name="T118" fmla="*/ 343 w 1652"/>
                <a:gd name="T119" fmla="*/ 279 h 1616"/>
                <a:gd name="T120" fmla="*/ 327 w 1652"/>
                <a:gd name="T121" fmla="*/ 264 h 16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52" h="1616">
                  <a:moveTo>
                    <a:pt x="207" y="0"/>
                  </a:moveTo>
                  <a:lnTo>
                    <a:pt x="137" y="0"/>
                  </a:lnTo>
                  <a:lnTo>
                    <a:pt x="103" y="0"/>
                  </a:lnTo>
                  <a:lnTo>
                    <a:pt x="69" y="69"/>
                  </a:lnTo>
                  <a:lnTo>
                    <a:pt x="34" y="102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34" y="206"/>
                  </a:lnTo>
                  <a:lnTo>
                    <a:pt x="69" y="206"/>
                  </a:lnTo>
                  <a:lnTo>
                    <a:pt x="103" y="206"/>
                  </a:lnTo>
                  <a:lnTo>
                    <a:pt x="172" y="240"/>
                  </a:lnTo>
                  <a:lnTo>
                    <a:pt x="207" y="274"/>
                  </a:lnTo>
                  <a:lnTo>
                    <a:pt x="207" y="309"/>
                  </a:lnTo>
                  <a:lnTo>
                    <a:pt x="241" y="343"/>
                  </a:lnTo>
                  <a:lnTo>
                    <a:pt x="241" y="377"/>
                  </a:lnTo>
                  <a:lnTo>
                    <a:pt x="344" y="413"/>
                  </a:lnTo>
                  <a:lnTo>
                    <a:pt x="378" y="413"/>
                  </a:lnTo>
                  <a:lnTo>
                    <a:pt x="378" y="377"/>
                  </a:lnTo>
                  <a:lnTo>
                    <a:pt x="378" y="343"/>
                  </a:lnTo>
                  <a:lnTo>
                    <a:pt x="344" y="309"/>
                  </a:lnTo>
                  <a:lnTo>
                    <a:pt x="310" y="309"/>
                  </a:lnTo>
                  <a:lnTo>
                    <a:pt x="310" y="274"/>
                  </a:lnTo>
                  <a:lnTo>
                    <a:pt x="344" y="137"/>
                  </a:lnTo>
                  <a:lnTo>
                    <a:pt x="310" y="102"/>
                  </a:lnTo>
                  <a:lnTo>
                    <a:pt x="274" y="34"/>
                  </a:lnTo>
                  <a:lnTo>
                    <a:pt x="241" y="0"/>
                  </a:lnTo>
                  <a:lnTo>
                    <a:pt x="207" y="0"/>
                  </a:lnTo>
                  <a:close/>
                  <a:moveTo>
                    <a:pt x="791" y="377"/>
                  </a:moveTo>
                  <a:lnTo>
                    <a:pt x="758" y="343"/>
                  </a:lnTo>
                  <a:lnTo>
                    <a:pt x="722" y="309"/>
                  </a:lnTo>
                  <a:lnTo>
                    <a:pt x="688" y="274"/>
                  </a:lnTo>
                  <a:lnTo>
                    <a:pt x="654" y="274"/>
                  </a:lnTo>
                  <a:lnTo>
                    <a:pt x="551" y="274"/>
                  </a:lnTo>
                  <a:lnTo>
                    <a:pt x="516" y="274"/>
                  </a:lnTo>
                  <a:lnTo>
                    <a:pt x="481" y="274"/>
                  </a:lnTo>
                  <a:lnTo>
                    <a:pt x="481" y="309"/>
                  </a:lnTo>
                  <a:lnTo>
                    <a:pt x="516" y="377"/>
                  </a:lnTo>
                  <a:lnTo>
                    <a:pt x="516" y="413"/>
                  </a:lnTo>
                  <a:lnTo>
                    <a:pt x="516" y="446"/>
                  </a:lnTo>
                  <a:lnTo>
                    <a:pt x="551" y="446"/>
                  </a:lnTo>
                  <a:lnTo>
                    <a:pt x="585" y="446"/>
                  </a:lnTo>
                  <a:lnTo>
                    <a:pt x="688" y="480"/>
                  </a:lnTo>
                  <a:lnTo>
                    <a:pt x="722" y="480"/>
                  </a:lnTo>
                  <a:lnTo>
                    <a:pt x="758" y="515"/>
                  </a:lnTo>
                  <a:lnTo>
                    <a:pt x="791" y="550"/>
                  </a:lnTo>
                  <a:lnTo>
                    <a:pt x="791" y="584"/>
                  </a:lnTo>
                  <a:lnTo>
                    <a:pt x="860" y="617"/>
                  </a:lnTo>
                  <a:lnTo>
                    <a:pt x="895" y="652"/>
                  </a:lnTo>
                  <a:lnTo>
                    <a:pt x="895" y="687"/>
                  </a:lnTo>
                  <a:lnTo>
                    <a:pt x="963" y="721"/>
                  </a:lnTo>
                  <a:lnTo>
                    <a:pt x="998" y="756"/>
                  </a:lnTo>
                  <a:lnTo>
                    <a:pt x="1032" y="756"/>
                  </a:lnTo>
                  <a:lnTo>
                    <a:pt x="1032" y="790"/>
                  </a:lnTo>
                  <a:lnTo>
                    <a:pt x="1032" y="859"/>
                  </a:lnTo>
                  <a:lnTo>
                    <a:pt x="1067" y="893"/>
                  </a:lnTo>
                  <a:lnTo>
                    <a:pt x="1102" y="893"/>
                  </a:lnTo>
                  <a:lnTo>
                    <a:pt x="1169" y="961"/>
                  </a:lnTo>
                  <a:lnTo>
                    <a:pt x="1204" y="1030"/>
                  </a:lnTo>
                  <a:lnTo>
                    <a:pt x="1204" y="1134"/>
                  </a:lnTo>
                  <a:lnTo>
                    <a:pt x="1239" y="1203"/>
                  </a:lnTo>
                  <a:lnTo>
                    <a:pt x="1239" y="1237"/>
                  </a:lnTo>
                  <a:lnTo>
                    <a:pt x="1273" y="1271"/>
                  </a:lnTo>
                  <a:lnTo>
                    <a:pt x="1307" y="1340"/>
                  </a:lnTo>
                  <a:lnTo>
                    <a:pt x="1342" y="1374"/>
                  </a:lnTo>
                  <a:lnTo>
                    <a:pt x="1342" y="1408"/>
                  </a:lnTo>
                  <a:lnTo>
                    <a:pt x="1376" y="1408"/>
                  </a:lnTo>
                  <a:lnTo>
                    <a:pt x="1376" y="1374"/>
                  </a:lnTo>
                  <a:lnTo>
                    <a:pt x="1376" y="1340"/>
                  </a:lnTo>
                  <a:lnTo>
                    <a:pt x="1342" y="1305"/>
                  </a:lnTo>
                  <a:lnTo>
                    <a:pt x="1342" y="1237"/>
                  </a:lnTo>
                  <a:lnTo>
                    <a:pt x="1342" y="1134"/>
                  </a:lnTo>
                  <a:lnTo>
                    <a:pt x="1342" y="1100"/>
                  </a:lnTo>
                  <a:lnTo>
                    <a:pt x="1376" y="1065"/>
                  </a:lnTo>
                  <a:lnTo>
                    <a:pt x="1411" y="1065"/>
                  </a:lnTo>
                  <a:lnTo>
                    <a:pt x="1446" y="1030"/>
                  </a:lnTo>
                  <a:lnTo>
                    <a:pt x="1446" y="996"/>
                  </a:lnTo>
                  <a:lnTo>
                    <a:pt x="1376" y="996"/>
                  </a:lnTo>
                  <a:lnTo>
                    <a:pt x="1376" y="961"/>
                  </a:lnTo>
                  <a:lnTo>
                    <a:pt x="1342" y="928"/>
                  </a:lnTo>
                  <a:lnTo>
                    <a:pt x="1307" y="824"/>
                  </a:lnTo>
                  <a:lnTo>
                    <a:pt x="1307" y="756"/>
                  </a:lnTo>
                  <a:lnTo>
                    <a:pt x="1273" y="652"/>
                  </a:lnTo>
                  <a:lnTo>
                    <a:pt x="1239" y="652"/>
                  </a:lnTo>
                  <a:lnTo>
                    <a:pt x="1204" y="617"/>
                  </a:lnTo>
                  <a:lnTo>
                    <a:pt x="1135" y="584"/>
                  </a:lnTo>
                  <a:lnTo>
                    <a:pt x="1102" y="584"/>
                  </a:lnTo>
                  <a:lnTo>
                    <a:pt x="998" y="550"/>
                  </a:lnTo>
                  <a:lnTo>
                    <a:pt x="929" y="480"/>
                  </a:lnTo>
                  <a:lnTo>
                    <a:pt x="895" y="446"/>
                  </a:lnTo>
                  <a:lnTo>
                    <a:pt x="860" y="413"/>
                  </a:lnTo>
                  <a:lnTo>
                    <a:pt x="825" y="413"/>
                  </a:lnTo>
                  <a:lnTo>
                    <a:pt x="825" y="377"/>
                  </a:lnTo>
                  <a:lnTo>
                    <a:pt x="791" y="377"/>
                  </a:lnTo>
                  <a:close/>
                  <a:moveTo>
                    <a:pt x="1514" y="1408"/>
                  </a:moveTo>
                  <a:lnTo>
                    <a:pt x="1446" y="1443"/>
                  </a:lnTo>
                  <a:lnTo>
                    <a:pt x="1411" y="1443"/>
                  </a:lnTo>
                  <a:lnTo>
                    <a:pt x="1411" y="1478"/>
                  </a:lnTo>
                  <a:lnTo>
                    <a:pt x="1411" y="1546"/>
                  </a:lnTo>
                  <a:lnTo>
                    <a:pt x="1411" y="1580"/>
                  </a:lnTo>
                  <a:lnTo>
                    <a:pt x="1446" y="1580"/>
                  </a:lnTo>
                  <a:lnTo>
                    <a:pt x="1514" y="1580"/>
                  </a:lnTo>
                  <a:lnTo>
                    <a:pt x="1548" y="1580"/>
                  </a:lnTo>
                  <a:lnTo>
                    <a:pt x="1583" y="1615"/>
                  </a:lnTo>
                  <a:lnTo>
                    <a:pt x="1618" y="1615"/>
                  </a:lnTo>
                  <a:lnTo>
                    <a:pt x="1618" y="1580"/>
                  </a:lnTo>
                  <a:lnTo>
                    <a:pt x="1651" y="1546"/>
                  </a:lnTo>
                  <a:lnTo>
                    <a:pt x="1618" y="1511"/>
                  </a:lnTo>
                  <a:lnTo>
                    <a:pt x="1583" y="1478"/>
                  </a:lnTo>
                  <a:lnTo>
                    <a:pt x="1548" y="1443"/>
                  </a:lnTo>
                  <a:lnTo>
                    <a:pt x="1514" y="1408"/>
                  </a:lnTo>
                  <a:close/>
                  <a:moveTo>
                    <a:pt x="1446" y="1167"/>
                  </a:moveTo>
                  <a:lnTo>
                    <a:pt x="1411" y="1203"/>
                  </a:lnTo>
                  <a:lnTo>
                    <a:pt x="1411" y="1271"/>
                  </a:lnTo>
                  <a:lnTo>
                    <a:pt x="1411" y="1305"/>
                  </a:lnTo>
                  <a:lnTo>
                    <a:pt x="1446" y="1340"/>
                  </a:lnTo>
                  <a:lnTo>
                    <a:pt x="1514" y="1340"/>
                  </a:lnTo>
                  <a:lnTo>
                    <a:pt x="1548" y="1340"/>
                  </a:lnTo>
                  <a:lnTo>
                    <a:pt x="1548" y="1305"/>
                  </a:lnTo>
                  <a:lnTo>
                    <a:pt x="1514" y="1271"/>
                  </a:lnTo>
                  <a:lnTo>
                    <a:pt x="1514" y="1237"/>
                  </a:lnTo>
                  <a:lnTo>
                    <a:pt x="1479" y="1203"/>
                  </a:lnTo>
                  <a:lnTo>
                    <a:pt x="1446" y="1167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8" name="Freeform 386"/>
            <p:cNvSpPr>
              <a:spLocks noChangeArrowheads="1"/>
            </p:cNvSpPr>
            <p:nvPr/>
          </p:nvSpPr>
          <p:spPr bwMode="auto">
            <a:xfrm>
              <a:off x="3860" y="1088"/>
              <a:ext cx="85" cy="93"/>
            </a:xfrm>
            <a:custGeom>
              <a:avLst/>
              <a:gdLst>
                <a:gd name="T0" fmla="*/ 46 w 379"/>
                <a:gd name="T1" fmla="*/ 0 h 414"/>
                <a:gd name="T2" fmla="*/ 31 w 379"/>
                <a:gd name="T3" fmla="*/ 0 h 414"/>
                <a:gd name="T4" fmla="*/ 23 w 379"/>
                <a:gd name="T5" fmla="*/ 0 h 414"/>
                <a:gd name="T6" fmla="*/ 15 w 379"/>
                <a:gd name="T7" fmla="*/ 16 h 414"/>
                <a:gd name="T8" fmla="*/ 8 w 379"/>
                <a:gd name="T9" fmla="*/ 23 h 414"/>
                <a:gd name="T10" fmla="*/ 0 w 379"/>
                <a:gd name="T11" fmla="*/ 31 h 414"/>
                <a:gd name="T12" fmla="*/ 0 w 379"/>
                <a:gd name="T13" fmla="*/ 39 h 414"/>
                <a:gd name="T14" fmla="*/ 8 w 379"/>
                <a:gd name="T15" fmla="*/ 46 h 414"/>
                <a:gd name="T16" fmla="*/ 15 w 379"/>
                <a:gd name="T17" fmla="*/ 46 h 414"/>
                <a:gd name="T18" fmla="*/ 23 w 379"/>
                <a:gd name="T19" fmla="*/ 46 h 414"/>
                <a:gd name="T20" fmla="*/ 39 w 379"/>
                <a:gd name="T21" fmla="*/ 54 h 414"/>
                <a:gd name="T22" fmla="*/ 46 w 379"/>
                <a:gd name="T23" fmla="*/ 62 h 414"/>
                <a:gd name="T24" fmla="*/ 46 w 379"/>
                <a:gd name="T25" fmla="*/ 69 h 414"/>
                <a:gd name="T26" fmla="*/ 54 w 379"/>
                <a:gd name="T27" fmla="*/ 77 h 414"/>
                <a:gd name="T28" fmla="*/ 54 w 379"/>
                <a:gd name="T29" fmla="*/ 85 h 414"/>
                <a:gd name="T30" fmla="*/ 77 w 379"/>
                <a:gd name="T31" fmla="*/ 93 h 414"/>
                <a:gd name="T32" fmla="*/ 85 w 379"/>
                <a:gd name="T33" fmla="*/ 93 h 414"/>
                <a:gd name="T34" fmla="*/ 85 w 379"/>
                <a:gd name="T35" fmla="*/ 85 h 414"/>
                <a:gd name="T36" fmla="*/ 85 w 379"/>
                <a:gd name="T37" fmla="*/ 77 h 414"/>
                <a:gd name="T38" fmla="*/ 77 w 379"/>
                <a:gd name="T39" fmla="*/ 69 h 414"/>
                <a:gd name="T40" fmla="*/ 70 w 379"/>
                <a:gd name="T41" fmla="*/ 69 h 414"/>
                <a:gd name="T42" fmla="*/ 70 w 379"/>
                <a:gd name="T43" fmla="*/ 62 h 414"/>
                <a:gd name="T44" fmla="*/ 77 w 379"/>
                <a:gd name="T45" fmla="*/ 31 h 414"/>
                <a:gd name="T46" fmla="*/ 70 w 379"/>
                <a:gd name="T47" fmla="*/ 23 h 414"/>
                <a:gd name="T48" fmla="*/ 61 w 379"/>
                <a:gd name="T49" fmla="*/ 8 h 414"/>
                <a:gd name="T50" fmla="*/ 54 w 379"/>
                <a:gd name="T51" fmla="*/ 0 h 414"/>
                <a:gd name="T52" fmla="*/ 46 w 379"/>
                <a:gd name="T53" fmla="*/ 0 h 4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79" h="414">
                  <a:moveTo>
                    <a:pt x="207" y="0"/>
                  </a:moveTo>
                  <a:lnTo>
                    <a:pt x="137" y="0"/>
                  </a:lnTo>
                  <a:lnTo>
                    <a:pt x="103" y="0"/>
                  </a:lnTo>
                  <a:lnTo>
                    <a:pt x="69" y="69"/>
                  </a:lnTo>
                  <a:lnTo>
                    <a:pt x="34" y="102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34" y="206"/>
                  </a:lnTo>
                  <a:lnTo>
                    <a:pt x="69" y="206"/>
                  </a:lnTo>
                  <a:lnTo>
                    <a:pt x="103" y="206"/>
                  </a:lnTo>
                  <a:lnTo>
                    <a:pt x="172" y="240"/>
                  </a:lnTo>
                  <a:lnTo>
                    <a:pt x="207" y="274"/>
                  </a:lnTo>
                  <a:lnTo>
                    <a:pt x="207" y="309"/>
                  </a:lnTo>
                  <a:lnTo>
                    <a:pt x="241" y="343"/>
                  </a:lnTo>
                  <a:lnTo>
                    <a:pt x="241" y="377"/>
                  </a:lnTo>
                  <a:lnTo>
                    <a:pt x="344" y="413"/>
                  </a:lnTo>
                  <a:lnTo>
                    <a:pt x="378" y="413"/>
                  </a:lnTo>
                  <a:lnTo>
                    <a:pt x="378" y="377"/>
                  </a:lnTo>
                  <a:lnTo>
                    <a:pt x="378" y="343"/>
                  </a:lnTo>
                  <a:lnTo>
                    <a:pt x="344" y="309"/>
                  </a:lnTo>
                  <a:lnTo>
                    <a:pt x="310" y="309"/>
                  </a:lnTo>
                  <a:lnTo>
                    <a:pt x="310" y="274"/>
                  </a:lnTo>
                  <a:lnTo>
                    <a:pt x="344" y="137"/>
                  </a:lnTo>
                  <a:lnTo>
                    <a:pt x="310" y="102"/>
                  </a:lnTo>
                  <a:lnTo>
                    <a:pt x="274" y="34"/>
                  </a:lnTo>
                  <a:lnTo>
                    <a:pt x="241" y="0"/>
                  </a:lnTo>
                  <a:lnTo>
                    <a:pt x="207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69" name="Freeform 387"/>
            <p:cNvSpPr>
              <a:spLocks noChangeArrowheads="1"/>
            </p:cNvSpPr>
            <p:nvPr/>
          </p:nvSpPr>
          <p:spPr bwMode="auto">
            <a:xfrm>
              <a:off x="3969" y="1150"/>
              <a:ext cx="218" cy="256"/>
            </a:xfrm>
            <a:custGeom>
              <a:avLst/>
              <a:gdLst>
                <a:gd name="T0" fmla="*/ 62 w 965"/>
                <a:gd name="T1" fmla="*/ 16 h 1135"/>
                <a:gd name="T2" fmla="*/ 47 w 965"/>
                <a:gd name="T3" fmla="*/ 0 h 1135"/>
                <a:gd name="T4" fmla="*/ 16 w 965"/>
                <a:gd name="T5" fmla="*/ 0 h 1135"/>
                <a:gd name="T6" fmla="*/ 0 w 965"/>
                <a:gd name="T7" fmla="*/ 0 h 1135"/>
                <a:gd name="T8" fmla="*/ 8 w 965"/>
                <a:gd name="T9" fmla="*/ 23 h 1135"/>
                <a:gd name="T10" fmla="*/ 8 w 965"/>
                <a:gd name="T11" fmla="*/ 39 h 1135"/>
                <a:gd name="T12" fmla="*/ 23 w 965"/>
                <a:gd name="T13" fmla="*/ 39 h 1135"/>
                <a:gd name="T14" fmla="*/ 54 w 965"/>
                <a:gd name="T15" fmla="*/ 46 h 1135"/>
                <a:gd name="T16" fmla="*/ 70 w 965"/>
                <a:gd name="T17" fmla="*/ 62 h 1135"/>
                <a:gd name="T18" fmla="*/ 86 w 965"/>
                <a:gd name="T19" fmla="*/ 77 h 1135"/>
                <a:gd name="T20" fmla="*/ 94 w 965"/>
                <a:gd name="T21" fmla="*/ 93 h 1135"/>
                <a:gd name="T22" fmla="*/ 117 w 965"/>
                <a:gd name="T23" fmla="*/ 108 h 1135"/>
                <a:gd name="T24" fmla="*/ 124 w 965"/>
                <a:gd name="T25" fmla="*/ 116 h 1135"/>
                <a:gd name="T26" fmla="*/ 132 w 965"/>
                <a:gd name="T27" fmla="*/ 139 h 1135"/>
                <a:gd name="T28" fmla="*/ 155 w 965"/>
                <a:gd name="T29" fmla="*/ 155 h 1135"/>
                <a:gd name="T30" fmla="*/ 163 w 965"/>
                <a:gd name="T31" fmla="*/ 194 h 1135"/>
                <a:gd name="T32" fmla="*/ 171 w 965"/>
                <a:gd name="T33" fmla="*/ 217 h 1135"/>
                <a:gd name="T34" fmla="*/ 187 w 965"/>
                <a:gd name="T35" fmla="*/ 240 h 1135"/>
                <a:gd name="T36" fmla="*/ 194 w 965"/>
                <a:gd name="T37" fmla="*/ 256 h 1135"/>
                <a:gd name="T38" fmla="*/ 202 w 965"/>
                <a:gd name="T39" fmla="*/ 248 h 1135"/>
                <a:gd name="T40" fmla="*/ 194 w 965"/>
                <a:gd name="T41" fmla="*/ 233 h 1135"/>
                <a:gd name="T42" fmla="*/ 194 w 965"/>
                <a:gd name="T43" fmla="*/ 194 h 1135"/>
                <a:gd name="T44" fmla="*/ 202 w 965"/>
                <a:gd name="T45" fmla="*/ 178 h 1135"/>
                <a:gd name="T46" fmla="*/ 218 w 965"/>
                <a:gd name="T47" fmla="*/ 171 h 1135"/>
                <a:gd name="T48" fmla="*/ 202 w 965"/>
                <a:gd name="T49" fmla="*/ 163 h 1135"/>
                <a:gd name="T50" fmla="*/ 194 w 965"/>
                <a:gd name="T51" fmla="*/ 148 h 1135"/>
                <a:gd name="T52" fmla="*/ 187 w 965"/>
                <a:gd name="T53" fmla="*/ 108 h 1135"/>
                <a:gd name="T54" fmla="*/ 171 w 965"/>
                <a:gd name="T55" fmla="*/ 85 h 1135"/>
                <a:gd name="T56" fmla="*/ 148 w 965"/>
                <a:gd name="T57" fmla="*/ 70 h 1135"/>
                <a:gd name="T58" fmla="*/ 117 w 965"/>
                <a:gd name="T59" fmla="*/ 62 h 1135"/>
                <a:gd name="T60" fmla="*/ 94 w 965"/>
                <a:gd name="T61" fmla="*/ 39 h 1135"/>
                <a:gd name="T62" fmla="*/ 78 w 965"/>
                <a:gd name="T63" fmla="*/ 31 h 1135"/>
                <a:gd name="T64" fmla="*/ 70 w 965"/>
                <a:gd name="T65" fmla="*/ 23 h 113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65" h="1135">
                  <a:moveTo>
                    <a:pt x="310" y="103"/>
                  </a:moveTo>
                  <a:lnTo>
                    <a:pt x="276" y="69"/>
                  </a:lnTo>
                  <a:lnTo>
                    <a:pt x="241" y="34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70" y="0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35" y="103"/>
                  </a:lnTo>
                  <a:lnTo>
                    <a:pt x="35" y="138"/>
                  </a:lnTo>
                  <a:lnTo>
                    <a:pt x="35" y="172"/>
                  </a:lnTo>
                  <a:lnTo>
                    <a:pt x="70" y="172"/>
                  </a:lnTo>
                  <a:lnTo>
                    <a:pt x="104" y="172"/>
                  </a:lnTo>
                  <a:lnTo>
                    <a:pt x="207" y="206"/>
                  </a:lnTo>
                  <a:lnTo>
                    <a:pt x="241" y="206"/>
                  </a:lnTo>
                  <a:lnTo>
                    <a:pt x="276" y="240"/>
                  </a:lnTo>
                  <a:lnTo>
                    <a:pt x="310" y="275"/>
                  </a:lnTo>
                  <a:lnTo>
                    <a:pt x="310" y="310"/>
                  </a:lnTo>
                  <a:lnTo>
                    <a:pt x="379" y="343"/>
                  </a:lnTo>
                  <a:lnTo>
                    <a:pt x="414" y="377"/>
                  </a:lnTo>
                  <a:lnTo>
                    <a:pt x="414" y="413"/>
                  </a:lnTo>
                  <a:lnTo>
                    <a:pt x="482" y="447"/>
                  </a:lnTo>
                  <a:lnTo>
                    <a:pt x="516" y="481"/>
                  </a:lnTo>
                  <a:lnTo>
                    <a:pt x="551" y="481"/>
                  </a:lnTo>
                  <a:lnTo>
                    <a:pt x="551" y="516"/>
                  </a:lnTo>
                  <a:lnTo>
                    <a:pt x="551" y="584"/>
                  </a:lnTo>
                  <a:lnTo>
                    <a:pt x="586" y="618"/>
                  </a:lnTo>
                  <a:lnTo>
                    <a:pt x="620" y="618"/>
                  </a:lnTo>
                  <a:lnTo>
                    <a:pt x="688" y="687"/>
                  </a:lnTo>
                  <a:lnTo>
                    <a:pt x="723" y="756"/>
                  </a:lnTo>
                  <a:lnTo>
                    <a:pt x="723" y="860"/>
                  </a:lnTo>
                  <a:lnTo>
                    <a:pt x="758" y="928"/>
                  </a:lnTo>
                  <a:lnTo>
                    <a:pt x="758" y="962"/>
                  </a:lnTo>
                  <a:lnTo>
                    <a:pt x="792" y="997"/>
                  </a:lnTo>
                  <a:lnTo>
                    <a:pt x="826" y="1065"/>
                  </a:lnTo>
                  <a:lnTo>
                    <a:pt x="860" y="1100"/>
                  </a:lnTo>
                  <a:lnTo>
                    <a:pt x="860" y="1134"/>
                  </a:lnTo>
                  <a:lnTo>
                    <a:pt x="895" y="1134"/>
                  </a:lnTo>
                  <a:lnTo>
                    <a:pt x="895" y="1100"/>
                  </a:lnTo>
                  <a:lnTo>
                    <a:pt x="895" y="1065"/>
                  </a:lnTo>
                  <a:lnTo>
                    <a:pt x="860" y="1031"/>
                  </a:lnTo>
                  <a:lnTo>
                    <a:pt x="860" y="962"/>
                  </a:lnTo>
                  <a:lnTo>
                    <a:pt x="860" y="860"/>
                  </a:lnTo>
                  <a:lnTo>
                    <a:pt x="860" y="825"/>
                  </a:lnTo>
                  <a:lnTo>
                    <a:pt x="895" y="791"/>
                  </a:lnTo>
                  <a:lnTo>
                    <a:pt x="930" y="791"/>
                  </a:lnTo>
                  <a:lnTo>
                    <a:pt x="964" y="756"/>
                  </a:lnTo>
                  <a:lnTo>
                    <a:pt x="964" y="721"/>
                  </a:lnTo>
                  <a:lnTo>
                    <a:pt x="895" y="721"/>
                  </a:lnTo>
                  <a:lnTo>
                    <a:pt x="895" y="687"/>
                  </a:lnTo>
                  <a:lnTo>
                    <a:pt x="860" y="654"/>
                  </a:lnTo>
                  <a:lnTo>
                    <a:pt x="826" y="550"/>
                  </a:lnTo>
                  <a:lnTo>
                    <a:pt x="826" y="481"/>
                  </a:lnTo>
                  <a:lnTo>
                    <a:pt x="792" y="377"/>
                  </a:lnTo>
                  <a:lnTo>
                    <a:pt x="758" y="377"/>
                  </a:lnTo>
                  <a:lnTo>
                    <a:pt x="723" y="343"/>
                  </a:lnTo>
                  <a:lnTo>
                    <a:pt x="654" y="310"/>
                  </a:lnTo>
                  <a:lnTo>
                    <a:pt x="620" y="310"/>
                  </a:lnTo>
                  <a:lnTo>
                    <a:pt x="516" y="275"/>
                  </a:lnTo>
                  <a:lnTo>
                    <a:pt x="448" y="206"/>
                  </a:lnTo>
                  <a:lnTo>
                    <a:pt x="414" y="172"/>
                  </a:lnTo>
                  <a:lnTo>
                    <a:pt x="379" y="138"/>
                  </a:lnTo>
                  <a:lnTo>
                    <a:pt x="344" y="138"/>
                  </a:lnTo>
                  <a:lnTo>
                    <a:pt x="344" y="103"/>
                  </a:lnTo>
                  <a:lnTo>
                    <a:pt x="310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0" name="Freeform 388"/>
            <p:cNvSpPr>
              <a:spLocks noChangeArrowheads="1"/>
            </p:cNvSpPr>
            <p:nvPr/>
          </p:nvSpPr>
          <p:spPr bwMode="auto">
            <a:xfrm>
              <a:off x="4180" y="1407"/>
              <a:ext cx="54" cy="46"/>
            </a:xfrm>
            <a:custGeom>
              <a:avLst/>
              <a:gdLst>
                <a:gd name="T0" fmla="*/ 23 w 241"/>
                <a:gd name="T1" fmla="*/ 0 h 208"/>
                <a:gd name="T2" fmla="*/ 8 w 241"/>
                <a:gd name="T3" fmla="*/ 8 h 208"/>
                <a:gd name="T4" fmla="*/ 0 w 241"/>
                <a:gd name="T5" fmla="*/ 8 h 208"/>
                <a:gd name="T6" fmla="*/ 0 w 241"/>
                <a:gd name="T7" fmla="*/ 15 h 208"/>
                <a:gd name="T8" fmla="*/ 0 w 241"/>
                <a:gd name="T9" fmla="*/ 30 h 208"/>
                <a:gd name="T10" fmla="*/ 0 w 241"/>
                <a:gd name="T11" fmla="*/ 38 h 208"/>
                <a:gd name="T12" fmla="*/ 8 w 241"/>
                <a:gd name="T13" fmla="*/ 38 h 208"/>
                <a:gd name="T14" fmla="*/ 23 w 241"/>
                <a:gd name="T15" fmla="*/ 38 h 208"/>
                <a:gd name="T16" fmla="*/ 31 w 241"/>
                <a:gd name="T17" fmla="*/ 38 h 208"/>
                <a:gd name="T18" fmla="*/ 39 w 241"/>
                <a:gd name="T19" fmla="*/ 46 h 208"/>
                <a:gd name="T20" fmla="*/ 46 w 241"/>
                <a:gd name="T21" fmla="*/ 46 h 208"/>
                <a:gd name="T22" fmla="*/ 46 w 241"/>
                <a:gd name="T23" fmla="*/ 38 h 208"/>
                <a:gd name="T24" fmla="*/ 54 w 241"/>
                <a:gd name="T25" fmla="*/ 30 h 208"/>
                <a:gd name="T26" fmla="*/ 46 w 241"/>
                <a:gd name="T27" fmla="*/ 23 h 208"/>
                <a:gd name="T28" fmla="*/ 39 w 241"/>
                <a:gd name="T29" fmla="*/ 15 h 208"/>
                <a:gd name="T30" fmla="*/ 31 w 241"/>
                <a:gd name="T31" fmla="*/ 8 h 208"/>
                <a:gd name="T32" fmla="*/ 23 w 241"/>
                <a:gd name="T33" fmla="*/ 0 h 2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1" h="208">
                  <a:moveTo>
                    <a:pt x="103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70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34" y="172"/>
                  </a:lnTo>
                  <a:lnTo>
                    <a:pt x="103" y="172"/>
                  </a:lnTo>
                  <a:lnTo>
                    <a:pt x="137" y="172"/>
                  </a:lnTo>
                  <a:lnTo>
                    <a:pt x="172" y="207"/>
                  </a:lnTo>
                  <a:lnTo>
                    <a:pt x="207" y="207"/>
                  </a:lnTo>
                  <a:lnTo>
                    <a:pt x="207" y="172"/>
                  </a:lnTo>
                  <a:lnTo>
                    <a:pt x="240" y="137"/>
                  </a:lnTo>
                  <a:lnTo>
                    <a:pt x="207" y="103"/>
                  </a:lnTo>
                  <a:lnTo>
                    <a:pt x="172" y="70"/>
                  </a:lnTo>
                  <a:lnTo>
                    <a:pt x="137" y="34"/>
                  </a:lnTo>
                  <a:lnTo>
                    <a:pt x="103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1" name="Freeform 389"/>
            <p:cNvSpPr>
              <a:spLocks noChangeArrowheads="1"/>
            </p:cNvSpPr>
            <p:nvPr/>
          </p:nvSpPr>
          <p:spPr bwMode="auto">
            <a:xfrm>
              <a:off x="4180" y="1353"/>
              <a:ext cx="30" cy="38"/>
            </a:xfrm>
            <a:custGeom>
              <a:avLst/>
              <a:gdLst>
                <a:gd name="T0" fmla="*/ 7 w 138"/>
                <a:gd name="T1" fmla="*/ 0 h 173"/>
                <a:gd name="T2" fmla="*/ 0 w 138"/>
                <a:gd name="T3" fmla="*/ 8 h 173"/>
                <a:gd name="T4" fmla="*/ 0 w 138"/>
                <a:gd name="T5" fmla="*/ 23 h 173"/>
                <a:gd name="T6" fmla="*/ 0 w 138"/>
                <a:gd name="T7" fmla="*/ 30 h 173"/>
                <a:gd name="T8" fmla="*/ 7 w 138"/>
                <a:gd name="T9" fmla="*/ 38 h 173"/>
                <a:gd name="T10" fmla="*/ 22 w 138"/>
                <a:gd name="T11" fmla="*/ 38 h 173"/>
                <a:gd name="T12" fmla="*/ 30 w 138"/>
                <a:gd name="T13" fmla="*/ 38 h 173"/>
                <a:gd name="T14" fmla="*/ 30 w 138"/>
                <a:gd name="T15" fmla="*/ 30 h 173"/>
                <a:gd name="T16" fmla="*/ 22 w 138"/>
                <a:gd name="T17" fmla="*/ 23 h 173"/>
                <a:gd name="T18" fmla="*/ 22 w 138"/>
                <a:gd name="T19" fmla="*/ 15 h 173"/>
                <a:gd name="T20" fmla="*/ 15 w 138"/>
                <a:gd name="T21" fmla="*/ 8 h 173"/>
                <a:gd name="T22" fmla="*/ 7 w 138"/>
                <a:gd name="T23" fmla="*/ 0 h 1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8" h="173">
                  <a:moveTo>
                    <a:pt x="34" y="0"/>
                  </a:moveTo>
                  <a:lnTo>
                    <a:pt x="0" y="35"/>
                  </a:lnTo>
                  <a:lnTo>
                    <a:pt x="0" y="104"/>
                  </a:lnTo>
                  <a:lnTo>
                    <a:pt x="0" y="138"/>
                  </a:lnTo>
                  <a:lnTo>
                    <a:pt x="34" y="172"/>
                  </a:lnTo>
                  <a:lnTo>
                    <a:pt x="103" y="172"/>
                  </a:lnTo>
                  <a:lnTo>
                    <a:pt x="137" y="172"/>
                  </a:lnTo>
                  <a:lnTo>
                    <a:pt x="137" y="138"/>
                  </a:lnTo>
                  <a:lnTo>
                    <a:pt x="103" y="104"/>
                  </a:lnTo>
                  <a:lnTo>
                    <a:pt x="103" y="70"/>
                  </a:lnTo>
                  <a:lnTo>
                    <a:pt x="68" y="35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2" name="Freeform 390"/>
            <p:cNvSpPr>
              <a:spLocks noChangeArrowheads="1"/>
            </p:cNvSpPr>
            <p:nvPr/>
          </p:nvSpPr>
          <p:spPr bwMode="auto">
            <a:xfrm>
              <a:off x="4078" y="1415"/>
              <a:ext cx="70" cy="61"/>
            </a:xfrm>
            <a:custGeom>
              <a:avLst/>
              <a:gdLst>
                <a:gd name="T0" fmla="*/ 8 w 311"/>
                <a:gd name="T1" fmla="*/ 0 h 275"/>
                <a:gd name="T2" fmla="*/ 0 w 311"/>
                <a:gd name="T3" fmla="*/ 23 h 275"/>
                <a:gd name="T4" fmla="*/ 0 w 311"/>
                <a:gd name="T5" fmla="*/ 30 h 275"/>
                <a:gd name="T6" fmla="*/ 8 w 311"/>
                <a:gd name="T7" fmla="*/ 38 h 275"/>
                <a:gd name="T8" fmla="*/ 8 w 311"/>
                <a:gd name="T9" fmla="*/ 46 h 275"/>
                <a:gd name="T10" fmla="*/ 8 w 311"/>
                <a:gd name="T11" fmla="*/ 53 h 275"/>
                <a:gd name="T12" fmla="*/ 16 w 311"/>
                <a:gd name="T13" fmla="*/ 53 h 275"/>
                <a:gd name="T14" fmla="*/ 31 w 311"/>
                <a:gd name="T15" fmla="*/ 46 h 275"/>
                <a:gd name="T16" fmla="*/ 39 w 311"/>
                <a:gd name="T17" fmla="*/ 46 h 275"/>
                <a:gd name="T18" fmla="*/ 46 w 311"/>
                <a:gd name="T19" fmla="*/ 53 h 275"/>
                <a:gd name="T20" fmla="*/ 54 w 311"/>
                <a:gd name="T21" fmla="*/ 61 h 275"/>
                <a:gd name="T22" fmla="*/ 62 w 311"/>
                <a:gd name="T23" fmla="*/ 61 h 275"/>
                <a:gd name="T24" fmla="*/ 70 w 311"/>
                <a:gd name="T25" fmla="*/ 53 h 275"/>
                <a:gd name="T26" fmla="*/ 70 w 311"/>
                <a:gd name="T27" fmla="*/ 38 h 275"/>
                <a:gd name="T28" fmla="*/ 62 w 311"/>
                <a:gd name="T29" fmla="*/ 15 h 275"/>
                <a:gd name="T30" fmla="*/ 54 w 311"/>
                <a:gd name="T31" fmla="*/ 15 h 275"/>
                <a:gd name="T32" fmla="*/ 46 w 311"/>
                <a:gd name="T33" fmla="*/ 8 h 275"/>
                <a:gd name="T34" fmla="*/ 31 w 311"/>
                <a:gd name="T35" fmla="*/ 0 h 275"/>
                <a:gd name="T36" fmla="*/ 23 w 311"/>
                <a:gd name="T37" fmla="*/ 0 h 275"/>
                <a:gd name="T38" fmla="*/ 16 w 311"/>
                <a:gd name="T39" fmla="*/ 0 h 275"/>
                <a:gd name="T40" fmla="*/ 8 w 311"/>
                <a:gd name="T41" fmla="*/ 0 h 2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11" h="275">
                  <a:moveTo>
                    <a:pt x="34" y="0"/>
                  </a:moveTo>
                  <a:lnTo>
                    <a:pt x="0" y="103"/>
                  </a:lnTo>
                  <a:lnTo>
                    <a:pt x="0" y="137"/>
                  </a:lnTo>
                  <a:lnTo>
                    <a:pt x="34" y="172"/>
                  </a:lnTo>
                  <a:lnTo>
                    <a:pt x="34" y="207"/>
                  </a:lnTo>
                  <a:lnTo>
                    <a:pt x="34" y="240"/>
                  </a:lnTo>
                  <a:lnTo>
                    <a:pt x="69" y="240"/>
                  </a:lnTo>
                  <a:lnTo>
                    <a:pt x="138" y="207"/>
                  </a:lnTo>
                  <a:lnTo>
                    <a:pt x="172" y="207"/>
                  </a:lnTo>
                  <a:lnTo>
                    <a:pt x="206" y="240"/>
                  </a:lnTo>
                  <a:lnTo>
                    <a:pt x="241" y="274"/>
                  </a:lnTo>
                  <a:lnTo>
                    <a:pt x="275" y="274"/>
                  </a:lnTo>
                  <a:lnTo>
                    <a:pt x="310" y="240"/>
                  </a:lnTo>
                  <a:lnTo>
                    <a:pt x="310" y="172"/>
                  </a:lnTo>
                  <a:lnTo>
                    <a:pt x="275" y="69"/>
                  </a:lnTo>
                  <a:lnTo>
                    <a:pt x="241" y="69"/>
                  </a:lnTo>
                  <a:lnTo>
                    <a:pt x="206" y="35"/>
                  </a:lnTo>
                  <a:lnTo>
                    <a:pt x="138" y="0"/>
                  </a:lnTo>
                  <a:lnTo>
                    <a:pt x="104" y="0"/>
                  </a:lnTo>
                  <a:lnTo>
                    <a:pt x="69" y="0"/>
                  </a:lnTo>
                  <a:lnTo>
                    <a:pt x="34" y="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73" name="Freeform 391"/>
            <p:cNvSpPr>
              <a:spLocks noChangeArrowheads="1"/>
            </p:cNvSpPr>
            <p:nvPr/>
          </p:nvSpPr>
          <p:spPr bwMode="auto">
            <a:xfrm>
              <a:off x="4078" y="1415"/>
              <a:ext cx="70" cy="61"/>
            </a:xfrm>
            <a:custGeom>
              <a:avLst/>
              <a:gdLst>
                <a:gd name="T0" fmla="*/ 8 w 311"/>
                <a:gd name="T1" fmla="*/ 0 h 275"/>
                <a:gd name="T2" fmla="*/ 0 w 311"/>
                <a:gd name="T3" fmla="*/ 23 h 275"/>
                <a:gd name="T4" fmla="*/ 0 w 311"/>
                <a:gd name="T5" fmla="*/ 30 h 275"/>
                <a:gd name="T6" fmla="*/ 8 w 311"/>
                <a:gd name="T7" fmla="*/ 38 h 275"/>
                <a:gd name="T8" fmla="*/ 8 w 311"/>
                <a:gd name="T9" fmla="*/ 46 h 275"/>
                <a:gd name="T10" fmla="*/ 8 w 311"/>
                <a:gd name="T11" fmla="*/ 53 h 275"/>
                <a:gd name="T12" fmla="*/ 16 w 311"/>
                <a:gd name="T13" fmla="*/ 53 h 275"/>
                <a:gd name="T14" fmla="*/ 31 w 311"/>
                <a:gd name="T15" fmla="*/ 46 h 275"/>
                <a:gd name="T16" fmla="*/ 39 w 311"/>
                <a:gd name="T17" fmla="*/ 46 h 275"/>
                <a:gd name="T18" fmla="*/ 46 w 311"/>
                <a:gd name="T19" fmla="*/ 53 h 275"/>
                <a:gd name="T20" fmla="*/ 54 w 311"/>
                <a:gd name="T21" fmla="*/ 61 h 275"/>
                <a:gd name="T22" fmla="*/ 62 w 311"/>
                <a:gd name="T23" fmla="*/ 61 h 275"/>
                <a:gd name="T24" fmla="*/ 70 w 311"/>
                <a:gd name="T25" fmla="*/ 53 h 275"/>
                <a:gd name="T26" fmla="*/ 70 w 311"/>
                <a:gd name="T27" fmla="*/ 38 h 275"/>
                <a:gd name="T28" fmla="*/ 62 w 311"/>
                <a:gd name="T29" fmla="*/ 15 h 275"/>
                <a:gd name="T30" fmla="*/ 54 w 311"/>
                <a:gd name="T31" fmla="*/ 15 h 275"/>
                <a:gd name="T32" fmla="*/ 46 w 311"/>
                <a:gd name="T33" fmla="*/ 8 h 275"/>
                <a:gd name="T34" fmla="*/ 31 w 311"/>
                <a:gd name="T35" fmla="*/ 0 h 275"/>
                <a:gd name="T36" fmla="*/ 23 w 311"/>
                <a:gd name="T37" fmla="*/ 0 h 275"/>
                <a:gd name="T38" fmla="*/ 16 w 311"/>
                <a:gd name="T39" fmla="*/ 0 h 275"/>
                <a:gd name="T40" fmla="*/ 8 w 311"/>
                <a:gd name="T41" fmla="*/ 0 h 2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11" h="275">
                  <a:moveTo>
                    <a:pt x="34" y="0"/>
                  </a:moveTo>
                  <a:lnTo>
                    <a:pt x="0" y="103"/>
                  </a:lnTo>
                  <a:lnTo>
                    <a:pt x="0" y="137"/>
                  </a:lnTo>
                  <a:lnTo>
                    <a:pt x="34" y="172"/>
                  </a:lnTo>
                  <a:lnTo>
                    <a:pt x="34" y="207"/>
                  </a:lnTo>
                  <a:lnTo>
                    <a:pt x="34" y="240"/>
                  </a:lnTo>
                  <a:lnTo>
                    <a:pt x="69" y="240"/>
                  </a:lnTo>
                  <a:lnTo>
                    <a:pt x="138" y="207"/>
                  </a:lnTo>
                  <a:lnTo>
                    <a:pt x="172" y="207"/>
                  </a:lnTo>
                  <a:lnTo>
                    <a:pt x="206" y="240"/>
                  </a:lnTo>
                  <a:lnTo>
                    <a:pt x="241" y="274"/>
                  </a:lnTo>
                  <a:lnTo>
                    <a:pt x="275" y="274"/>
                  </a:lnTo>
                  <a:lnTo>
                    <a:pt x="310" y="240"/>
                  </a:lnTo>
                  <a:lnTo>
                    <a:pt x="310" y="172"/>
                  </a:lnTo>
                  <a:lnTo>
                    <a:pt x="275" y="69"/>
                  </a:lnTo>
                  <a:lnTo>
                    <a:pt x="241" y="69"/>
                  </a:lnTo>
                  <a:lnTo>
                    <a:pt x="206" y="35"/>
                  </a:lnTo>
                  <a:lnTo>
                    <a:pt x="138" y="0"/>
                  </a:lnTo>
                  <a:lnTo>
                    <a:pt x="104" y="0"/>
                  </a:lnTo>
                  <a:lnTo>
                    <a:pt x="69" y="0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4" name="Freeform 392"/>
            <p:cNvSpPr>
              <a:spLocks noChangeArrowheads="1"/>
            </p:cNvSpPr>
            <p:nvPr/>
          </p:nvSpPr>
          <p:spPr bwMode="auto">
            <a:xfrm>
              <a:off x="3915" y="1291"/>
              <a:ext cx="171" cy="233"/>
            </a:xfrm>
            <a:custGeom>
              <a:avLst/>
              <a:gdLst>
                <a:gd name="T0" fmla="*/ 163 w 758"/>
                <a:gd name="T1" fmla="*/ 147 h 1032"/>
                <a:gd name="T2" fmla="*/ 171 w 758"/>
                <a:gd name="T3" fmla="*/ 163 h 1032"/>
                <a:gd name="T4" fmla="*/ 171 w 758"/>
                <a:gd name="T5" fmla="*/ 178 h 1032"/>
                <a:gd name="T6" fmla="*/ 163 w 758"/>
                <a:gd name="T7" fmla="*/ 194 h 1032"/>
                <a:gd name="T8" fmla="*/ 148 w 758"/>
                <a:gd name="T9" fmla="*/ 178 h 1032"/>
                <a:gd name="T10" fmla="*/ 132 w 758"/>
                <a:gd name="T11" fmla="*/ 171 h 1032"/>
                <a:gd name="T12" fmla="*/ 124 w 758"/>
                <a:gd name="T13" fmla="*/ 178 h 1032"/>
                <a:gd name="T14" fmla="*/ 132 w 758"/>
                <a:gd name="T15" fmla="*/ 202 h 1032"/>
                <a:gd name="T16" fmla="*/ 140 w 758"/>
                <a:gd name="T17" fmla="*/ 217 h 1032"/>
                <a:gd name="T18" fmla="*/ 140 w 758"/>
                <a:gd name="T19" fmla="*/ 233 h 1032"/>
                <a:gd name="T20" fmla="*/ 124 w 758"/>
                <a:gd name="T21" fmla="*/ 225 h 1032"/>
                <a:gd name="T22" fmla="*/ 101 w 758"/>
                <a:gd name="T23" fmla="*/ 210 h 1032"/>
                <a:gd name="T24" fmla="*/ 93 w 758"/>
                <a:gd name="T25" fmla="*/ 202 h 1032"/>
                <a:gd name="T26" fmla="*/ 85 w 758"/>
                <a:gd name="T27" fmla="*/ 171 h 1032"/>
                <a:gd name="T28" fmla="*/ 70 w 758"/>
                <a:gd name="T29" fmla="*/ 147 h 1032"/>
                <a:gd name="T30" fmla="*/ 62 w 758"/>
                <a:gd name="T31" fmla="*/ 132 h 1032"/>
                <a:gd name="T32" fmla="*/ 54 w 758"/>
                <a:gd name="T33" fmla="*/ 117 h 1032"/>
                <a:gd name="T34" fmla="*/ 54 w 758"/>
                <a:gd name="T35" fmla="*/ 101 h 1032"/>
                <a:gd name="T36" fmla="*/ 46 w 758"/>
                <a:gd name="T37" fmla="*/ 78 h 1032"/>
                <a:gd name="T38" fmla="*/ 31 w 758"/>
                <a:gd name="T39" fmla="*/ 54 h 1032"/>
                <a:gd name="T40" fmla="*/ 23 w 758"/>
                <a:gd name="T41" fmla="*/ 31 h 1032"/>
                <a:gd name="T42" fmla="*/ 7 w 758"/>
                <a:gd name="T43" fmla="*/ 23 h 1032"/>
                <a:gd name="T44" fmla="*/ 0 w 758"/>
                <a:gd name="T45" fmla="*/ 8 h 1032"/>
                <a:gd name="T46" fmla="*/ 7 w 758"/>
                <a:gd name="T47" fmla="*/ 8 h 1032"/>
                <a:gd name="T48" fmla="*/ 23 w 758"/>
                <a:gd name="T49" fmla="*/ 23 h 1032"/>
                <a:gd name="T50" fmla="*/ 39 w 758"/>
                <a:gd name="T51" fmla="*/ 31 h 1032"/>
                <a:gd name="T52" fmla="*/ 54 w 758"/>
                <a:gd name="T53" fmla="*/ 39 h 1032"/>
                <a:gd name="T54" fmla="*/ 70 w 758"/>
                <a:gd name="T55" fmla="*/ 47 h 1032"/>
                <a:gd name="T56" fmla="*/ 78 w 758"/>
                <a:gd name="T57" fmla="*/ 54 h 1032"/>
                <a:gd name="T58" fmla="*/ 93 w 758"/>
                <a:gd name="T59" fmla="*/ 78 h 1032"/>
                <a:gd name="T60" fmla="*/ 101 w 758"/>
                <a:gd name="T61" fmla="*/ 101 h 1032"/>
                <a:gd name="T62" fmla="*/ 116 w 758"/>
                <a:gd name="T63" fmla="*/ 109 h 1032"/>
                <a:gd name="T64" fmla="*/ 124 w 758"/>
                <a:gd name="T65" fmla="*/ 124 h 1032"/>
                <a:gd name="T66" fmla="*/ 148 w 758"/>
                <a:gd name="T67" fmla="*/ 124 h 1032"/>
                <a:gd name="T68" fmla="*/ 171 w 758"/>
                <a:gd name="T69" fmla="*/ 124 h 10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58" h="1032">
                  <a:moveTo>
                    <a:pt x="757" y="550"/>
                  </a:moveTo>
                  <a:lnTo>
                    <a:pt x="722" y="653"/>
                  </a:lnTo>
                  <a:lnTo>
                    <a:pt x="722" y="687"/>
                  </a:lnTo>
                  <a:lnTo>
                    <a:pt x="757" y="722"/>
                  </a:lnTo>
                  <a:lnTo>
                    <a:pt x="757" y="757"/>
                  </a:lnTo>
                  <a:lnTo>
                    <a:pt x="757" y="790"/>
                  </a:lnTo>
                  <a:lnTo>
                    <a:pt x="757" y="824"/>
                  </a:lnTo>
                  <a:lnTo>
                    <a:pt x="722" y="860"/>
                  </a:lnTo>
                  <a:lnTo>
                    <a:pt x="688" y="824"/>
                  </a:lnTo>
                  <a:lnTo>
                    <a:pt x="654" y="790"/>
                  </a:lnTo>
                  <a:lnTo>
                    <a:pt x="619" y="757"/>
                  </a:lnTo>
                  <a:lnTo>
                    <a:pt x="584" y="757"/>
                  </a:lnTo>
                  <a:lnTo>
                    <a:pt x="550" y="757"/>
                  </a:lnTo>
                  <a:lnTo>
                    <a:pt x="550" y="790"/>
                  </a:lnTo>
                  <a:lnTo>
                    <a:pt x="584" y="824"/>
                  </a:lnTo>
                  <a:lnTo>
                    <a:pt x="584" y="894"/>
                  </a:lnTo>
                  <a:lnTo>
                    <a:pt x="619" y="928"/>
                  </a:lnTo>
                  <a:lnTo>
                    <a:pt x="619" y="961"/>
                  </a:lnTo>
                  <a:lnTo>
                    <a:pt x="654" y="1031"/>
                  </a:lnTo>
                  <a:lnTo>
                    <a:pt x="619" y="1031"/>
                  </a:lnTo>
                  <a:lnTo>
                    <a:pt x="584" y="997"/>
                  </a:lnTo>
                  <a:lnTo>
                    <a:pt x="550" y="997"/>
                  </a:lnTo>
                  <a:lnTo>
                    <a:pt x="447" y="961"/>
                  </a:lnTo>
                  <a:lnTo>
                    <a:pt x="447" y="928"/>
                  </a:lnTo>
                  <a:lnTo>
                    <a:pt x="413" y="928"/>
                  </a:lnTo>
                  <a:lnTo>
                    <a:pt x="413" y="894"/>
                  </a:lnTo>
                  <a:lnTo>
                    <a:pt x="377" y="824"/>
                  </a:lnTo>
                  <a:lnTo>
                    <a:pt x="377" y="757"/>
                  </a:lnTo>
                  <a:lnTo>
                    <a:pt x="344" y="722"/>
                  </a:lnTo>
                  <a:lnTo>
                    <a:pt x="310" y="653"/>
                  </a:lnTo>
                  <a:lnTo>
                    <a:pt x="275" y="618"/>
                  </a:lnTo>
                  <a:lnTo>
                    <a:pt x="275" y="585"/>
                  </a:lnTo>
                  <a:lnTo>
                    <a:pt x="240" y="550"/>
                  </a:lnTo>
                  <a:lnTo>
                    <a:pt x="240" y="516"/>
                  </a:lnTo>
                  <a:lnTo>
                    <a:pt x="275" y="481"/>
                  </a:lnTo>
                  <a:lnTo>
                    <a:pt x="240" y="447"/>
                  </a:lnTo>
                  <a:lnTo>
                    <a:pt x="240" y="413"/>
                  </a:lnTo>
                  <a:lnTo>
                    <a:pt x="206" y="344"/>
                  </a:lnTo>
                  <a:lnTo>
                    <a:pt x="137" y="274"/>
                  </a:lnTo>
                  <a:lnTo>
                    <a:pt x="137" y="241"/>
                  </a:lnTo>
                  <a:lnTo>
                    <a:pt x="137" y="207"/>
                  </a:lnTo>
                  <a:lnTo>
                    <a:pt x="103" y="137"/>
                  </a:lnTo>
                  <a:lnTo>
                    <a:pt x="69" y="137"/>
                  </a:lnTo>
                  <a:lnTo>
                    <a:pt x="33" y="103"/>
                  </a:lnTo>
                  <a:lnTo>
                    <a:pt x="0" y="69"/>
                  </a:lnTo>
                  <a:lnTo>
                    <a:pt x="0" y="35"/>
                  </a:lnTo>
                  <a:lnTo>
                    <a:pt x="0" y="0"/>
                  </a:lnTo>
                  <a:lnTo>
                    <a:pt x="33" y="35"/>
                  </a:lnTo>
                  <a:lnTo>
                    <a:pt x="69" y="69"/>
                  </a:lnTo>
                  <a:lnTo>
                    <a:pt x="103" y="103"/>
                  </a:lnTo>
                  <a:lnTo>
                    <a:pt x="137" y="137"/>
                  </a:lnTo>
                  <a:lnTo>
                    <a:pt x="172" y="137"/>
                  </a:lnTo>
                  <a:lnTo>
                    <a:pt x="206" y="172"/>
                  </a:lnTo>
                  <a:lnTo>
                    <a:pt x="240" y="172"/>
                  </a:lnTo>
                  <a:lnTo>
                    <a:pt x="275" y="207"/>
                  </a:lnTo>
                  <a:lnTo>
                    <a:pt x="310" y="207"/>
                  </a:lnTo>
                  <a:lnTo>
                    <a:pt x="310" y="241"/>
                  </a:lnTo>
                  <a:lnTo>
                    <a:pt x="344" y="241"/>
                  </a:lnTo>
                  <a:lnTo>
                    <a:pt x="377" y="274"/>
                  </a:lnTo>
                  <a:lnTo>
                    <a:pt x="413" y="344"/>
                  </a:lnTo>
                  <a:lnTo>
                    <a:pt x="413" y="378"/>
                  </a:lnTo>
                  <a:lnTo>
                    <a:pt x="447" y="447"/>
                  </a:lnTo>
                  <a:lnTo>
                    <a:pt x="481" y="481"/>
                  </a:lnTo>
                  <a:lnTo>
                    <a:pt x="516" y="481"/>
                  </a:lnTo>
                  <a:lnTo>
                    <a:pt x="516" y="516"/>
                  </a:lnTo>
                  <a:lnTo>
                    <a:pt x="550" y="550"/>
                  </a:lnTo>
                  <a:lnTo>
                    <a:pt x="584" y="550"/>
                  </a:lnTo>
                  <a:lnTo>
                    <a:pt x="654" y="550"/>
                  </a:lnTo>
                  <a:lnTo>
                    <a:pt x="722" y="585"/>
                  </a:lnTo>
                  <a:lnTo>
                    <a:pt x="757" y="550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75" name="Freeform 393"/>
            <p:cNvSpPr>
              <a:spLocks noChangeArrowheads="1"/>
            </p:cNvSpPr>
            <p:nvPr/>
          </p:nvSpPr>
          <p:spPr bwMode="auto">
            <a:xfrm>
              <a:off x="3915" y="1291"/>
              <a:ext cx="171" cy="233"/>
            </a:xfrm>
            <a:custGeom>
              <a:avLst/>
              <a:gdLst>
                <a:gd name="T0" fmla="*/ 163 w 758"/>
                <a:gd name="T1" fmla="*/ 147 h 1032"/>
                <a:gd name="T2" fmla="*/ 171 w 758"/>
                <a:gd name="T3" fmla="*/ 163 h 1032"/>
                <a:gd name="T4" fmla="*/ 171 w 758"/>
                <a:gd name="T5" fmla="*/ 178 h 1032"/>
                <a:gd name="T6" fmla="*/ 163 w 758"/>
                <a:gd name="T7" fmla="*/ 194 h 1032"/>
                <a:gd name="T8" fmla="*/ 148 w 758"/>
                <a:gd name="T9" fmla="*/ 178 h 1032"/>
                <a:gd name="T10" fmla="*/ 132 w 758"/>
                <a:gd name="T11" fmla="*/ 171 h 1032"/>
                <a:gd name="T12" fmla="*/ 124 w 758"/>
                <a:gd name="T13" fmla="*/ 178 h 1032"/>
                <a:gd name="T14" fmla="*/ 132 w 758"/>
                <a:gd name="T15" fmla="*/ 202 h 1032"/>
                <a:gd name="T16" fmla="*/ 140 w 758"/>
                <a:gd name="T17" fmla="*/ 217 h 1032"/>
                <a:gd name="T18" fmla="*/ 140 w 758"/>
                <a:gd name="T19" fmla="*/ 233 h 1032"/>
                <a:gd name="T20" fmla="*/ 124 w 758"/>
                <a:gd name="T21" fmla="*/ 225 h 1032"/>
                <a:gd name="T22" fmla="*/ 101 w 758"/>
                <a:gd name="T23" fmla="*/ 210 h 1032"/>
                <a:gd name="T24" fmla="*/ 93 w 758"/>
                <a:gd name="T25" fmla="*/ 202 h 1032"/>
                <a:gd name="T26" fmla="*/ 85 w 758"/>
                <a:gd name="T27" fmla="*/ 171 h 1032"/>
                <a:gd name="T28" fmla="*/ 70 w 758"/>
                <a:gd name="T29" fmla="*/ 147 h 1032"/>
                <a:gd name="T30" fmla="*/ 62 w 758"/>
                <a:gd name="T31" fmla="*/ 132 h 1032"/>
                <a:gd name="T32" fmla="*/ 54 w 758"/>
                <a:gd name="T33" fmla="*/ 117 h 1032"/>
                <a:gd name="T34" fmla="*/ 54 w 758"/>
                <a:gd name="T35" fmla="*/ 101 h 1032"/>
                <a:gd name="T36" fmla="*/ 46 w 758"/>
                <a:gd name="T37" fmla="*/ 78 h 1032"/>
                <a:gd name="T38" fmla="*/ 31 w 758"/>
                <a:gd name="T39" fmla="*/ 54 h 1032"/>
                <a:gd name="T40" fmla="*/ 23 w 758"/>
                <a:gd name="T41" fmla="*/ 31 h 1032"/>
                <a:gd name="T42" fmla="*/ 7 w 758"/>
                <a:gd name="T43" fmla="*/ 23 h 1032"/>
                <a:gd name="T44" fmla="*/ 0 w 758"/>
                <a:gd name="T45" fmla="*/ 8 h 1032"/>
                <a:gd name="T46" fmla="*/ 7 w 758"/>
                <a:gd name="T47" fmla="*/ 8 h 1032"/>
                <a:gd name="T48" fmla="*/ 23 w 758"/>
                <a:gd name="T49" fmla="*/ 23 h 1032"/>
                <a:gd name="T50" fmla="*/ 39 w 758"/>
                <a:gd name="T51" fmla="*/ 31 h 1032"/>
                <a:gd name="T52" fmla="*/ 54 w 758"/>
                <a:gd name="T53" fmla="*/ 39 h 1032"/>
                <a:gd name="T54" fmla="*/ 70 w 758"/>
                <a:gd name="T55" fmla="*/ 47 h 1032"/>
                <a:gd name="T56" fmla="*/ 78 w 758"/>
                <a:gd name="T57" fmla="*/ 54 h 1032"/>
                <a:gd name="T58" fmla="*/ 93 w 758"/>
                <a:gd name="T59" fmla="*/ 78 h 1032"/>
                <a:gd name="T60" fmla="*/ 101 w 758"/>
                <a:gd name="T61" fmla="*/ 101 h 1032"/>
                <a:gd name="T62" fmla="*/ 116 w 758"/>
                <a:gd name="T63" fmla="*/ 109 h 1032"/>
                <a:gd name="T64" fmla="*/ 124 w 758"/>
                <a:gd name="T65" fmla="*/ 124 h 1032"/>
                <a:gd name="T66" fmla="*/ 148 w 758"/>
                <a:gd name="T67" fmla="*/ 124 h 1032"/>
                <a:gd name="T68" fmla="*/ 171 w 758"/>
                <a:gd name="T69" fmla="*/ 124 h 10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58" h="1032">
                  <a:moveTo>
                    <a:pt x="757" y="550"/>
                  </a:moveTo>
                  <a:lnTo>
                    <a:pt x="722" y="653"/>
                  </a:lnTo>
                  <a:lnTo>
                    <a:pt x="722" y="687"/>
                  </a:lnTo>
                  <a:lnTo>
                    <a:pt x="757" y="722"/>
                  </a:lnTo>
                  <a:lnTo>
                    <a:pt x="757" y="757"/>
                  </a:lnTo>
                  <a:lnTo>
                    <a:pt x="757" y="790"/>
                  </a:lnTo>
                  <a:lnTo>
                    <a:pt x="757" y="824"/>
                  </a:lnTo>
                  <a:lnTo>
                    <a:pt x="722" y="860"/>
                  </a:lnTo>
                  <a:lnTo>
                    <a:pt x="688" y="824"/>
                  </a:lnTo>
                  <a:lnTo>
                    <a:pt x="654" y="790"/>
                  </a:lnTo>
                  <a:lnTo>
                    <a:pt x="619" y="757"/>
                  </a:lnTo>
                  <a:lnTo>
                    <a:pt x="584" y="757"/>
                  </a:lnTo>
                  <a:lnTo>
                    <a:pt x="550" y="757"/>
                  </a:lnTo>
                  <a:lnTo>
                    <a:pt x="550" y="790"/>
                  </a:lnTo>
                  <a:lnTo>
                    <a:pt x="584" y="824"/>
                  </a:lnTo>
                  <a:lnTo>
                    <a:pt x="584" y="894"/>
                  </a:lnTo>
                  <a:lnTo>
                    <a:pt x="619" y="928"/>
                  </a:lnTo>
                  <a:lnTo>
                    <a:pt x="619" y="961"/>
                  </a:lnTo>
                  <a:lnTo>
                    <a:pt x="654" y="1031"/>
                  </a:lnTo>
                  <a:lnTo>
                    <a:pt x="619" y="1031"/>
                  </a:lnTo>
                  <a:lnTo>
                    <a:pt x="584" y="997"/>
                  </a:lnTo>
                  <a:lnTo>
                    <a:pt x="550" y="997"/>
                  </a:lnTo>
                  <a:lnTo>
                    <a:pt x="447" y="961"/>
                  </a:lnTo>
                  <a:lnTo>
                    <a:pt x="447" y="928"/>
                  </a:lnTo>
                  <a:lnTo>
                    <a:pt x="413" y="928"/>
                  </a:lnTo>
                  <a:lnTo>
                    <a:pt x="413" y="894"/>
                  </a:lnTo>
                  <a:lnTo>
                    <a:pt x="377" y="824"/>
                  </a:lnTo>
                  <a:lnTo>
                    <a:pt x="377" y="757"/>
                  </a:lnTo>
                  <a:lnTo>
                    <a:pt x="344" y="722"/>
                  </a:lnTo>
                  <a:lnTo>
                    <a:pt x="310" y="653"/>
                  </a:lnTo>
                  <a:lnTo>
                    <a:pt x="275" y="618"/>
                  </a:lnTo>
                  <a:lnTo>
                    <a:pt x="275" y="585"/>
                  </a:lnTo>
                  <a:lnTo>
                    <a:pt x="240" y="550"/>
                  </a:lnTo>
                  <a:lnTo>
                    <a:pt x="240" y="516"/>
                  </a:lnTo>
                  <a:lnTo>
                    <a:pt x="275" y="481"/>
                  </a:lnTo>
                  <a:lnTo>
                    <a:pt x="240" y="447"/>
                  </a:lnTo>
                  <a:lnTo>
                    <a:pt x="240" y="413"/>
                  </a:lnTo>
                  <a:lnTo>
                    <a:pt x="206" y="344"/>
                  </a:lnTo>
                  <a:lnTo>
                    <a:pt x="137" y="274"/>
                  </a:lnTo>
                  <a:lnTo>
                    <a:pt x="137" y="241"/>
                  </a:lnTo>
                  <a:lnTo>
                    <a:pt x="137" y="207"/>
                  </a:lnTo>
                  <a:lnTo>
                    <a:pt x="103" y="137"/>
                  </a:lnTo>
                  <a:lnTo>
                    <a:pt x="69" y="137"/>
                  </a:lnTo>
                  <a:lnTo>
                    <a:pt x="33" y="103"/>
                  </a:lnTo>
                  <a:lnTo>
                    <a:pt x="0" y="69"/>
                  </a:lnTo>
                  <a:lnTo>
                    <a:pt x="0" y="35"/>
                  </a:lnTo>
                  <a:lnTo>
                    <a:pt x="0" y="0"/>
                  </a:lnTo>
                  <a:lnTo>
                    <a:pt x="33" y="35"/>
                  </a:lnTo>
                  <a:lnTo>
                    <a:pt x="69" y="69"/>
                  </a:lnTo>
                  <a:lnTo>
                    <a:pt x="103" y="103"/>
                  </a:lnTo>
                  <a:lnTo>
                    <a:pt x="137" y="137"/>
                  </a:lnTo>
                  <a:lnTo>
                    <a:pt x="172" y="137"/>
                  </a:lnTo>
                  <a:lnTo>
                    <a:pt x="206" y="172"/>
                  </a:lnTo>
                  <a:lnTo>
                    <a:pt x="240" y="172"/>
                  </a:lnTo>
                  <a:lnTo>
                    <a:pt x="275" y="207"/>
                  </a:lnTo>
                  <a:lnTo>
                    <a:pt x="310" y="207"/>
                  </a:lnTo>
                  <a:lnTo>
                    <a:pt x="310" y="241"/>
                  </a:lnTo>
                  <a:lnTo>
                    <a:pt x="344" y="241"/>
                  </a:lnTo>
                  <a:lnTo>
                    <a:pt x="377" y="274"/>
                  </a:lnTo>
                  <a:lnTo>
                    <a:pt x="413" y="344"/>
                  </a:lnTo>
                  <a:lnTo>
                    <a:pt x="413" y="378"/>
                  </a:lnTo>
                  <a:lnTo>
                    <a:pt x="447" y="447"/>
                  </a:lnTo>
                  <a:lnTo>
                    <a:pt x="481" y="481"/>
                  </a:lnTo>
                  <a:lnTo>
                    <a:pt x="516" y="481"/>
                  </a:lnTo>
                  <a:lnTo>
                    <a:pt x="516" y="516"/>
                  </a:lnTo>
                  <a:lnTo>
                    <a:pt x="550" y="550"/>
                  </a:lnTo>
                  <a:lnTo>
                    <a:pt x="584" y="550"/>
                  </a:lnTo>
                  <a:lnTo>
                    <a:pt x="654" y="550"/>
                  </a:lnTo>
                  <a:lnTo>
                    <a:pt x="722" y="585"/>
                  </a:lnTo>
                  <a:lnTo>
                    <a:pt x="757" y="55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6" name="Freeform 394"/>
            <p:cNvSpPr>
              <a:spLocks noChangeArrowheads="1"/>
            </p:cNvSpPr>
            <p:nvPr/>
          </p:nvSpPr>
          <p:spPr bwMode="auto">
            <a:xfrm>
              <a:off x="3306" y="1906"/>
              <a:ext cx="428" cy="436"/>
            </a:xfrm>
            <a:custGeom>
              <a:avLst/>
              <a:gdLst>
                <a:gd name="T0" fmla="*/ 296 w 1893"/>
                <a:gd name="T1" fmla="*/ 296 h 1926"/>
                <a:gd name="T2" fmla="*/ 264 w 1893"/>
                <a:gd name="T3" fmla="*/ 296 h 1926"/>
                <a:gd name="T4" fmla="*/ 249 w 1893"/>
                <a:gd name="T5" fmla="*/ 319 h 1926"/>
                <a:gd name="T6" fmla="*/ 218 w 1893"/>
                <a:gd name="T7" fmla="*/ 311 h 1926"/>
                <a:gd name="T8" fmla="*/ 202 w 1893"/>
                <a:gd name="T9" fmla="*/ 303 h 1926"/>
                <a:gd name="T10" fmla="*/ 187 w 1893"/>
                <a:gd name="T11" fmla="*/ 303 h 1926"/>
                <a:gd name="T12" fmla="*/ 179 w 1893"/>
                <a:gd name="T13" fmla="*/ 335 h 1926"/>
                <a:gd name="T14" fmla="*/ 194 w 1893"/>
                <a:gd name="T15" fmla="*/ 366 h 1926"/>
                <a:gd name="T16" fmla="*/ 210 w 1893"/>
                <a:gd name="T17" fmla="*/ 405 h 1926"/>
                <a:gd name="T18" fmla="*/ 210 w 1893"/>
                <a:gd name="T19" fmla="*/ 420 h 1926"/>
                <a:gd name="T20" fmla="*/ 179 w 1893"/>
                <a:gd name="T21" fmla="*/ 412 h 1926"/>
                <a:gd name="T22" fmla="*/ 148 w 1893"/>
                <a:gd name="T23" fmla="*/ 412 h 1926"/>
                <a:gd name="T24" fmla="*/ 140 w 1893"/>
                <a:gd name="T25" fmla="*/ 436 h 1926"/>
                <a:gd name="T26" fmla="*/ 117 w 1893"/>
                <a:gd name="T27" fmla="*/ 412 h 1926"/>
                <a:gd name="T28" fmla="*/ 109 w 1893"/>
                <a:gd name="T29" fmla="*/ 381 h 1926"/>
                <a:gd name="T30" fmla="*/ 132 w 1893"/>
                <a:gd name="T31" fmla="*/ 374 h 1926"/>
                <a:gd name="T32" fmla="*/ 132 w 1893"/>
                <a:gd name="T33" fmla="*/ 350 h 1926"/>
                <a:gd name="T34" fmla="*/ 101 w 1893"/>
                <a:gd name="T35" fmla="*/ 335 h 1926"/>
                <a:gd name="T36" fmla="*/ 85 w 1893"/>
                <a:gd name="T37" fmla="*/ 342 h 1926"/>
                <a:gd name="T38" fmla="*/ 62 w 1893"/>
                <a:gd name="T39" fmla="*/ 374 h 1926"/>
                <a:gd name="T40" fmla="*/ 31 w 1893"/>
                <a:gd name="T41" fmla="*/ 358 h 1926"/>
                <a:gd name="T42" fmla="*/ 0 w 1893"/>
                <a:gd name="T43" fmla="*/ 342 h 1926"/>
                <a:gd name="T44" fmla="*/ 8 w 1893"/>
                <a:gd name="T45" fmla="*/ 319 h 1926"/>
                <a:gd name="T46" fmla="*/ 31 w 1893"/>
                <a:gd name="T47" fmla="*/ 296 h 1926"/>
                <a:gd name="T48" fmla="*/ 70 w 1893"/>
                <a:gd name="T49" fmla="*/ 272 h 1926"/>
                <a:gd name="T50" fmla="*/ 109 w 1893"/>
                <a:gd name="T51" fmla="*/ 257 h 1926"/>
                <a:gd name="T52" fmla="*/ 148 w 1893"/>
                <a:gd name="T53" fmla="*/ 241 h 1926"/>
                <a:gd name="T54" fmla="*/ 156 w 1893"/>
                <a:gd name="T55" fmla="*/ 226 h 1926"/>
                <a:gd name="T56" fmla="*/ 140 w 1893"/>
                <a:gd name="T57" fmla="*/ 218 h 1926"/>
                <a:gd name="T58" fmla="*/ 125 w 1893"/>
                <a:gd name="T59" fmla="*/ 210 h 1926"/>
                <a:gd name="T60" fmla="*/ 101 w 1893"/>
                <a:gd name="T61" fmla="*/ 179 h 1926"/>
                <a:gd name="T62" fmla="*/ 93 w 1893"/>
                <a:gd name="T63" fmla="*/ 163 h 1926"/>
                <a:gd name="T64" fmla="*/ 109 w 1893"/>
                <a:gd name="T65" fmla="*/ 125 h 1926"/>
                <a:gd name="T66" fmla="*/ 132 w 1893"/>
                <a:gd name="T67" fmla="*/ 86 h 1926"/>
                <a:gd name="T68" fmla="*/ 148 w 1893"/>
                <a:gd name="T69" fmla="*/ 47 h 1926"/>
                <a:gd name="T70" fmla="*/ 187 w 1893"/>
                <a:gd name="T71" fmla="*/ 47 h 1926"/>
                <a:gd name="T72" fmla="*/ 202 w 1893"/>
                <a:gd name="T73" fmla="*/ 39 h 1926"/>
                <a:gd name="T74" fmla="*/ 249 w 1893"/>
                <a:gd name="T75" fmla="*/ 39 h 1926"/>
                <a:gd name="T76" fmla="*/ 296 w 1893"/>
                <a:gd name="T77" fmla="*/ 47 h 1926"/>
                <a:gd name="T78" fmla="*/ 327 w 1893"/>
                <a:gd name="T79" fmla="*/ 47 h 1926"/>
                <a:gd name="T80" fmla="*/ 342 w 1893"/>
                <a:gd name="T81" fmla="*/ 24 h 1926"/>
                <a:gd name="T82" fmla="*/ 374 w 1893"/>
                <a:gd name="T83" fmla="*/ 8 h 1926"/>
                <a:gd name="T84" fmla="*/ 397 w 1893"/>
                <a:gd name="T85" fmla="*/ 8 h 1926"/>
                <a:gd name="T86" fmla="*/ 405 w 1893"/>
                <a:gd name="T87" fmla="*/ 31 h 1926"/>
                <a:gd name="T88" fmla="*/ 405 w 1893"/>
                <a:gd name="T89" fmla="*/ 55 h 1926"/>
                <a:gd name="T90" fmla="*/ 405 w 1893"/>
                <a:gd name="T91" fmla="*/ 78 h 1926"/>
                <a:gd name="T92" fmla="*/ 412 w 1893"/>
                <a:gd name="T93" fmla="*/ 109 h 1926"/>
                <a:gd name="T94" fmla="*/ 420 w 1893"/>
                <a:gd name="T95" fmla="*/ 125 h 1926"/>
                <a:gd name="T96" fmla="*/ 397 w 1893"/>
                <a:gd name="T97" fmla="*/ 148 h 1926"/>
                <a:gd name="T98" fmla="*/ 366 w 1893"/>
                <a:gd name="T99" fmla="*/ 163 h 1926"/>
                <a:gd name="T100" fmla="*/ 335 w 1893"/>
                <a:gd name="T101" fmla="*/ 187 h 1926"/>
                <a:gd name="T102" fmla="*/ 311 w 1893"/>
                <a:gd name="T103" fmla="*/ 210 h 1926"/>
                <a:gd name="T104" fmla="*/ 303 w 1893"/>
                <a:gd name="T105" fmla="*/ 233 h 1926"/>
                <a:gd name="T106" fmla="*/ 296 w 1893"/>
                <a:gd name="T107" fmla="*/ 264 h 19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93" h="1926">
                  <a:moveTo>
                    <a:pt x="1342" y="1203"/>
                  </a:moveTo>
                  <a:lnTo>
                    <a:pt x="1308" y="1237"/>
                  </a:lnTo>
                  <a:lnTo>
                    <a:pt x="1308" y="1306"/>
                  </a:lnTo>
                  <a:lnTo>
                    <a:pt x="1273" y="1306"/>
                  </a:lnTo>
                  <a:lnTo>
                    <a:pt x="1204" y="1306"/>
                  </a:lnTo>
                  <a:lnTo>
                    <a:pt x="1169" y="1306"/>
                  </a:lnTo>
                  <a:lnTo>
                    <a:pt x="1136" y="1340"/>
                  </a:lnTo>
                  <a:lnTo>
                    <a:pt x="1102" y="1374"/>
                  </a:lnTo>
                  <a:lnTo>
                    <a:pt x="1102" y="1409"/>
                  </a:lnTo>
                  <a:lnTo>
                    <a:pt x="1066" y="1409"/>
                  </a:lnTo>
                  <a:lnTo>
                    <a:pt x="1032" y="1409"/>
                  </a:lnTo>
                  <a:lnTo>
                    <a:pt x="963" y="1374"/>
                  </a:lnTo>
                  <a:lnTo>
                    <a:pt x="929" y="1374"/>
                  </a:lnTo>
                  <a:lnTo>
                    <a:pt x="929" y="1340"/>
                  </a:lnTo>
                  <a:lnTo>
                    <a:pt x="895" y="1340"/>
                  </a:lnTo>
                  <a:lnTo>
                    <a:pt x="860" y="1340"/>
                  </a:lnTo>
                  <a:lnTo>
                    <a:pt x="860" y="1306"/>
                  </a:lnTo>
                  <a:lnTo>
                    <a:pt x="825" y="1340"/>
                  </a:lnTo>
                  <a:lnTo>
                    <a:pt x="825" y="1374"/>
                  </a:lnTo>
                  <a:lnTo>
                    <a:pt x="792" y="1444"/>
                  </a:lnTo>
                  <a:lnTo>
                    <a:pt x="792" y="1478"/>
                  </a:lnTo>
                  <a:lnTo>
                    <a:pt x="792" y="1511"/>
                  </a:lnTo>
                  <a:lnTo>
                    <a:pt x="825" y="1581"/>
                  </a:lnTo>
                  <a:lnTo>
                    <a:pt x="860" y="1615"/>
                  </a:lnTo>
                  <a:lnTo>
                    <a:pt x="895" y="1684"/>
                  </a:lnTo>
                  <a:lnTo>
                    <a:pt x="929" y="1752"/>
                  </a:lnTo>
                  <a:lnTo>
                    <a:pt x="929" y="1788"/>
                  </a:lnTo>
                  <a:lnTo>
                    <a:pt x="963" y="1788"/>
                  </a:lnTo>
                  <a:lnTo>
                    <a:pt x="963" y="1822"/>
                  </a:lnTo>
                  <a:lnTo>
                    <a:pt x="929" y="1855"/>
                  </a:lnTo>
                  <a:lnTo>
                    <a:pt x="895" y="1890"/>
                  </a:lnTo>
                  <a:lnTo>
                    <a:pt x="860" y="1855"/>
                  </a:lnTo>
                  <a:lnTo>
                    <a:pt x="792" y="1822"/>
                  </a:lnTo>
                  <a:lnTo>
                    <a:pt x="722" y="1822"/>
                  </a:lnTo>
                  <a:lnTo>
                    <a:pt x="688" y="1822"/>
                  </a:lnTo>
                  <a:lnTo>
                    <a:pt x="654" y="1822"/>
                  </a:lnTo>
                  <a:lnTo>
                    <a:pt x="654" y="1855"/>
                  </a:lnTo>
                  <a:lnTo>
                    <a:pt x="619" y="1890"/>
                  </a:lnTo>
                  <a:lnTo>
                    <a:pt x="619" y="1925"/>
                  </a:lnTo>
                  <a:lnTo>
                    <a:pt x="585" y="1925"/>
                  </a:lnTo>
                  <a:lnTo>
                    <a:pt x="551" y="1890"/>
                  </a:lnTo>
                  <a:lnTo>
                    <a:pt x="516" y="1822"/>
                  </a:lnTo>
                  <a:lnTo>
                    <a:pt x="481" y="1788"/>
                  </a:lnTo>
                  <a:lnTo>
                    <a:pt x="448" y="1752"/>
                  </a:lnTo>
                  <a:lnTo>
                    <a:pt x="481" y="1684"/>
                  </a:lnTo>
                  <a:lnTo>
                    <a:pt x="481" y="1650"/>
                  </a:lnTo>
                  <a:lnTo>
                    <a:pt x="585" y="1684"/>
                  </a:lnTo>
                  <a:lnTo>
                    <a:pt x="585" y="1650"/>
                  </a:lnTo>
                  <a:lnTo>
                    <a:pt x="619" y="1615"/>
                  </a:lnTo>
                  <a:lnTo>
                    <a:pt x="619" y="1581"/>
                  </a:lnTo>
                  <a:lnTo>
                    <a:pt x="585" y="1547"/>
                  </a:lnTo>
                  <a:lnTo>
                    <a:pt x="516" y="1511"/>
                  </a:lnTo>
                  <a:lnTo>
                    <a:pt x="481" y="1478"/>
                  </a:lnTo>
                  <a:lnTo>
                    <a:pt x="448" y="1478"/>
                  </a:lnTo>
                  <a:lnTo>
                    <a:pt x="448" y="1511"/>
                  </a:lnTo>
                  <a:lnTo>
                    <a:pt x="413" y="1511"/>
                  </a:lnTo>
                  <a:lnTo>
                    <a:pt x="378" y="1511"/>
                  </a:lnTo>
                  <a:lnTo>
                    <a:pt x="344" y="1547"/>
                  </a:lnTo>
                  <a:lnTo>
                    <a:pt x="309" y="1615"/>
                  </a:lnTo>
                  <a:lnTo>
                    <a:pt x="275" y="1650"/>
                  </a:lnTo>
                  <a:lnTo>
                    <a:pt x="207" y="1615"/>
                  </a:lnTo>
                  <a:lnTo>
                    <a:pt x="172" y="1615"/>
                  </a:lnTo>
                  <a:lnTo>
                    <a:pt x="137" y="1581"/>
                  </a:lnTo>
                  <a:lnTo>
                    <a:pt x="69" y="1547"/>
                  </a:lnTo>
                  <a:lnTo>
                    <a:pt x="34" y="1511"/>
                  </a:lnTo>
                  <a:lnTo>
                    <a:pt x="0" y="1511"/>
                  </a:lnTo>
                  <a:lnTo>
                    <a:pt x="0" y="1478"/>
                  </a:lnTo>
                  <a:lnTo>
                    <a:pt x="0" y="1444"/>
                  </a:lnTo>
                  <a:lnTo>
                    <a:pt x="34" y="1409"/>
                  </a:lnTo>
                  <a:lnTo>
                    <a:pt x="69" y="1374"/>
                  </a:lnTo>
                  <a:lnTo>
                    <a:pt x="104" y="1306"/>
                  </a:lnTo>
                  <a:lnTo>
                    <a:pt x="137" y="1306"/>
                  </a:lnTo>
                  <a:lnTo>
                    <a:pt x="172" y="1272"/>
                  </a:lnTo>
                  <a:lnTo>
                    <a:pt x="241" y="1237"/>
                  </a:lnTo>
                  <a:lnTo>
                    <a:pt x="309" y="1203"/>
                  </a:lnTo>
                  <a:lnTo>
                    <a:pt x="378" y="1203"/>
                  </a:lnTo>
                  <a:lnTo>
                    <a:pt x="413" y="1168"/>
                  </a:lnTo>
                  <a:lnTo>
                    <a:pt x="481" y="1135"/>
                  </a:lnTo>
                  <a:lnTo>
                    <a:pt x="516" y="1135"/>
                  </a:lnTo>
                  <a:lnTo>
                    <a:pt x="619" y="1100"/>
                  </a:lnTo>
                  <a:lnTo>
                    <a:pt x="654" y="1065"/>
                  </a:lnTo>
                  <a:lnTo>
                    <a:pt x="688" y="1065"/>
                  </a:lnTo>
                  <a:lnTo>
                    <a:pt x="688" y="1031"/>
                  </a:lnTo>
                  <a:lnTo>
                    <a:pt x="688" y="997"/>
                  </a:lnTo>
                  <a:lnTo>
                    <a:pt x="654" y="997"/>
                  </a:lnTo>
                  <a:lnTo>
                    <a:pt x="619" y="997"/>
                  </a:lnTo>
                  <a:lnTo>
                    <a:pt x="619" y="962"/>
                  </a:lnTo>
                  <a:lnTo>
                    <a:pt x="585" y="962"/>
                  </a:lnTo>
                  <a:lnTo>
                    <a:pt x="585" y="928"/>
                  </a:lnTo>
                  <a:lnTo>
                    <a:pt x="551" y="928"/>
                  </a:lnTo>
                  <a:lnTo>
                    <a:pt x="516" y="860"/>
                  </a:lnTo>
                  <a:lnTo>
                    <a:pt x="481" y="824"/>
                  </a:lnTo>
                  <a:lnTo>
                    <a:pt x="448" y="791"/>
                  </a:lnTo>
                  <a:lnTo>
                    <a:pt x="413" y="791"/>
                  </a:lnTo>
                  <a:lnTo>
                    <a:pt x="378" y="757"/>
                  </a:lnTo>
                  <a:lnTo>
                    <a:pt x="413" y="722"/>
                  </a:lnTo>
                  <a:lnTo>
                    <a:pt x="413" y="687"/>
                  </a:lnTo>
                  <a:lnTo>
                    <a:pt x="448" y="619"/>
                  </a:lnTo>
                  <a:lnTo>
                    <a:pt x="481" y="550"/>
                  </a:lnTo>
                  <a:lnTo>
                    <a:pt x="516" y="516"/>
                  </a:lnTo>
                  <a:lnTo>
                    <a:pt x="551" y="413"/>
                  </a:lnTo>
                  <a:lnTo>
                    <a:pt x="585" y="378"/>
                  </a:lnTo>
                  <a:lnTo>
                    <a:pt x="585" y="344"/>
                  </a:lnTo>
                  <a:lnTo>
                    <a:pt x="619" y="275"/>
                  </a:lnTo>
                  <a:lnTo>
                    <a:pt x="654" y="207"/>
                  </a:lnTo>
                  <a:lnTo>
                    <a:pt x="688" y="172"/>
                  </a:lnTo>
                  <a:lnTo>
                    <a:pt x="758" y="207"/>
                  </a:lnTo>
                  <a:lnTo>
                    <a:pt x="825" y="207"/>
                  </a:lnTo>
                  <a:lnTo>
                    <a:pt x="860" y="207"/>
                  </a:lnTo>
                  <a:lnTo>
                    <a:pt x="860" y="172"/>
                  </a:lnTo>
                  <a:lnTo>
                    <a:pt x="895" y="172"/>
                  </a:lnTo>
                  <a:lnTo>
                    <a:pt x="963" y="172"/>
                  </a:lnTo>
                  <a:lnTo>
                    <a:pt x="1066" y="172"/>
                  </a:lnTo>
                  <a:lnTo>
                    <a:pt x="1102" y="172"/>
                  </a:lnTo>
                  <a:lnTo>
                    <a:pt x="1136" y="172"/>
                  </a:lnTo>
                  <a:lnTo>
                    <a:pt x="1204" y="172"/>
                  </a:lnTo>
                  <a:lnTo>
                    <a:pt x="1308" y="207"/>
                  </a:lnTo>
                  <a:lnTo>
                    <a:pt x="1342" y="207"/>
                  </a:lnTo>
                  <a:lnTo>
                    <a:pt x="1410" y="207"/>
                  </a:lnTo>
                  <a:lnTo>
                    <a:pt x="1446" y="207"/>
                  </a:lnTo>
                  <a:lnTo>
                    <a:pt x="1446" y="172"/>
                  </a:lnTo>
                  <a:lnTo>
                    <a:pt x="1480" y="137"/>
                  </a:lnTo>
                  <a:lnTo>
                    <a:pt x="1513" y="104"/>
                  </a:lnTo>
                  <a:lnTo>
                    <a:pt x="1583" y="70"/>
                  </a:lnTo>
                  <a:lnTo>
                    <a:pt x="1617" y="70"/>
                  </a:lnTo>
                  <a:lnTo>
                    <a:pt x="1652" y="35"/>
                  </a:lnTo>
                  <a:lnTo>
                    <a:pt x="1720" y="35"/>
                  </a:lnTo>
                  <a:lnTo>
                    <a:pt x="1755" y="0"/>
                  </a:lnTo>
                  <a:lnTo>
                    <a:pt x="1755" y="35"/>
                  </a:lnTo>
                  <a:lnTo>
                    <a:pt x="1755" y="70"/>
                  </a:lnTo>
                  <a:lnTo>
                    <a:pt x="1755" y="104"/>
                  </a:lnTo>
                  <a:lnTo>
                    <a:pt x="1790" y="137"/>
                  </a:lnTo>
                  <a:lnTo>
                    <a:pt x="1824" y="172"/>
                  </a:lnTo>
                  <a:lnTo>
                    <a:pt x="1824" y="241"/>
                  </a:lnTo>
                  <a:lnTo>
                    <a:pt x="1790" y="241"/>
                  </a:lnTo>
                  <a:lnTo>
                    <a:pt x="1790" y="275"/>
                  </a:lnTo>
                  <a:lnTo>
                    <a:pt x="1755" y="344"/>
                  </a:lnTo>
                  <a:lnTo>
                    <a:pt x="1790" y="344"/>
                  </a:lnTo>
                  <a:lnTo>
                    <a:pt x="1824" y="378"/>
                  </a:lnTo>
                  <a:lnTo>
                    <a:pt x="1858" y="413"/>
                  </a:lnTo>
                  <a:lnTo>
                    <a:pt x="1824" y="481"/>
                  </a:lnTo>
                  <a:lnTo>
                    <a:pt x="1824" y="516"/>
                  </a:lnTo>
                  <a:lnTo>
                    <a:pt x="1824" y="550"/>
                  </a:lnTo>
                  <a:lnTo>
                    <a:pt x="1858" y="550"/>
                  </a:lnTo>
                  <a:lnTo>
                    <a:pt x="1892" y="585"/>
                  </a:lnTo>
                  <a:lnTo>
                    <a:pt x="1790" y="653"/>
                  </a:lnTo>
                  <a:lnTo>
                    <a:pt x="1755" y="653"/>
                  </a:lnTo>
                  <a:lnTo>
                    <a:pt x="1686" y="653"/>
                  </a:lnTo>
                  <a:lnTo>
                    <a:pt x="1652" y="687"/>
                  </a:lnTo>
                  <a:lnTo>
                    <a:pt x="1617" y="722"/>
                  </a:lnTo>
                  <a:lnTo>
                    <a:pt x="1583" y="757"/>
                  </a:lnTo>
                  <a:lnTo>
                    <a:pt x="1548" y="757"/>
                  </a:lnTo>
                  <a:lnTo>
                    <a:pt x="1480" y="824"/>
                  </a:lnTo>
                  <a:lnTo>
                    <a:pt x="1446" y="860"/>
                  </a:lnTo>
                  <a:lnTo>
                    <a:pt x="1410" y="894"/>
                  </a:lnTo>
                  <a:lnTo>
                    <a:pt x="1376" y="928"/>
                  </a:lnTo>
                  <a:lnTo>
                    <a:pt x="1342" y="962"/>
                  </a:lnTo>
                  <a:lnTo>
                    <a:pt x="1376" y="997"/>
                  </a:lnTo>
                  <a:lnTo>
                    <a:pt x="1342" y="1031"/>
                  </a:lnTo>
                  <a:lnTo>
                    <a:pt x="1308" y="1065"/>
                  </a:lnTo>
                  <a:lnTo>
                    <a:pt x="1308" y="1100"/>
                  </a:lnTo>
                  <a:lnTo>
                    <a:pt x="1308" y="1168"/>
                  </a:lnTo>
                  <a:lnTo>
                    <a:pt x="1342" y="120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77" name="Freeform 395"/>
            <p:cNvSpPr>
              <a:spLocks noChangeArrowheads="1"/>
            </p:cNvSpPr>
            <p:nvPr/>
          </p:nvSpPr>
          <p:spPr bwMode="auto">
            <a:xfrm>
              <a:off x="3306" y="1906"/>
              <a:ext cx="428" cy="436"/>
            </a:xfrm>
            <a:custGeom>
              <a:avLst/>
              <a:gdLst>
                <a:gd name="T0" fmla="*/ 296 w 1893"/>
                <a:gd name="T1" fmla="*/ 296 h 1926"/>
                <a:gd name="T2" fmla="*/ 264 w 1893"/>
                <a:gd name="T3" fmla="*/ 296 h 1926"/>
                <a:gd name="T4" fmla="*/ 249 w 1893"/>
                <a:gd name="T5" fmla="*/ 319 h 1926"/>
                <a:gd name="T6" fmla="*/ 218 w 1893"/>
                <a:gd name="T7" fmla="*/ 311 h 1926"/>
                <a:gd name="T8" fmla="*/ 202 w 1893"/>
                <a:gd name="T9" fmla="*/ 303 h 1926"/>
                <a:gd name="T10" fmla="*/ 187 w 1893"/>
                <a:gd name="T11" fmla="*/ 303 h 1926"/>
                <a:gd name="T12" fmla="*/ 179 w 1893"/>
                <a:gd name="T13" fmla="*/ 335 h 1926"/>
                <a:gd name="T14" fmla="*/ 194 w 1893"/>
                <a:gd name="T15" fmla="*/ 366 h 1926"/>
                <a:gd name="T16" fmla="*/ 210 w 1893"/>
                <a:gd name="T17" fmla="*/ 405 h 1926"/>
                <a:gd name="T18" fmla="*/ 210 w 1893"/>
                <a:gd name="T19" fmla="*/ 420 h 1926"/>
                <a:gd name="T20" fmla="*/ 179 w 1893"/>
                <a:gd name="T21" fmla="*/ 412 h 1926"/>
                <a:gd name="T22" fmla="*/ 148 w 1893"/>
                <a:gd name="T23" fmla="*/ 412 h 1926"/>
                <a:gd name="T24" fmla="*/ 140 w 1893"/>
                <a:gd name="T25" fmla="*/ 436 h 1926"/>
                <a:gd name="T26" fmla="*/ 117 w 1893"/>
                <a:gd name="T27" fmla="*/ 412 h 1926"/>
                <a:gd name="T28" fmla="*/ 109 w 1893"/>
                <a:gd name="T29" fmla="*/ 381 h 1926"/>
                <a:gd name="T30" fmla="*/ 132 w 1893"/>
                <a:gd name="T31" fmla="*/ 374 h 1926"/>
                <a:gd name="T32" fmla="*/ 132 w 1893"/>
                <a:gd name="T33" fmla="*/ 350 h 1926"/>
                <a:gd name="T34" fmla="*/ 101 w 1893"/>
                <a:gd name="T35" fmla="*/ 335 h 1926"/>
                <a:gd name="T36" fmla="*/ 85 w 1893"/>
                <a:gd name="T37" fmla="*/ 342 h 1926"/>
                <a:gd name="T38" fmla="*/ 62 w 1893"/>
                <a:gd name="T39" fmla="*/ 374 h 1926"/>
                <a:gd name="T40" fmla="*/ 31 w 1893"/>
                <a:gd name="T41" fmla="*/ 358 h 1926"/>
                <a:gd name="T42" fmla="*/ 0 w 1893"/>
                <a:gd name="T43" fmla="*/ 342 h 1926"/>
                <a:gd name="T44" fmla="*/ 8 w 1893"/>
                <a:gd name="T45" fmla="*/ 319 h 1926"/>
                <a:gd name="T46" fmla="*/ 31 w 1893"/>
                <a:gd name="T47" fmla="*/ 296 h 1926"/>
                <a:gd name="T48" fmla="*/ 70 w 1893"/>
                <a:gd name="T49" fmla="*/ 272 h 1926"/>
                <a:gd name="T50" fmla="*/ 109 w 1893"/>
                <a:gd name="T51" fmla="*/ 257 h 1926"/>
                <a:gd name="T52" fmla="*/ 148 w 1893"/>
                <a:gd name="T53" fmla="*/ 241 h 1926"/>
                <a:gd name="T54" fmla="*/ 156 w 1893"/>
                <a:gd name="T55" fmla="*/ 226 h 1926"/>
                <a:gd name="T56" fmla="*/ 140 w 1893"/>
                <a:gd name="T57" fmla="*/ 218 h 1926"/>
                <a:gd name="T58" fmla="*/ 125 w 1893"/>
                <a:gd name="T59" fmla="*/ 210 h 1926"/>
                <a:gd name="T60" fmla="*/ 101 w 1893"/>
                <a:gd name="T61" fmla="*/ 179 h 1926"/>
                <a:gd name="T62" fmla="*/ 93 w 1893"/>
                <a:gd name="T63" fmla="*/ 163 h 1926"/>
                <a:gd name="T64" fmla="*/ 109 w 1893"/>
                <a:gd name="T65" fmla="*/ 125 h 1926"/>
                <a:gd name="T66" fmla="*/ 132 w 1893"/>
                <a:gd name="T67" fmla="*/ 86 h 1926"/>
                <a:gd name="T68" fmla="*/ 148 w 1893"/>
                <a:gd name="T69" fmla="*/ 47 h 1926"/>
                <a:gd name="T70" fmla="*/ 187 w 1893"/>
                <a:gd name="T71" fmla="*/ 47 h 1926"/>
                <a:gd name="T72" fmla="*/ 202 w 1893"/>
                <a:gd name="T73" fmla="*/ 39 h 1926"/>
                <a:gd name="T74" fmla="*/ 249 w 1893"/>
                <a:gd name="T75" fmla="*/ 39 h 1926"/>
                <a:gd name="T76" fmla="*/ 296 w 1893"/>
                <a:gd name="T77" fmla="*/ 47 h 1926"/>
                <a:gd name="T78" fmla="*/ 327 w 1893"/>
                <a:gd name="T79" fmla="*/ 47 h 1926"/>
                <a:gd name="T80" fmla="*/ 342 w 1893"/>
                <a:gd name="T81" fmla="*/ 24 h 1926"/>
                <a:gd name="T82" fmla="*/ 374 w 1893"/>
                <a:gd name="T83" fmla="*/ 8 h 1926"/>
                <a:gd name="T84" fmla="*/ 397 w 1893"/>
                <a:gd name="T85" fmla="*/ 8 h 1926"/>
                <a:gd name="T86" fmla="*/ 405 w 1893"/>
                <a:gd name="T87" fmla="*/ 31 h 1926"/>
                <a:gd name="T88" fmla="*/ 405 w 1893"/>
                <a:gd name="T89" fmla="*/ 55 h 1926"/>
                <a:gd name="T90" fmla="*/ 405 w 1893"/>
                <a:gd name="T91" fmla="*/ 78 h 1926"/>
                <a:gd name="T92" fmla="*/ 412 w 1893"/>
                <a:gd name="T93" fmla="*/ 109 h 1926"/>
                <a:gd name="T94" fmla="*/ 420 w 1893"/>
                <a:gd name="T95" fmla="*/ 125 h 1926"/>
                <a:gd name="T96" fmla="*/ 397 w 1893"/>
                <a:gd name="T97" fmla="*/ 148 h 1926"/>
                <a:gd name="T98" fmla="*/ 366 w 1893"/>
                <a:gd name="T99" fmla="*/ 163 h 1926"/>
                <a:gd name="T100" fmla="*/ 335 w 1893"/>
                <a:gd name="T101" fmla="*/ 187 h 1926"/>
                <a:gd name="T102" fmla="*/ 311 w 1893"/>
                <a:gd name="T103" fmla="*/ 210 h 1926"/>
                <a:gd name="T104" fmla="*/ 303 w 1893"/>
                <a:gd name="T105" fmla="*/ 233 h 1926"/>
                <a:gd name="T106" fmla="*/ 296 w 1893"/>
                <a:gd name="T107" fmla="*/ 264 h 19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93" h="1926">
                  <a:moveTo>
                    <a:pt x="1342" y="1203"/>
                  </a:moveTo>
                  <a:lnTo>
                    <a:pt x="1308" y="1237"/>
                  </a:lnTo>
                  <a:lnTo>
                    <a:pt x="1308" y="1306"/>
                  </a:lnTo>
                  <a:lnTo>
                    <a:pt x="1273" y="1306"/>
                  </a:lnTo>
                  <a:lnTo>
                    <a:pt x="1204" y="1306"/>
                  </a:lnTo>
                  <a:lnTo>
                    <a:pt x="1169" y="1306"/>
                  </a:lnTo>
                  <a:lnTo>
                    <a:pt x="1136" y="1340"/>
                  </a:lnTo>
                  <a:lnTo>
                    <a:pt x="1102" y="1374"/>
                  </a:lnTo>
                  <a:lnTo>
                    <a:pt x="1102" y="1409"/>
                  </a:lnTo>
                  <a:lnTo>
                    <a:pt x="1066" y="1409"/>
                  </a:lnTo>
                  <a:lnTo>
                    <a:pt x="1032" y="1409"/>
                  </a:lnTo>
                  <a:lnTo>
                    <a:pt x="963" y="1374"/>
                  </a:lnTo>
                  <a:lnTo>
                    <a:pt x="929" y="1374"/>
                  </a:lnTo>
                  <a:lnTo>
                    <a:pt x="929" y="1340"/>
                  </a:lnTo>
                  <a:lnTo>
                    <a:pt x="895" y="1340"/>
                  </a:lnTo>
                  <a:lnTo>
                    <a:pt x="860" y="1340"/>
                  </a:lnTo>
                  <a:lnTo>
                    <a:pt x="860" y="1306"/>
                  </a:lnTo>
                  <a:lnTo>
                    <a:pt x="825" y="1340"/>
                  </a:lnTo>
                  <a:lnTo>
                    <a:pt x="825" y="1374"/>
                  </a:lnTo>
                  <a:lnTo>
                    <a:pt x="792" y="1444"/>
                  </a:lnTo>
                  <a:lnTo>
                    <a:pt x="792" y="1478"/>
                  </a:lnTo>
                  <a:lnTo>
                    <a:pt x="792" y="1511"/>
                  </a:lnTo>
                  <a:lnTo>
                    <a:pt x="825" y="1581"/>
                  </a:lnTo>
                  <a:lnTo>
                    <a:pt x="860" y="1615"/>
                  </a:lnTo>
                  <a:lnTo>
                    <a:pt x="895" y="1684"/>
                  </a:lnTo>
                  <a:lnTo>
                    <a:pt x="929" y="1752"/>
                  </a:lnTo>
                  <a:lnTo>
                    <a:pt x="929" y="1788"/>
                  </a:lnTo>
                  <a:lnTo>
                    <a:pt x="963" y="1788"/>
                  </a:lnTo>
                  <a:lnTo>
                    <a:pt x="963" y="1822"/>
                  </a:lnTo>
                  <a:lnTo>
                    <a:pt x="929" y="1855"/>
                  </a:lnTo>
                  <a:lnTo>
                    <a:pt x="895" y="1890"/>
                  </a:lnTo>
                  <a:lnTo>
                    <a:pt x="860" y="1855"/>
                  </a:lnTo>
                  <a:lnTo>
                    <a:pt x="792" y="1822"/>
                  </a:lnTo>
                  <a:lnTo>
                    <a:pt x="722" y="1822"/>
                  </a:lnTo>
                  <a:lnTo>
                    <a:pt x="688" y="1822"/>
                  </a:lnTo>
                  <a:lnTo>
                    <a:pt x="654" y="1822"/>
                  </a:lnTo>
                  <a:lnTo>
                    <a:pt x="654" y="1855"/>
                  </a:lnTo>
                  <a:lnTo>
                    <a:pt x="619" y="1890"/>
                  </a:lnTo>
                  <a:lnTo>
                    <a:pt x="619" y="1925"/>
                  </a:lnTo>
                  <a:lnTo>
                    <a:pt x="585" y="1925"/>
                  </a:lnTo>
                  <a:lnTo>
                    <a:pt x="551" y="1890"/>
                  </a:lnTo>
                  <a:lnTo>
                    <a:pt x="516" y="1822"/>
                  </a:lnTo>
                  <a:lnTo>
                    <a:pt x="481" y="1788"/>
                  </a:lnTo>
                  <a:lnTo>
                    <a:pt x="448" y="1752"/>
                  </a:lnTo>
                  <a:lnTo>
                    <a:pt x="481" y="1684"/>
                  </a:lnTo>
                  <a:lnTo>
                    <a:pt x="481" y="1650"/>
                  </a:lnTo>
                  <a:lnTo>
                    <a:pt x="585" y="1684"/>
                  </a:lnTo>
                  <a:lnTo>
                    <a:pt x="585" y="1650"/>
                  </a:lnTo>
                  <a:lnTo>
                    <a:pt x="619" y="1615"/>
                  </a:lnTo>
                  <a:lnTo>
                    <a:pt x="619" y="1581"/>
                  </a:lnTo>
                  <a:lnTo>
                    <a:pt x="585" y="1547"/>
                  </a:lnTo>
                  <a:lnTo>
                    <a:pt x="516" y="1511"/>
                  </a:lnTo>
                  <a:lnTo>
                    <a:pt x="481" y="1478"/>
                  </a:lnTo>
                  <a:lnTo>
                    <a:pt x="448" y="1478"/>
                  </a:lnTo>
                  <a:lnTo>
                    <a:pt x="448" y="1511"/>
                  </a:lnTo>
                  <a:lnTo>
                    <a:pt x="413" y="1511"/>
                  </a:lnTo>
                  <a:lnTo>
                    <a:pt x="378" y="1511"/>
                  </a:lnTo>
                  <a:lnTo>
                    <a:pt x="344" y="1547"/>
                  </a:lnTo>
                  <a:lnTo>
                    <a:pt x="309" y="1615"/>
                  </a:lnTo>
                  <a:lnTo>
                    <a:pt x="275" y="1650"/>
                  </a:lnTo>
                  <a:lnTo>
                    <a:pt x="207" y="1615"/>
                  </a:lnTo>
                  <a:lnTo>
                    <a:pt x="172" y="1615"/>
                  </a:lnTo>
                  <a:lnTo>
                    <a:pt x="137" y="1581"/>
                  </a:lnTo>
                  <a:lnTo>
                    <a:pt x="69" y="1547"/>
                  </a:lnTo>
                  <a:lnTo>
                    <a:pt x="34" y="1511"/>
                  </a:lnTo>
                  <a:lnTo>
                    <a:pt x="0" y="1511"/>
                  </a:lnTo>
                  <a:lnTo>
                    <a:pt x="0" y="1478"/>
                  </a:lnTo>
                  <a:lnTo>
                    <a:pt x="0" y="1444"/>
                  </a:lnTo>
                  <a:lnTo>
                    <a:pt x="34" y="1409"/>
                  </a:lnTo>
                  <a:lnTo>
                    <a:pt x="69" y="1374"/>
                  </a:lnTo>
                  <a:lnTo>
                    <a:pt x="104" y="1306"/>
                  </a:lnTo>
                  <a:lnTo>
                    <a:pt x="137" y="1306"/>
                  </a:lnTo>
                  <a:lnTo>
                    <a:pt x="172" y="1272"/>
                  </a:lnTo>
                  <a:lnTo>
                    <a:pt x="241" y="1237"/>
                  </a:lnTo>
                  <a:lnTo>
                    <a:pt x="309" y="1203"/>
                  </a:lnTo>
                  <a:lnTo>
                    <a:pt x="378" y="1203"/>
                  </a:lnTo>
                  <a:lnTo>
                    <a:pt x="413" y="1168"/>
                  </a:lnTo>
                  <a:lnTo>
                    <a:pt x="481" y="1135"/>
                  </a:lnTo>
                  <a:lnTo>
                    <a:pt x="516" y="1135"/>
                  </a:lnTo>
                  <a:lnTo>
                    <a:pt x="619" y="1100"/>
                  </a:lnTo>
                  <a:lnTo>
                    <a:pt x="654" y="1065"/>
                  </a:lnTo>
                  <a:lnTo>
                    <a:pt x="688" y="1065"/>
                  </a:lnTo>
                  <a:lnTo>
                    <a:pt x="688" y="1031"/>
                  </a:lnTo>
                  <a:lnTo>
                    <a:pt x="688" y="997"/>
                  </a:lnTo>
                  <a:lnTo>
                    <a:pt x="654" y="997"/>
                  </a:lnTo>
                  <a:lnTo>
                    <a:pt x="619" y="997"/>
                  </a:lnTo>
                  <a:lnTo>
                    <a:pt x="619" y="962"/>
                  </a:lnTo>
                  <a:lnTo>
                    <a:pt x="585" y="962"/>
                  </a:lnTo>
                  <a:lnTo>
                    <a:pt x="585" y="928"/>
                  </a:lnTo>
                  <a:lnTo>
                    <a:pt x="551" y="928"/>
                  </a:lnTo>
                  <a:lnTo>
                    <a:pt x="516" y="860"/>
                  </a:lnTo>
                  <a:lnTo>
                    <a:pt x="481" y="824"/>
                  </a:lnTo>
                  <a:lnTo>
                    <a:pt x="448" y="791"/>
                  </a:lnTo>
                  <a:lnTo>
                    <a:pt x="413" y="791"/>
                  </a:lnTo>
                  <a:lnTo>
                    <a:pt x="378" y="757"/>
                  </a:lnTo>
                  <a:lnTo>
                    <a:pt x="413" y="722"/>
                  </a:lnTo>
                  <a:lnTo>
                    <a:pt x="413" y="687"/>
                  </a:lnTo>
                  <a:lnTo>
                    <a:pt x="448" y="619"/>
                  </a:lnTo>
                  <a:lnTo>
                    <a:pt x="481" y="550"/>
                  </a:lnTo>
                  <a:lnTo>
                    <a:pt x="516" y="516"/>
                  </a:lnTo>
                  <a:lnTo>
                    <a:pt x="551" y="413"/>
                  </a:lnTo>
                  <a:lnTo>
                    <a:pt x="585" y="378"/>
                  </a:lnTo>
                  <a:lnTo>
                    <a:pt x="585" y="344"/>
                  </a:lnTo>
                  <a:lnTo>
                    <a:pt x="619" y="275"/>
                  </a:lnTo>
                  <a:lnTo>
                    <a:pt x="654" y="207"/>
                  </a:lnTo>
                  <a:lnTo>
                    <a:pt x="688" y="172"/>
                  </a:lnTo>
                  <a:lnTo>
                    <a:pt x="758" y="207"/>
                  </a:lnTo>
                  <a:lnTo>
                    <a:pt x="825" y="207"/>
                  </a:lnTo>
                  <a:lnTo>
                    <a:pt x="860" y="207"/>
                  </a:lnTo>
                  <a:lnTo>
                    <a:pt x="860" y="172"/>
                  </a:lnTo>
                  <a:lnTo>
                    <a:pt x="895" y="172"/>
                  </a:lnTo>
                  <a:lnTo>
                    <a:pt x="963" y="172"/>
                  </a:lnTo>
                  <a:lnTo>
                    <a:pt x="1066" y="172"/>
                  </a:lnTo>
                  <a:lnTo>
                    <a:pt x="1102" y="172"/>
                  </a:lnTo>
                  <a:lnTo>
                    <a:pt x="1136" y="172"/>
                  </a:lnTo>
                  <a:lnTo>
                    <a:pt x="1204" y="172"/>
                  </a:lnTo>
                  <a:lnTo>
                    <a:pt x="1308" y="207"/>
                  </a:lnTo>
                  <a:lnTo>
                    <a:pt x="1342" y="207"/>
                  </a:lnTo>
                  <a:lnTo>
                    <a:pt x="1410" y="207"/>
                  </a:lnTo>
                  <a:lnTo>
                    <a:pt x="1446" y="207"/>
                  </a:lnTo>
                  <a:lnTo>
                    <a:pt x="1446" y="172"/>
                  </a:lnTo>
                  <a:lnTo>
                    <a:pt x="1480" y="137"/>
                  </a:lnTo>
                  <a:lnTo>
                    <a:pt x="1513" y="104"/>
                  </a:lnTo>
                  <a:lnTo>
                    <a:pt x="1583" y="70"/>
                  </a:lnTo>
                  <a:lnTo>
                    <a:pt x="1617" y="70"/>
                  </a:lnTo>
                  <a:lnTo>
                    <a:pt x="1652" y="35"/>
                  </a:lnTo>
                  <a:lnTo>
                    <a:pt x="1720" y="35"/>
                  </a:lnTo>
                  <a:lnTo>
                    <a:pt x="1755" y="0"/>
                  </a:lnTo>
                  <a:lnTo>
                    <a:pt x="1755" y="35"/>
                  </a:lnTo>
                  <a:lnTo>
                    <a:pt x="1755" y="70"/>
                  </a:lnTo>
                  <a:lnTo>
                    <a:pt x="1755" y="104"/>
                  </a:lnTo>
                  <a:lnTo>
                    <a:pt x="1790" y="137"/>
                  </a:lnTo>
                  <a:lnTo>
                    <a:pt x="1824" y="172"/>
                  </a:lnTo>
                  <a:lnTo>
                    <a:pt x="1824" y="241"/>
                  </a:lnTo>
                  <a:lnTo>
                    <a:pt x="1790" y="241"/>
                  </a:lnTo>
                  <a:lnTo>
                    <a:pt x="1790" y="275"/>
                  </a:lnTo>
                  <a:lnTo>
                    <a:pt x="1755" y="344"/>
                  </a:lnTo>
                  <a:lnTo>
                    <a:pt x="1790" y="344"/>
                  </a:lnTo>
                  <a:lnTo>
                    <a:pt x="1824" y="378"/>
                  </a:lnTo>
                  <a:lnTo>
                    <a:pt x="1858" y="413"/>
                  </a:lnTo>
                  <a:lnTo>
                    <a:pt x="1824" y="481"/>
                  </a:lnTo>
                  <a:lnTo>
                    <a:pt x="1824" y="516"/>
                  </a:lnTo>
                  <a:lnTo>
                    <a:pt x="1824" y="550"/>
                  </a:lnTo>
                  <a:lnTo>
                    <a:pt x="1858" y="550"/>
                  </a:lnTo>
                  <a:lnTo>
                    <a:pt x="1892" y="585"/>
                  </a:lnTo>
                  <a:lnTo>
                    <a:pt x="1790" y="653"/>
                  </a:lnTo>
                  <a:lnTo>
                    <a:pt x="1755" y="653"/>
                  </a:lnTo>
                  <a:lnTo>
                    <a:pt x="1686" y="653"/>
                  </a:lnTo>
                  <a:lnTo>
                    <a:pt x="1652" y="687"/>
                  </a:lnTo>
                  <a:lnTo>
                    <a:pt x="1617" y="722"/>
                  </a:lnTo>
                  <a:lnTo>
                    <a:pt x="1583" y="757"/>
                  </a:lnTo>
                  <a:lnTo>
                    <a:pt x="1548" y="757"/>
                  </a:lnTo>
                  <a:lnTo>
                    <a:pt x="1480" y="824"/>
                  </a:lnTo>
                  <a:lnTo>
                    <a:pt x="1446" y="860"/>
                  </a:lnTo>
                  <a:lnTo>
                    <a:pt x="1410" y="894"/>
                  </a:lnTo>
                  <a:lnTo>
                    <a:pt x="1376" y="928"/>
                  </a:lnTo>
                  <a:lnTo>
                    <a:pt x="1342" y="962"/>
                  </a:lnTo>
                  <a:lnTo>
                    <a:pt x="1376" y="997"/>
                  </a:lnTo>
                  <a:lnTo>
                    <a:pt x="1342" y="1031"/>
                  </a:lnTo>
                  <a:lnTo>
                    <a:pt x="1308" y="1065"/>
                  </a:lnTo>
                  <a:lnTo>
                    <a:pt x="1308" y="1100"/>
                  </a:lnTo>
                  <a:lnTo>
                    <a:pt x="1308" y="1168"/>
                  </a:lnTo>
                  <a:lnTo>
                    <a:pt x="1342" y="12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8" name="Freeform 397"/>
            <p:cNvSpPr>
              <a:spLocks noChangeArrowheads="1"/>
            </p:cNvSpPr>
            <p:nvPr/>
          </p:nvSpPr>
          <p:spPr bwMode="auto">
            <a:xfrm>
              <a:off x="3696" y="1236"/>
              <a:ext cx="670" cy="1051"/>
            </a:xfrm>
            <a:custGeom>
              <a:avLst/>
              <a:gdLst>
                <a:gd name="T0" fmla="*/ 545 w 2961"/>
                <a:gd name="T1" fmla="*/ 841 h 4640"/>
                <a:gd name="T2" fmla="*/ 569 w 2961"/>
                <a:gd name="T3" fmla="*/ 786 h 4640"/>
                <a:gd name="T4" fmla="*/ 654 w 2961"/>
                <a:gd name="T5" fmla="*/ 755 h 4640"/>
                <a:gd name="T6" fmla="*/ 662 w 2961"/>
                <a:gd name="T7" fmla="*/ 700 h 4640"/>
                <a:gd name="T8" fmla="*/ 662 w 2961"/>
                <a:gd name="T9" fmla="*/ 646 h 4640"/>
                <a:gd name="T10" fmla="*/ 654 w 2961"/>
                <a:gd name="T11" fmla="*/ 553 h 4640"/>
                <a:gd name="T12" fmla="*/ 631 w 2961"/>
                <a:gd name="T13" fmla="*/ 498 h 4640"/>
                <a:gd name="T14" fmla="*/ 600 w 2961"/>
                <a:gd name="T15" fmla="*/ 451 h 4640"/>
                <a:gd name="T16" fmla="*/ 561 w 2961"/>
                <a:gd name="T17" fmla="*/ 397 h 4640"/>
                <a:gd name="T18" fmla="*/ 522 w 2961"/>
                <a:gd name="T19" fmla="*/ 389 h 4640"/>
                <a:gd name="T20" fmla="*/ 428 w 2961"/>
                <a:gd name="T21" fmla="*/ 382 h 4640"/>
                <a:gd name="T22" fmla="*/ 420 w 2961"/>
                <a:gd name="T23" fmla="*/ 327 h 4640"/>
                <a:gd name="T24" fmla="*/ 374 w 2961"/>
                <a:gd name="T25" fmla="*/ 343 h 4640"/>
                <a:gd name="T26" fmla="*/ 350 w 2961"/>
                <a:gd name="T27" fmla="*/ 382 h 4640"/>
                <a:gd name="T28" fmla="*/ 319 w 2961"/>
                <a:gd name="T29" fmla="*/ 304 h 4640"/>
                <a:gd name="T30" fmla="*/ 304 w 2961"/>
                <a:gd name="T31" fmla="*/ 241 h 4640"/>
                <a:gd name="T32" fmla="*/ 272 w 2961"/>
                <a:gd name="T33" fmla="*/ 179 h 4640"/>
                <a:gd name="T34" fmla="*/ 249 w 2961"/>
                <a:gd name="T35" fmla="*/ 117 h 4640"/>
                <a:gd name="T36" fmla="*/ 218 w 2961"/>
                <a:gd name="T37" fmla="*/ 70 h 4640"/>
                <a:gd name="T38" fmla="*/ 195 w 2961"/>
                <a:gd name="T39" fmla="*/ 16 h 4640"/>
                <a:gd name="T40" fmla="*/ 172 w 2961"/>
                <a:gd name="T41" fmla="*/ 39 h 4640"/>
                <a:gd name="T42" fmla="*/ 156 w 2961"/>
                <a:gd name="T43" fmla="*/ 63 h 4640"/>
                <a:gd name="T44" fmla="*/ 55 w 2961"/>
                <a:gd name="T45" fmla="*/ 86 h 4640"/>
                <a:gd name="T46" fmla="*/ 0 w 2961"/>
                <a:gd name="T47" fmla="*/ 117 h 4640"/>
                <a:gd name="T48" fmla="*/ 24 w 2961"/>
                <a:gd name="T49" fmla="*/ 179 h 4640"/>
                <a:gd name="T50" fmla="*/ 70 w 2961"/>
                <a:gd name="T51" fmla="*/ 202 h 4640"/>
                <a:gd name="T52" fmla="*/ 109 w 2961"/>
                <a:gd name="T53" fmla="*/ 257 h 4640"/>
                <a:gd name="T54" fmla="*/ 148 w 2961"/>
                <a:gd name="T55" fmla="*/ 296 h 4640"/>
                <a:gd name="T56" fmla="*/ 187 w 2961"/>
                <a:gd name="T57" fmla="*/ 257 h 4640"/>
                <a:gd name="T58" fmla="*/ 195 w 2961"/>
                <a:gd name="T59" fmla="*/ 304 h 4640"/>
                <a:gd name="T60" fmla="*/ 218 w 2961"/>
                <a:gd name="T61" fmla="*/ 382 h 4640"/>
                <a:gd name="T62" fmla="*/ 241 w 2961"/>
                <a:gd name="T63" fmla="*/ 420 h 4640"/>
                <a:gd name="T64" fmla="*/ 249 w 2961"/>
                <a:gd name="T65" fmla="*/ 498 h 4640"/>
                <a:gd name="T66" fmla="*/ 210 w 2961"/>
                <a:gd name="T67" fmla="*/ 568 h 4640"/>
                <a:gd name="T68" fmla="*/ 179 w 2961"/>
                <a:gd name="T69" fmla="*/ 623 h 4640"/>
                <a:gd name="T70" fmla="*/ 117 w 2961"/>
                <a:gd name="T71" fmla="*/ 638 h 4640"/>
                <a:gd name="T72" fmla="*/ 86 w 2961"/>
                <a:gd name="T73" fmla="*/ 623 h 4640"/>
                <a:gd name="T74" fmla="*/ 0 w 2961"/>
                <a:gd name="T75" fmla="*/ 638 h 4640"/>
                <a:gd name="T76" fmla="*/ 8 w 2961"/>
                <a:gd name="T77" fmla="*/ 685 h 4640"/>
                <a:gd name="T78" fmla="*/ 16 w 2961"/>
                <a:gd name="T79" fmla="*/ 732 h 4640"/>
                <a:gd name="T80" fmla="*/ 24 w 2961"/>
                <a:gd name="T81" fmla="*/ 786 h 4640"/>
                <a:gd name="T82" fmla="*/ 55 w 2961"/>
                <a:gd name="T83" fmla="*/ 825 h 4640"/>
                <a:gd name="T84" fmla="*/ 39 w 2961"/>
                <a:gd name="T85" fmla="*/ 895 h 4640"/>
                <a:gd name="T86" fmla="*/ 8 w 2961"/>
                <a:gd name="T87" fmla="*/ 942 h 4640"/>
                <a:gd name="T88" fmla="*/ 47 w 2961"/>
                <a:gd name="T89" fmla="*/ 981 h 4640"/>
                <a:gd name="T90" fmla="*/ 133 w 2961"/>
                <a:gd name="T91" fmla="*/ 996 h 4640"/>
                <a:gd name="T92" fmla="*/ 172 w 2961"/>
                <a:gd name="T93" fmla="*/ 1051 h 4640"/>
                <a:gd name="T94" fmla="*/ 343 w 2961"/>
                <a:gd name="T95" fmla="*/ 957 h 4640"/>
                <a:gd name="T96" fmla="*/ 350 w 2961"/>
                <a:gd name="T97" fmla="*/ 934 h 4640"/>
                <a:gd name="T98" fmla="*/ 389 w 2961"/>
                <a:gd name="T99" fmla="*/ 887 h 4640"/>
                <a:gd name="T100" fmla="*/ 413 w 2961"/>
                <a:gd name="T101" fmla="*/ 833 h 4640"/>
                <a:gd name="T102" fmla="*/ 460 w 2961"/>
                <a:gd name="T103" fmla="*/ 833 h 4640"/>
                <a:gd name="T104" fmla="*/ 475 w 2961"/>
                <a:gd name="T105" fmla="*/ 856 h 4640"/>
                <a:gd name="T106" fmla="*/ 514 w 2961"/>
                <a:gd name="T107" fmla="*/ 887 h 46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61" h="4640">
                  <a:moveTo>
                    <a:pt x="2341" y="3917"/>
                  </a:moveTo>
                  <a:lnTo>
                    <a:pt x="2341" y="3849"/>
                  </a:lnTo>
                  <a:lnTo>
                    <a:pt x="2341" y="3814"/>
                  </a:lnTo>
                  <a:lnTo>
                    <a:pt x="2375" y="3779"/>
                  </a:lnTo>
                  <a:lnTo>
                    <a:pt x="2375" y="3746"/>
                  </a:lnTo>
                  <a:lnTo>
                    <a:pt x="2409" y="3711"/>
                  </a:lnTo>
                  <a:lnTo>
                    <a:pt x="2443" y="3642"/>
                  </a:lnTo>
                  <a:lnTo>
                    <a:pt x="2443" y="3608"/>
                  </a:lnTo>
                  <a:lnTo>
                    <a:pt x="2479" y="3540"/>
                  </a:lnTo>
                  <a:lnTo>
                    <a:pt x="2479" y="3505"/>
                  </a:lnTo>
                  <a:lnTo>
                    <a:pt x="2479" y="3470"/>
                  </a:lnTo>
                  <a:lnTo>
                    <a:pt x="2513" y="3470"/>
                  </a:lnTo>
                  <a:lnTo>
                    <a:pt x="2546" y="3436"/>
                  </a:lnTo>
                  <a:lnTo>
                    <a:pt x="2616" y="3403"/>
                  </a:lnTo>
                  <a:lnTo>
                    <a:pt x="2823" y="3403"/>
                  </a:lnTo>
                  <a:lnTo>
                    <a:pt x="2823" y="3367"/>
                  </a:lnTo>
                  <a:lnTo>
                    <a:pt x="2823" y="3333"/>
                  </a:lnTo>
                  <a:lnTo>
                    <a:pt x="2891" y="3333"/>
                  </a:lnTo>
                  <a:lnTo>
                    <a:pt x="2925" y="3299"/>
                  </a:lnTo>
                  <a:lnTo>
                    <a:pt x="2891" y="3265"/>
                  </a:lnTo>
                  <a:lnTo>
                    <a:pt x="2891" y="3230"/>
                  </a:lnTo>
                  <a:lnTo>
                    <a:pt x="2891" y="3162"/>
                  </a:lnTo>
                  <a:lnTo>
                    <a:pt x="2925" y="3127"/>
                  </a:lnTo>
                  <a:lnTo>
                    <a:pt x="2925" y="3092"/>
                  </a:lnTo>
                  <a:lnTo>
                    <a:pt x="2925" y="3024"/>
                  </a:lnTo>
                  <a:lnTo>
                    <a:pt x="2960" y="3024"/>
                  </a:lnTo>
                  <a:lnTo>
                    <a:pt x="2960" y="2955"/>
                  </a:lnTo>
                  <a:lnTo>
                    <a:pt x="2925" y="2887"/>
                  </a:lnTo>
                  <a:lnTo>
                    <a:pt x="2891" y="2887"/>
                  </a:lnTo>
                  <a:lnTo>
                    <a:pt x="2925" y="2853"/>
                  </a:lnTo>
                  <a:lnTo>
                    <a:pt x="2925" y="2818"/>
                  </a:lnTo>
                  <a:lnTo>
                    <a:pt x="2925" y="2680"/>
                  </a:lnTo>
                  <a:lnTo>
                    <a:pt x="2925" y="2646"/>
                  </a:lnTo>
                  <a:lnTo>
                    <a:pt x="2925" y="2578"/>
                  </a:lnTo>
                  <a:lnTo>
                    <a:pt x="2891" y="2475"/>
                  </a:lnTo>
                  <a:lnTo>
                    <a:pt x="2891" y="2440"/>
                  </a:lnTo>
                  <a:lnTo>
                    <a:pt x="2857" y="2372"/>
                  </a:lnTo>
                  <a:lnTo>
                    <a:pt x="2857" y="2337"/>
                  </a:lnTo>
                  <a:lnTo>
                    <a:pt x="2823" y="2337"/>
                  </a:lnTo>
                  <a:lnTo>
                    <a:pt x="2823" y="2302"/>
                  </a:lnTo>
                  <a:lnTo>
                    <a:pt x="2823" y="2268"/>
                  </a:lnTo>
                  <a:lnTo>
                    <a:pt x="2788" y="2200"/>
                  </a:lnTo>
                  <a:lnTo>
                    <a:pt x="2753" y="2165"/>
                  </a:lnTo>
                  <a:lnTo>
                    <a:pt x="2753" y="2131"/>
                  </a:lnTo>
                  <a:lnTo>
                    <a:pt x="2719" y="2131"/>
                  </a:lnTo>
                  <a:lnTo>
                    <a:pt x="2685" y="2062"/>
                  </a:lnTo>
                  <a:lnTo>
                    <a:pt x="2685" y="2028"/>
                  </a:lnTo>
                  <a:lnTo>
                    <a:pt x="2650" y="1993"/>
                  </a:lnTo>
                  <a:lnTo>
                    <a:pt x="2650" y="1959"/>
                  </a:lnTo>
                  <a:lnTo>
                    <a:pt x="2616" y="1925"/>
                  </a:lnTo>
                  <a:lnTo>
                    <a:pt x="2616" y="1890"/>
                  </a:lnTo>
                  <a:lnTo>
                    <a:pt x="2546" y="1822"/>
                  </a:lnTo>
                  <a:lnTo>
                    <a:pt x="2479" y="1788"/>
                  </a:lnTo>
                  <a:lnTo>
                    <a:pt x="2479" y="1752"/>
                  </a:lnTo>
                  <a:lnTo>
                    <a:pt x="2443" y="1718"/>
                  </a:lnTo>
                  <a:lnTo>
                    <a:pt x="2409" y="1752"/>
                  </a:lnTo>
                  <a:lnTo>
                    <a:pt x="2341" y="1822"/>
                  </a:lnTo>
                  <a:lnTo>
                    <a:pt x="2341" y="1788"/>
                  </a:lnTo>
                  <a:lnTo>
                    <a:pt x="2341" y="1718"/>
                  </a:lnTo>
                  <a:lnTo>
                    <a:pt x="2306" y="1718"/>
                  </a:lnTo>
                  <a:lnTo>
                    <a:pt x="2272" y="1685"/>
                  </a:lnTo>
                  <a:lnTo>
                    <a:pt x="2237" y="1650"/>
                  </a:lnTo>
                  <a:lnTo>
                    <a:pt x="2202" y="1650"/>
                  </a:lnTo>
                  <a:lnTo>
                    <a:pt x="2099" y="1650"/>
                  </a:lnTo>
                  <a:lnTo>
                    <a:pt x="2065" y="1650"/>
                  </a:lnTo>
                  <a:lnTo>
                    <a:pt x="1892" y="1685"/>
                  </a:lnTo>
                  <a:lnTo>
                    <a:pt x="1858" y="1650"/>
                  </a:lnTo>
                  <a:lnTo>
                    <a:pt x="1858" y="1615"/>
                  </a:lnTo>
                  <a:lnTo>
                    <a:pt x="1858" y="1581"/>
                  </a:lnTo>
                  <a:lnTo>
                    <a:pt x="1825" y="1547"/>
                  </a:lnTo>
                  <a:lnTo>
                    <a:pt x="1858" y="1478"/>
                  </a:lnTo>
                  <a:lnTo>
                    <a:pt x="1858" y="1444"/>
                  </a:lnTo>
                  <a:lnTo>
                    <a:pt x="1825" y="1409"/>
                  </a:lnTo>
                  <a:lnTo>
                    <a:pt x="1791" y="1375"/>
                  </a:lnTo>
                  <a:lnTo>
                    <a:pt x="1755" y="1409"/>
                  </a:lnTo>
                  <a:lnTo>
                    <a:pt x="1721" y="1444"/>
                  </a:lnTo>
                  <a:lnTo>
                    <a:pt x="1687" y="1478"/>
                  </a:lnTo>
                  <a:lnTo>
                    <a:pt x="1652" y="1513"/>
                  </a:lnTo>
                  <a:lnTo>
                    <a:pt x="1687" y="1581"/>
                  </a:lnTo>
                  <a:lnTo>
                    <a:pt x="1687" y="1615"/>
                  </a:lnTo>
                  <a:lnTo>
                    <a:pt x="1652" y="1615"/>
                  </a:lnTo>
                  <a:lnTo>
                    <a:pt x="1618" y="1650"/>
                  </a:lnTo>
                  <a:lnTo>
                    <a:pt x="1584" y="1685"/>
                  </a:lnTo>
                  <a:lnTo>
                    <a:pt x="1548" y="1685"/>
                  </a:lnTo>
                  <a:lnTo>
                    <a:pt x="1481" y="1650"/>
                  </a:lnTo>
                  <a:lnTo>
                    <a:pt x="1514" y="1547"/>
                  </a:lnTo>
                  <a:lnTo>
                    <a:pt x="1481" y="1478"/>
                  </a:lnTo>
                  <a:lnTo>
                    <a:pt x="1446" y="1444"/>
                  </a:lnTo>
                  <a:lnTo>
                    <a:pt x="1411" y="1409"/>
                  </a:lnTo>
                  <a:lnTo>
                    <a:pt x="1411" y="1341"/>
                  </a:lnTo>
                  <a:lnTo>
                    <a:pt x="1377" y="1306"/>
                  </a:lnTo>
                  <a:lnTo>
                    <a:pt x="1377" y="1272"/>
                  </a:lnTo>
                  <a:lnTo>
                    <a:pt x="1377" y="1203"/>
                  </a:lnTo>
                  <a:lnTo>
                    <a:pt x="1377" y="1169"/>
                  </a:lnTo>
                  <a:lnTo>
                    <a:pt x="1377" y="1135"/>
                  </a:lnTo>
                  <a:lnTo>
                    <a:pt x="1342" y="1065"/>
                  </a:lnTo>
                  <a:lnTo>
                    <a:pt x="1342" y="998"/>
                  </a:lnTo>
                  <a:lnTo>
                    <a:pt x="1308" y="963"/>
                  </a:lnTo>
                  <a:lnTo>
                    <a:pt x="1274" y="894"/>
                  </a:lnTo>
                  <a:lnTo>
                    <a:pt x="1240" y="860"/>
                  </a:lnTo>
                  <a:lnTo>
                    <a:pt x="1240" y="826"/>
                  </a:lnTo>
                  <a:lnTo>
                    <a:pt x="1204" y="791"/>
                  </a:lnTo>
                  <a:lnTo>
                    <a:pt x="1204" y="757"/>
                  </a:lnTo>
                  <a:lnTo>
                    <a:pt x="1240" y="722"/>
                  </a:lnTo>
                  <a:lnTo>
                    <a:pt x="1204" y="688"/>
                  </a:lnTo>
                  <a:lnTo>
                    <a:pt x="1204" y="654"/>
                  </a:lnTo>
                  <a:lnTo>
                    <a:pt x="1170" y="585"/>
                  </a:lnTo>
                  <a:lnTo>
                    <a:pt x="1102" y="516"/>
                  </a:lnTo>
                  <a:lnTo>
                    <a:pt x="1102" y="482"/>
                  </a:lnTo>
                  <a:lnTo>
                    <a:pt x="1102" y="448"/>
                  </a:lnTo>
                  <a:lnTo>
                    <a:pt x="1067" y="378"/>
                  </a:lnTo>
                  <a:lnTo>
                    <a:pt x="1033" y="378"/>
                  </a:lnTo>
                  <a:lnTo>
                    <a:pt x="998" y="344"/>
                  </a:lnTo>
                  <a:lnTo>
                    <a:pt x="964" y="310"/>
                  </a:lnTo>
                  <a:lnTo>
                    <a:pt x="964" y="276"/>
                  </a:lnTo>
                  <a:lnTo>
                    <a:pt x="964" y="241"/>
                  </a:lnTo>
                  <a:lnTo>
                    <a:pt x="964" y="172"/>
                  </a:lnTo>
                  <a:lnTo>
                    <a:pt x="964" y="138"/>
                  </a:lnTo>
                  <a:lnTo>
                    <a:pt x="930" y="104"/>
                  </a:lnTo>
                  <a:lnTo>
                    <a:pt x="860" y="70"/>
                  </a:lnTo>
                  <a:lnTo>
                    <a:pt x="792" y="35"/>
                  </a:lnTo>
                  <a:lnTo>
                    <a:pt x="758" y="35"/>
                  </a:lnTo>
                  <a:lnTo>
                    <a:pt x="723" y="0"/>
                  </a:lnTo>
                  <a:lnTo>
                    <a:pt x="689" y="70"/>
                  </a:lnTo>
                  <a:lnTo>
                    <a:pt x="723" y="104"/>
                  </a:lnTo>
                  <a:lnTo>
                    <a:pt x="758" y="172"/>
                  </a:lnTo>
                  <a:lnTo>
                    <a:pt x="792" y="172"/>
                  </a:lnTo>
                  <a:lnTo>
                    <a:pt x="826" y="207"/>
                  </a:lnTo>
                  <a:lnTo>
                    <a:pt x="860" y="241"/>
                  </a:lnTo>
                  <a:lnTo>
                    <a:pt x="792" y="276"/>
                  </a:lnTo>
                  <a:lnTo>
                    <a:pt x="723" y="241"/>
                  </a:lnTo>
                  <a:lnTo>
                    <a:pt x="689" y="276"/>
                  </a:lnTo>
                  <a:lnTo>
                    <a:pt x="654" y="310"/>
                  </a:lnTo>
                  <a:lnTo>
                    <a:pt x="620" y="344"/>
                  </a:lnTo>
                  <a:lnTo>
                    <a:pt x="551" y="378"/>
                  </a:lnTo>
                  <a:lnTo>
                    <a:pt x="414" y="378"/>
                  </a:lnTo>
                  <a:lnTo>
                    <a:pt x="344" y="378"/>
                  </a:lnTo>
                  <a:lnTo>
                    <a:pt x="241" y="378"/>
                  </a:lnTo>
                  <a:lnTo>
                    <a:pt x="207" y="378"/>
                  </a:lnTo>
                  <a:lnTo>
                    <a:pt x="172" y="414"/>
                  </a:lnTo>
                  <a:lnTo>
                    <a:pt x="138" y="414"/>
                  </a:lnTo>
                  <a:lnTo>
                    <a:pt x="70" y="448"/>
                  </a:lnTo>
                  <a:lnTo>
                    <a:pt x="35" y="482"/>
                  </a:lnTo>
                  <a:lnTo>
                    <a:pt x="0" y="516"/>
                  </a:lnTo>
                  <a:lnTo>
                    <a:pt x="0" y="551"/>
                  </a:lnTo>
                  <a:lnTo>
                    <a:pt x="0" y="619"/>
                  </a:lnTo>
                  <a:lnTo>
                    <a:pt x="35" y="688"/>
                  </a:lnTo>
                  <a:lnTo>
                    <a:pt x="35" y="757"/>
                  </a:lnTo>
                  <a:lnTo>
                    <a:pt x="70" y="791"/>
                  </a:lnTo>
                  <a:lnTo>
                    <a:pt x="104" y="791"/>
                  </a:lnTo>
                  <a:lnTo>
                    <a:pt x="138" y="791"/>
                  </a:lnTo>
                  <a:lnTo>
                    <a:pt x="172" y="791"/>
                  </a:lnTo>
                  <a:lnTo>
                    <a:pt x="207" y="791"/>
                  </a:lnTo>
                  <a:lnTo>
                    <a:pt x="241" y="826"/>
                  </a:lnTo>
                  <a:lnTo>
                    <a:pt x="276" y="860"/>
                  </a:lnTo>
                  <a:lnTo>
                    <a:pt x="310" y="894"/>
                  </a:lnTo>
                  <a:lnTo>
                    <a:pt x="344" y="928"/>
                  </a:lnTo>
                  <a:lnTo>
                    <a:pt x="379" y="963"/>
                  </a:lnTo>
                  <a:lnTo>
                    <a:pt x="414" y="998"/>
                  </a:lnTo>
                  <a:lnTo>
                    <a:pt x="448" y="1031"/>
                  </a:lnTo>
                  <a:lnTo>
                    <a:pt x="482" y="1031"/>
                  </a:lnTo>
                  <a:lnTo>
                    <a:pt x="482" y="1135"/>
                  </a:lnTo>
                  <a:lnTo>
                    <a:pt x="551" y="1238"/>
                  </a:lnTo>
                  <a:lnTo>
                    <a:pt x="551" y="1272"/>
                  </a:lnTo>
                  <a:lnTo>
                    <a:pt x="586" y="1272"/>
                  </a:lnTo>
                  <a:lnTo>
                    <a:pt x="586" y="1306"/>
                  </a:lnTo>
                  <a:lnTo>
                    <a:pt x="620" y="1306"/>
                  </a:lnTo>
                  <a:lnTo>
                    <a:pt x="654" y="1306"/>
                  </a:lnTo>
                  <a:lnTo>
                    <a:pt x="654" y="1272"/>
                  </a:lnTo>
                  <a:lnTo>
                    <a:pt x="654" y="1203"/>
                  </a:lnTo>
                  <a:lnTo>
                    <a:pt x="689" y="1169"/>
                  </a:lnTo>
                  <a:lnTo>
                    <a:pt x="758" y="1135"/>
                  </a:lnTo>
                  <a:lnTo>
                    <a:pt x="792" y="1135"/>
                  </a:lnTo>
                  <a:lnTo>
                    <a:pt x="826" y="1135"/>
                  </a:lnTo>
                  <a:lnTo>
                    <a:pt x="860" y="1135"/>
                  </a:lnTo>
                  <a:lnTo>
                    <a:pt x="860" y="1169"/>
                  </a:lnTo>
                  <a:lnTo>
                    <a:pt x="860" y="1203"/>
                  </a:lnTo>
                  <a:lnTo>
                    <a:pt x="826" y="1272"/>
                  </a:lnTo>
                  <a:lnTo>
                    <a:pt x="860" y="1306"/>
                  </a:lnTo>
                  <a:lnTo>
                    <a:pt x="860" y="1341"/>
                  </a:lnTo>
                  <a:lnTo>
                    <a:pt x="930" y="1409"/>
                  </a:lnTo>
                  <a:lnTo>
                    <a:pt x="964" y="1444"/>
                  </a:lnTo>
                  <a:lnTo>
                    <a:pt x="964" y="1478"/>
                  </a:lnTo>
                  <a:lnTo>
                    <a:pt x="964" y="1547"/>
                  </a:lnTo>
                  <a:lnTo>
                    <a:pt x="964" y="1581"/>
                  </a:lnTo>
                  <a:lnTo>
                    <a:pt x="964" y="1685"/>
                  </a:lnTo>
                  <a:lnTo>
                    <a:pt x="964" y="1718"/>
                  </a:lnTo>
                  <a:lnTo>
                    <a:pt x="998" y="1718"/>
                  </a:lnTo>
                  <a:lnTo>
                    <a:pt x="998" y="1752"/>
                  </a:lnTo>
                  <a:lnTo>
                    <a:pt x="1033" y="1752"/>
                  </a:lnTo>
                  <a:lnTo>
                    <a:pt x="1067" y="1822"/>
                  </a:lnTo>
                  <a:lnTo>
                    <a:pt x="1067" y="1856"/>
                  </a:lnTo>
                  <a:lnTo>
                    <a:pt x="1102" y="1890"/>
                  </a:lnTo>
                  <a:lnTo>
                    <a:pt x="1102" y="1925"/>
                  </a:lnTo>
                  <a:lnTo>
                    <a:pt x="1102" y="1993"/>
                  </a:lnTo>
                  <a:lnTo>
                    <a:pt x="1137" y="2096"/>
                  </a:lnTo>
                  <a:lnTo>
                    <a:pt x="1102" y="2131"/>
                  </a:lnTo>
                  <a:lnTo>
                    <a:pt x="1102" y="2200"/>
                  </a:lnTo>
                  <a:lnTo>
                    <a:pt x="1067" y="2234"/>
                  </a:lnTo>
                  <a:lnTo>
                    <a:pt x="1033" y="2268"/>
                  </a:lnTo>
                  <a:lnTo>
                    <a:pt x="1033" y="2302"/>
                  </a:lnTo>
                  <a:lnTo>
                    <a:pt x="998" y="2405"/>
                  </a:lnTo>
                  <a:lnTo>
                    <a:pt x="964" y="2440"/>
                  </a:lnTo>
                  <a:lnTo>
                    <a:pt x="930" y="2509"/>
                  </a:lnTo>
                  <a:lnTo>
                    <a:pt x="895" y="2543"/>
                  </a:lnTo>
                  <a:lnTo>
                    <a:pt x="895" y="2612"/>
                  </a:lnTo>
                  <a:lnTo>
                    <a:pt x="860" y="2646"/>
                  </a:lnTo>
                  <a:lnTo>
                    <a:pt x="826" y="2680"/>
                  </a:lnTo>
                  <a:lnTo>
                    <a:pt x="792" y="2716"/>
                  </a:lnTo>
                  <a:lnTo>
                    <a:pt x="792" y="2749"/>
                  </a:lnTo>
                  <a:lnTo>
                    <a:pt x="758" y="2749"/>
                  </a:lnTo>
                  <a:lnTo>
                    <a:pt x="689" y="2749"/>
                  </a:lnTo>
                  <a:lnTo>
                    <a:pt x="654" y="2749"/>
                  </a:lnTo>
                  <a:lnTo>
                    <a:pt x="586" y="2749"/>
                  </a:lnTo>
                  <a:lnTo>
                    <a:pt x="551" y="2783"/>
                  </a:lnTo>
                  <a:lnTo>
                    <a:pt x="516" y="2818"/>
                  </a:lnTo>
                  <a:lnTo>
                    <a:pt x="482" y="2853"/>
                  </a:lnTo>
                  <a:lnTo>
                    <a:pt x="448" y="2853"/>
                  </a:lnTo>
                  <a:lnTo>
                    <a:pt x="414" y="2853"/>
                  </a:lnTo>
                  <a:lnTo>
                    <a:pt x="414" y="2818"/>
                  </a:lnTo>
                  <a:lnTo>
                    <a:pt x="414" y="2783"/>
                  </a:lnTo>
                  <a:lnTo>
                    <a:pt x="379" y="2749"/>
                  </a:lnTo>
                  <a:lnTo>
                    <a:pt x="310" y="2749"/>
                  </a:lnTo>
                  <a:lnTo>
                    <a:pt x="241" y="2783"/>
                  </a:lnTo>
                  <a:lnTo>
                    <a:pt x="172" y="2783"/>
                  </a:lnTo>
                  <a:lnTo>
                    <a:pt x="104" y="2783"/>
                  </a:lnTo>
                  <a:lnTo>
                    <a:pt x="70" y="2783"/>
                  </a:lnTo>
                  <a:lnTo>
                    <a:pt x="0" y="2818"/>
                  </a:lnTo>
                  <a:lnTo>
                    <a:pt x="0" y="2853"/>
                  </a:lnTo>
                  <a:lnTo>
                    <a:pt x="0" y="2887"/>
                  </a:lnTo>
                  <a:lnTo>
                    <a:pt x="35" y="2921"/>
                  </a:lnTo>
                  <a:lnTo>
                    <a:pt x="35" y="2955"/>
                  </a:lnTo>
                  <a:lnTo>
                    <a:pt x="35" y="2990"/>
                  </a:lnTo>
                  <a:lnTo>
                    <a:pt x="35" y="3024"/>
                  </a:lnTo>
                  <a:lnTo>
                    <a:pt x="35" y="3059"/>
                  </a:lnTo>
                  <a:lnTo>
                    <a:pt x="70" y="3092"/>
                  </a:lnTo>
                  <a:lnTo>
                    <a:pt x="104" y="3127"/>
                  </a:lnTo>
                  <a:lnTo>
                    <a:pt x="104" y="3196"/>
                  </a:lnTo>
                  <a:lnTo>
                    <a:pt x="70" y="3196"/>
                  </a:lnTo>
                  <a:lnTo>
                    <a:pt x="70" y="3230"/>
                  </a:lnTo>
                  <a:lnTo>
                    <a:pt x="35" y="3299"/>
                  </a:lnTo>
                  <a:lnTo>
                    <a:pt x="70" y="3299"/>
                  </a:lnTo>
                  <a:lnTo>
                    <a:pt x="104" y="3333"/>
                  </a:lnTo>
                  <a:lnTo>
                    <a:pt x="138" y="3367"/>
                  </a:lnTo>
                  <a:lnTo>
                    <a:pt x="104" y="3436"/>
                  </a:lnTo>
                  <a:lnTo>
                    <a:pt x="104" y="3470"/>
                  </a:lnTo>
                  <a:lnTo>
                    <a:pt x="104" y="3505"/>
                  </a:lnTo>
                  <a:lnTo>
                    <a:pt x="138" y="3505"/>
                  </a:lnTo>
                  <a:lnTo>
                    <a:pt x="172" y="3540"/>
                  </a:lnTo>
                  <a:lnTo>
                    <a:pt x="172" y="3574"/>
                  </a:lnTo>
                  <a:lnTo>
                    <a:pt x="241" y="3608"/>
                  </a:lnTo>
                  <a:lnTo>
                    <a:pt x="241" y="3642"/>
                  </a:lnTo>
                  <a:lnTo>
                    <a:pt x="276" y="3642"/>
                  </a:lnTo>
                  <a:lnTo>
                    <a:pt x="276" y="3677"/>
                  </a:lnTo>
                  <a:lnTo>
                    <a:pt x="276" y="3746"/>
                  </a:lnTo>
                  <a:lnTo>
                    <a:pt x="241" y="3814"/>
                  </a:lnTo>
                  <a:lnTo>
                    <a:pt x="207" y="3849"/>
                  </a:lnTo>
                  <a:lnTo>
                    <a:pt x="172" y="3952"/>
                  </a:lnTo>
                  <a:lnTo>
                    <a:pt x="172" y="3986"/>
                  </a:lnTo>
                  <a:lnTo>
                    <a:pt x="138" y="4020"/>
                  </a:lnTo>
                  <a:lnTo>
                    <a:pt x="104" y="4054"/>
                  </a:lnTo>
                  <a:lnTo>
                    <a:pt x="70" y="4090"/>
                  </a:lnTo>
                  <a:lnTo>
                    <a:pt x="35" y="4123"/>
                  </a:lnTo>
                  <a:lnTo>
                    <a:pt x="35" y="4157"/>
                  </a:lnTo>
                  <a:lnTo>
                    <a:pt x="35" y="4261"/>
                  </a:lnTo>
                  <a:lnTo>
                    <a:pt x="35" y="4295"/>
                  </a:lnTo>
                  <a:lnTo>
                    <a:pt x="138" y="4295"/>
                  </a:lnTo>
                  <a:lnTo>
                    <a:pt x="172" y="4295"/>
                  </a:lnTo>
                  <a:lnTo>
                    <a:pt x="172" y="4329"/>
                  </a:lnTo>
                  <a:lnTo>
                    <a:pt x="207" y="4329"/>
                  </a:lnTo>
                  <a:lnTo>
                    <a:pt x="241" y="4398"/>
                  </a:lnTo>
                  <a:lnTo>
                    <a:pt x="276" y="4398"/>
                  </a:lnTo>
                  <a:lnTo>
                    <a:pt x="379" y="4398"/>
                  </a:lnTo>
                  <a:lnTo>
                    <a:pt x="448" y="4398"/>
                  </a:lnTo>
                  <a:lnTo>
                    <a:pt x="482" y="4364"/>
                  </a:lnTo>
                  <a:lnTo>
                    <a:pt x="586" y="4398"/>
                  </a:lnTo>
                  <a:lnTo>
                    <a:pt x="723" y="4433"/>
                  </a:lnTo>
                  <a:lnTo>
                    <a:pt x="689" y="4501"/>
                  </a:lnTo>
                  <a:lnTo>
                    <a:pt x="689" y="4536"/>
                  </a:lnTo>
                  <a:lnTo>
                    <a:pt x="689" y="4570"/>
                  </a:lnTo>
                  <a:lnTo>
                    <a:pt x="723" y="4605"/>
                  </a:lnTo>
                  <a:lnTo>
                    <a:pt x="758" y="4639"/>
                  </a:lnTo>
                  <a:lnTo>
                    <a:pt x="1067" y="4536"/>
                  </a:lnTo>
                  <a:lnTo>
                    <a:pt x="1170" y="4501"/>
                  </a:lnTo>
                  <a:lnTo>
                    <a:pt x="1274" y="4433"/>
                  </a:lnTo>
                  <a:lnTo>
                    <a:pt x="1377" y="4364"/>
                  </a:lnTo>
                  <a:lnTo>
                    <a:pt x="1481" y="4261"/>
                  </a:lnTo>
                  <a:lnTo>
                    <a:pt x="1514" y="4227"/>
                  </a:lnTo>
                  <a:lnTo>
                    <a:pt x="1548" y="4261"/>
                  </a:lnTo>
                  <a:lnTo>
                    <a:pt x="1584" y="4261"/>
                  </a:lnTo>
                  <a:lnTo>
                    <a:pt x="1618" y="4227"/>
                  </a:lnTo>
                  <a:lnTo>
                    <a:pt x="1584" y="4192"/>
                  </a:lnTo>
                  <a:lnTo>
                    <a:pt x="1548" y="4157"/>
                  </a:lnTo>
                  <a:lnTo>
                    <a:pt x="1548" y="4123"/>
                  </a:lnTo>
                  <a:lnTo>
                    <a:pt x="1584" y="4090"/>
                  </a:lnTo>
                  <a:lnTo>
                    <a:pt x="1584" y="4054"/>
                  </a:lnTo>
                  <a:lnTo>
                    <a:pt x="1618" y="3986"/>
                  </a:lnTo>
                  <a:lnTo>
                    <a:pt x="1652" y="3952"/>
                  </a:lnTo>
                  <a:lnTo>
                    <a:pt x="1652" y="3917"/>
                  </a:lnTo>
                  <a:lnTo>
                    <a:pt x="1721" y="3917"/>
                  </a:lnTo>
                  <a:lnTo>
                    <a:pt x="1721" y="3814"/>
                  </a:lnTo>
                  <a:lnTo>
                    <a:pt x="1721" y="3779"/>
                  </a:lnTo>
                  <a:lnTo>
                    <a:pt x="1721" y="3746"/>
                  </a:lnTo>
                  <a:lnTo>
                    <a:pt x="1755" y="3711"/>
                  </a:lnTo>
                  <a:lnTo>
                    <a:pt x="1791" y="3677"/>
                  </a:lnTo>
                  <a:lnTo>
                    <a:pt x="1825" y="3677"/>
                  </a:lnTo>
                  <a:lnTo>
                    <a:pt x="1825" y="3711"/>
                  </a:lnTo>
                  <a:lnTo>
                    <a:pt x="1858" y="3711"/>
                  </a:lnTo>
                  <a:lnTo>
                    <a:pt x="1892" y="3677"/>
                  </a:lnTo>
                  <a:lnTo>
                    <a:pt x="1962" y="3677"/>
                  </a:lnTo>
                  <a:lnTo>
                    <a:pt x="1996" y="3677"/>
                  </a:lnTo>
                  <a:lnTo>
                    <a:pt x="2031" y="3677"/>
                  </a:lnTo>
                  <a:lnTo>
                    <a:pt x="2065" y="3711"/>
                  </a:lnTo>
                  <a:lnTo>
                    <a:pt x="2099" y="3711"/>
                  </a:lnTo>
                  <a:lnTo>
                    <a:pt x="2099" y="3746"/>
                  </a:lnTo>
                  <a:lnTo>
                    <a:pt x="2135" y="3746"/>
                  </a:lnTo>
                  <a:lnTo>
                    <a:pt x="2099" y="3746"/>
                  </a:lnTo>
                  <a:lnTo>
                    <a:pt x="2099" y="3779"/>
                  </a:lnTo>
                  <a:lnTo>
                    <a:pt x="2099" y="3849"/>
                  </a:lnTo>
                  <a:lnTo>
                    <a:pt x="2099" y="3883"/>
                  </a:lnTo>
                  <a:lnTo>
                    <a:pt x="2135" y="3883"/>
                  </a:lnTo>
                  <a:lnTo>
                    <a:pt x="2135" y="3917"/>
                  </a:lnTo>
                  <a:lnTo>
                    <a:pt x="2202" y="3917"/>
                  </a:lnTo>
                  <a:lnTo>
                    <a:pt x="2272" y="3917"/>
                  </a:lnTo>
                  <a:lnTo>
                    <a:pt x="2341" y="3917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9" name="Freeform 398"/>
            <p:cNvSpPr>
              <a:spLocks noChangeArrowheads="1"/>
            </p:cNvSpPr>
            <p:nvPr/>
          </p:nvSpPr>
          <p:spPr bwMode="auto">
            <a:xfrm>
              <a:off x="4367" y="1976"/>
              <a:ext cx="30" cy="62"/>
            </a:xfrm>
            <a:custGeom>
              <a:avLst/>
              <a:gdLst>
                <a:gd name="T0" fmla="*/ 7 w 138"/>
                <a:gd name="T1" fmla="*/ 0 h 276"/>
                <a:gd name="T2" fmla="*/ 7 w 138"/>
                <a:gd name="T3" fmla="*/ 16 h 276"/>
                <a:gd name="T4" fmla="*/ 0 w 138"/>
                <a:gd name="T5" fmla="*/ 23 h 276"/>
                <a:gd name="T6" fmla="*/ 0 w 138"/>
                <a:gd name="T7" fmla="*/ 39 h 276"/>
                <a:gd name="T8" fmla="*/ 7 w 138"/>
                <a:gd name="T9" fmla="*/ 46 h 276"/>
                <a:gd name="T10" fmla="*/ 7 w 138"/>
                <a:gd name="T11" fmla="*/ 54 h 276"/>
                <a:gd name="T12" fmla="*/ 15 w 138"/>
                <a:gd name="T13" fmla="*/ 54 h 276"/>
                <a:gd name="T14" fmla="*/ 15 w 138"/>
                <a:gd name="T15" fmla="*/ 62 h 276"/>
                <a:gd name="T16" fmla="*/ 22 w 138"/>
                <a:gd name="T17" fmla="*/ 54 h 276"/>
                <a:gd name="T18" fmla="*/ 30 w 138"/>
                <a:gd name="T19" fmla="*/ 46 h 276"/>
                <a:gd name="T20" fmla="*/ 30 w 138"/>
                <a:gd name="T21" fmla="*/ 31 h 276"/>
                <a:gd name="T22" fmla="*/ 22 w 138"/>
                <a:gd name="T23" fmla="*/ 23 h 276"/>
                <a:gd name="T24" fmla="*/ 22 w 138"/>
                <a:gd name="T25" fmla="*/ 16 h 276"/>
                <a:gd name="T26" fmla="*/ 22 w 138"/>
                <a:gd name="T27" fmla="*/ 8 h 276"/>
                <a:gd name="T28" fmla="*/ 15 w 138"/>
                <a:gd name="T29" fmla="*/ 8 h 276"/>
                <a:gd name="T30" fmla="*/ 7 w 138"/>
                <a:gd name="T31" fmla="*/ 0 h 2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8" h="276">
                  <a:moveTo>
                    <a:pt x="34" y="0"/>
                  </a:moveTo>
                  <a:lnTo>
                    <a:pt x="34" y="69"/>
                  </a:lnTo>
                  <a:lnTo>
                    <a:pt x="0" y="103"/>
                  </a:lnTo>
                  <a:lnTo>
                    <a:pt x="0" y="172"/>
                  </a:lnTo>
                  <a:lnTo>
                    <a:pt x="34" y="206"/>
                  </a:lnTo>
                  <a:lnTo>
                    <a:pt x="34" y="240"/>
                  </a:lnTo>
                  <a:lnTo>
                    <a:pt x="70" y="240"/>
                  </a:lnTo>
                  <a:lnTo>
                    <a:pt x="70" y="275"/>
                  </a:lnTo>
                  <a:lnTo>
                    <a:pt x="103" y="240"/>
                  </a:lnTo>
                  <a:lnTo>
                    <a:pt x="137" y="206"/>
                  </a:lnTo>
                  <a:lnTo>
                    <a:pt x="137" y="138"/>
                  </a:lnTo>
                  <a:lnTo>
                    <a:pt x="103" y="103"/>
                  </a:lnTo>
                  <a:lnTo>
                    <a:pt x="103" y="69"/>
                  </a:lnTo>
                  <a:lnTo>
                    <a:pt x="103" y="34"/>
                  </a:lnTo>
                  <a:lnTo>
                    <a:pt x="70" y="34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0" name="Freeform 399"/>
            <p:cNvSpPr>
              <a:spLocks noChangeArrowheads="1"/>
            </p:cNvSpPr>
            <p:nvPr/>
          </p:nvSpPr>
          <p:spPr bwMode="auto">
            <a:xfrm>
              <a:off x="2947" y="784"/>
              <a:ext cx="1022" cy="1620"/>
            </a:xfrm>
            <a:custGeom>
              <a:avLst/>
              <a:gdLst>
                <a:gd name="T0" fmla="*/ 632 w 4509"/>
                <a:gd name="T1" fmla="*/ 1160 h 7147"/>
                <a:gd name="T2" fmla="*/ 492 w 4509"/>
                <a:gd name="T3" fmla="*/ 1207 h 7147"/>
                <a:gd name="T4" fmla="*/ 492 w 4509"/>
                <a:gd name="T5" fmla="*/ 1331 h 7147"/>
                <a:gd name="T6" fmla="*/ 445 w 4509"/>
                <a:gd name="T7" fmla="*/ 1394 h 7147"/>
                <a:gd name="T8" fmla="*/ 390 w 4509"/>
                <a:gd name="T9" fmla="*/ 1479 h 7147"/>
                <a:gd name="T10" fmla="*/ 445 w 4509"/>
                <a:gd name="T11" fmla="*/ 1588 h 7147"/>
                <a:gd name="T12" fmla="*/ 265 w 4509"/>
                <a:gd name="T13" fmla="*/ 1604 h 7147"/>
                <a:gd name="T14" fmla="*/ 258 w 4509"/>
                <a:gd name="T15" fmla="*/ 1534 h 7147"/>
                <a:gd name="T16" fmla="*/ 211 w 4509"/>
                <a:gd name="T17" fmla="*/ 1472 h 7147"/>
                <a:gd name="T18" fmla="*/ 148 w 4509"/>
                <a:gd name="T19" fmla="*/ 1425 h 7147"/>
                <a:gd name="T20" fmla="*/ 94 w 4509"/>
                <a:gd name="T21" fmla="*/ 1347 h 7147"/>
                <a:gd name="T22" fmla="*/ 102 w 4509"/>
                <a:gd name="T23" fmla="*/ 1215 h 7147"/>
                <a:gd name="T24" fmla="*/ 63 w 4509"/>
                <a:gd name="T25" fmla="*/ 1121 h 7147"/>
                <a:gd name="T26" fmla="*/ 117 w 4509"/>
                <a:gd name="T27" fmla="*/ 1074 h 7147"/>
                <a:gd name="T28" fmla="*/ 133 w 4509"/>
                <a:gd name="T29" fmla="*/ 1137 h 7147"/>
                <a:gd name="T30" fmla="*/ 180 w 4509"/>
                <a:gd name="T31" fmla="*/ 1121 h 7147"/>
                <a:gd name="T32" fmla="*/ 242 w 4509"/>
                <a:gd name="T33" fmla="*/ 1036 h 7147"/>
                <a:gd name="T34" fmla="*/ 273 w 4509"/>
                <a:gd name="T35" fmla="*/ 950 h 7147"/>
                <a:gd name="T36" fmla="*/ 258 w 4509"/>
                <a:gd name="T37" fmla="*/ 872 h 7147"/>
                <a:gd name="T38" fmla="*/ 296 w 4509"/>
                <a:gd name="T39" fmla="*/ 864 h 7147"/>
                <a:gd name="T40" fmla="*/ 312 w 4509"/>
                <a:gd name="T41" fmla="*/ 802 h 7147"/>
                <a:gd name="T42" fmla="*/ 265 w 4509"/>
                <a:gd name="T43" fmla="*/ 701 h 7147"/>
                <a:gd name="T44" fmla="*/ 265 w 4509"/>
                <a:gd name="T45" fmla="*/ 615 h 7147"/>
                <a:gd name="T46" fmla="*/ 328 w 4509"/>
                <a:gd name="T47" fmla="*/ 592 h 7147"/>
                <a:gd name="T48" fmla="*/ 351 w 4509"/>
                <a:gd name="T49" fmla="*/ 498 h 7147"/>
                <a:gd name="T50" fmla="*/ 273 w 4509"/>
                <a:gd name="T51" fmla="*/ 405 h 7147"/>
                <a:gd name="T52" fmla="*/ 265 w 4509"/>
                <a:gd name="T53" fmla="*/ 296 h 7147"/>
                <a:gd name="T54" fmla="*/ 172 w 4509"/>
                <a:gd name="T55" fmla="*/ 218 h 7147"/>
                <a:gd name="T56" fmla="*/ 55 w 4509"/>
                <a:gd name="T57" fmla="*/ 109 h 7147"/>
                <a:gd name="T58" fmla="*/ 63 w 4509"/>
                <a:gd name="T59" fmla="*/ 54 h 7147"/>
                <a:gd name="T60" fmla="*/ 148 w 4509"/>
                <a:gd name="T61" fmla="*/ 93 h 7147"/>
                <a:gd name="T62" fmla="*/ 281 w 4509"/>
                <a:gd name="T63" fmla="*/ 70 h 7147"/>
                <a:gd name="T64" fmla="*/ 383 w 4509"/>
                <a:gd name="T65" fmla="*/ 125 h 7147"/>
                <a:gd name="T66" fmla="*/ 601 w 4509"/>
                <a:gd name="T67" fmla="*/ 93 h 7147"/>
                <a:gd name="T68" fmla="*/ 617 w 4509"/>
                <a:gd name="T69" fmla="*/ 156 h 7147"/>
                <a:gd name="T70" fmla="*/ 383 w 4509"/>
                <a:gd name="T71" fmla="*/ 156 h 7147"/>
                <a:gd name="T72" fmla="*/ 484 w 4509"/>
                <a:gd name="T73" fmla="*/ 195 h 7147"/>
                <a:gd name="T74" fmla="*/ 539 w 4509"/>
                <a:gd name="T75" fmla="*/ 257 h 7147"/>
                <a:gd name="T76" fmla="*/ 585 w 4509"/>
                <a:gd name="T77" fmla="*/ 358 h 7147"/>
                <a:gd name="T78" fmla="*/ 718 w 4509"/>
                <a:gd name="T79" fmla="*/ 428 h 7147"/>
                <a:gd name="T80" fmla="*/ 765 w 4509"/>
                <a:gd name="T81" fmla="*/ 358 h 7147"/>
                <a:gd name="T82" fmla="*/ 897 w 4509"/>
                <a:gd name="T83" fmla="*/ 389 h 7147"/>
                <a:gd name="T84" fmla="*/ 1007 w 4509"/>
                <a:gd name="T85" fmla="*/ 498 h 7147"/>
                <a:gd name="T86" fmla="*/ 967 w 4509"/>
                <a:gd name="T87" fmla="*/ 483 h 7147"/>
                <a:gd name="T88" fmla="*/ 913 w 4509"/>
                <a:gd name="T89" fmla="*/ 506 h 7147"/>
                <a:gd name="T90" fmla="*/ 749 w 4509"/>
                <a:gd name="T91" fmla="*/ 568 h 7147"/>
                <a:gd name="T92" fmla="*/ 827 w 4509"/>
                <a:gd name="T93" fmla="*/ 662 h 7147"/>
                <a:gd name="T94" fmla="*/ 858 w 4509"/>
                <a:gd name="T95" fmla="*/ 802 h 7147"/>
                <a:gd name="T96" fmla="*/ 772 w 4509"/>
                <a:gd name="T97" fmla="*/ 872 h 7147"/>
                <a:gd name="T98" fmla="*/ 772 w 4509"/>
                <a:gd name="T99" fmla="*/ 950 h 7147"/>
                <a:gd name="T100" fmla="*/ 749 w 4509"/>
                <a:gd name="T101" fmla="*/ 1106 h 7147"/>
                <a:gd name="T102" fmla="*/ 804 w 4509"/>
                <a:gd name="T103" fmla="*/ 342 h 7147"/>
                <a:gd name="T104" fmla="*/ 827 w 4509"/>
                <a:gd name="T105" fmla="*/ 311 h 7147"/>
                <a:gd name="T106" fmla="*/ 242 w 4509"/>
                <a:gd name="T107" fmla="*/ 965 h 7147"/>
                <a:gd name="T108" fmla="*/ 211 w 4509"/>
                <a:gd name="T109" fmla="*/ 965 h 7147"/>
                <a:gd name="T110" fmla="*/ 164 w 4509"/>
                <a:gd name="T111" fmla="*/ 880 h 7147"/>
                <a:gd name="T112" fmla="*/ 70 w 4509"/>
                <a:gd name="T113" fmla="*/ 226 h 7147"/>
                <a:gd name="T114" fmla="*/ 47 w 4509"/>
                <a:gd name="T115" fmla="*/ 31 h 7147"/>
                <a:gd name="T116" fmla="*/ 0 w 4509"/>
                <a:gd name="T117" fmla="*/ 1433 h 7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509" h="7147">
                  <a:moveTo>
                    <a:pt x="3339" y="4946"/>
                  </a:moveTo>
                  <a:lnTo>
                    <a:pt x="3304" y="4982"/>
                  </a:lnTo>
                  <a:lnTo>
                    <a:pt x="3236" y="4982"/>
                  </a:lnTo>
                  <a:lnTo>
                    <a:pt x="3201" y="5016"/>
                  </a:lnTo>
                  <a:lnTo>
                    <a:pt x="3167" y="5016"/>
                  </a:lnTo>
                  <a:lnTo>
                    <a:pt x="3097" y="5050"/>
                  </a:lnTo>
                  <a:lnTo>
                    <a:pt x="3064" y="5083"/>
                  </a:lnTo>
                  <a:lnTo>
                    <a:pt x="3029" y="5119"/>
                  </a:lnTo>
                  <a:lnTo>
                    <a:pt x="3029" y="5153"/>
                  </a:lnTo>
                  <a:lnTo>
                    <a:pt x="2994" y="5153"/>
                  </a:lnTo>
                  <a:lnTo>
                    <a:pt x="2925" y="5153"/>
                  </a:lnTo>
                  <a:lnTo>
                    <a:pt x="2892" y="5153"/>
                  </a:lnTo>
                  <a:lnTo>
                    <a:pt x="2788" y="5119"/>
                  </a:lnTo>
                  <a:lnTo>
                    <a:pt x="2720" y="5119"/>
                  </a:lnTo>
                  <a:lnTo>
                    <a:pt x="2685" y="5119"/>
                  </a:lnTo>
                  <a:lnTo>
                    <a:pt x="2650" y="5119"/>
                  </a:lnTo>
                  <a:lnTo>
                    <a:pt x="2547" y="5119"/>
                  </a:lnTo>
                  <a:lnTo>
                    <a:pt x="2479" y="5119"/>
                  </a:lnTo>
                  <a:lnTo>
                    <a:pt x="2443" y="5153"/>
                  </a:lnTo>
                  <a:lnTo>
                    <a:pt x="2409" y="5153"/>
                  </a:lnTo>
                  <a:lnTo>
                    <a:pt x="2341" y="5153"/>
                  </a:lnTo>
                  <a:lnTo>
                    <a:pt x="2272" y="5119"/>
                  </a:lnTo>
                  <a:lnTo>
                    <a:pt x="2237" y="5153"/>
                  </a:lnTo>
                  <a:lnTo>
                    <a:pt x="2203" y="5222"/>
                  </a:lnTo>
                  <a:lnTo>
                    <a:pt x="2169" y="5290"/>
                  </a:lnTo>
                  <a:lnTo>
                    <a:pt x="2169" y="5325"/>
                  </a:lnTo>
                  <a:lnTo>
                    <a:pt x="2135" y="5359"/>
                  </a:lnTo>
                  <a:lnTo>
                    <a:pt x="2099" y="5462"/>
                  </a:lnTo>
                  <a:lnTo>
                    <a:pt x="2065" y="5496"/>
                  </a:lnTo>
                  <a:lnTo>
                    <a:pt x="2032" y="5566"/>
                  </a:lnTo>
                  <a:lnTo>
                    <a:pt x="1996" y="5633"/>
                  </a:lnTo>
                  <a:lnTo>
                    <a:pt x="1996" y="5669"/>
                  </a:lnTo>
                  <a:lnTo>
                    <a:pt x="1962" y="5703"/>
                  </a:lnTo>
                  <a:lnTo>
                    <a:pt x="1996" y="5737"/>
                  </a:lnTo>
                  <a:lnTo>
                    <a:pt x="2032" y="5737"/>
                  </a:lnTo>
                  <a:lnTo>
                    <a:pt x="2065" y="5771"/>
                  </a:lnTo>
                  <a:lnTo>
                    <a:pt x="2099" y="5806"/>
                  </a:lnTo>
                  <a:lnTo>
                    <a:pt x="2135" y="5874"/>
                  </a:lnTo>
                  <a:lnTo>
                    <a:pt x="2169" y="5874"/>
                  </a:lnTo>
                  <a:lnTo>
                    <a:pt x="2169" y="5909"/>
                  </a:lnTo>
                  <a:lnTo>
                    <a:pt x="2203" y="5909"/>
                  </a:lnTo>
                  <a:lnTo>
                    <a:pt x="2203" y="5943"/>
                  </a:lnTo>
                  <a:lnTo>
                    <a:pt x="2237" y="5943"/>
                  </a:lnTo>
                  <a:lnTo>
                    <a:pt x="2272" y="5943"/>
                  </a:lnTo>
                  <a:lnTo>
                    <a:pt x="2272" y="5977"/>
                  </a:lnTo>
                  <a:lnTo>
                    <a:pt x="2272" y="6012"/>
                  </a:lnTo>
                  <a:lnTo>
                    <a:pt x="2237" y="6012"/>
                  </a:lnTo>
                  <a:lnTo>
                    <a:pt x="2203" y="6046"/>
                  </a:lnTo>
                  <a:lnTo>
                    <a:pt x="2099" y="6081"/>
                  </a:lnTo>
                  <a:lnTo>
                    <a:pt x="2065" y="6081"/>
                  </a:lnTo>
                  <a:lnTo>
                    <a:pt x="1996" y="6115"/>
                  </a:lnTo>
                  <a:lnTo>
                    <a:pt x="1962" y="6149"/>
                  </a:lnTo>
                  <a:lnTo>
                    <a:pt x="1892" y="6149"/>
                  </a:lnTo>
                  <a:lnTo>
                    <a:pt x="1825" y="6183"/>
                  </a:lnTo>
                  <a:lnTo>
                    <a:pt x="1755" y="6218"/>
                  </a:lnTo>
                  <a:lnTo>
                    <a:pt x="1721" y="6253"/>
                  </a:lnTo>
                  <a:lnTo>
                    <a:pt x="1688" y="6253"/>
                  </a:lnTo>
                  <a:lnTo>
                    <a:pt x="1652" y="6320"/>
                  </a:lnTo>
                  <a:lnTo>
                    <a:pt x="1618" y="6356"/>
                  </a:lnTo>
                  <a:lnTo>
                    <a:pt x="1584" y="6390"/>
                  </a:lnTo>
                  <a:lnTo>
                    <a:pt x="1584" y="6424"/>
                  </a:lnTo>
                  <a:lnTo>
                    <a:pt x="1584" y="6458"/>
                  </a:lnTo>
                  <a:lnTo>
                    <a:pt x="1618" y="6458"/>
                  </a:lnTo>
                  <a:lnTo>
                    <a:pt x="1652" y="6493"/>
                  </a:lnTo>
                  <a:lnTo>
                    <a:pt x="1721" y="6527"/>
                  </a:lnTo>
                  <a:lnTo>
                    <a:pt x="1755" y="6561"/>
                  </a:lnTo>
                  <a:lnTo>
                    <a:pt x="1791" y="6561"/>
                  </a:lnTo>
                  <a:lnTo>
                    <a:pt x="1859" y="6597"/>
                  </a:lnTo>
                  <a:lnTo>
                    <a:pt x="1825" y="6664"/>
                  </a:lnTo>
                  <a:lnTo>
                    <a:pt x="1791" y="6699"/>
                  </a:lnTo>
                  <a:lnTo>
                    <a:pt x="1791" y="6734"/>
                  </a:lnTo>
                  <a:lnTo>
                    <a:pt x="1791" y="6802"/>
                  </a:lnTo>
                  <a:lnTo>
                    <a:pt x="1825" y="6836"/>
                  </a:lnTo>
                  <a:lnTo>
                    <a:pt x="1892" y="6871"/>
                  </a:lnTo>
                  <a:lnTo>
                    <a:pt x="1928" y="6905"/>
                  </a:lnTo>
                  <a:lnTo>
                    <a:pt x="1962" y="6940"/>
                  </a:lnTo>
                  <a:lnTo>
                    <a:pt x="1996" y="6940"/>
                  </a:lnTo>
                  <a:lnTo>
                    <a:pt x="1962" y="7008"/>
                  </a:lnTo>
                  <a:lnTo>
                    <a:pt x="1928" y="7043"/>
                  </a:lnTo>
                  <a:lnTo>
                    <a:pt x="1928" y="7077"/>
                  </a:lnTo>
                  <a:lnTo>
                    <a:pt x="1825" y="7077"/>
                  </a:lnTo>
                  <a:lnTo>
                    <a:pt x="1791" y="7077"/>
                  </a:lnTo>
                  <a:lnTo>
                    <a:pt x="1755" y="7077"/>
                  </a:lnTo>
                  <a:lnTo>
                    <a:pt x="1721" y="7111"/>
                  </a:lnTo>
                  <a:lnTo>
                    <a:pt x="1688" y="7111"/>
                  </a:lnTo>
                  <a:lnTo>
                    <a:pt x="1411" y="7111"/>
                  </a:lnTo>
                  <a:lnTo>
                    <a:pt x="1377" y="7111"/>
                  </a:lnTo>
                  <a:lnTo>
                    <a:pt x="1343" y="7146"/>
                  </a:lnTo>
                  <a:lnTo>
                    <a:pt x="1240" y="7111"/>
                  </a:lnTo>
                  <a:lnTo>
                    <a:pt x="1204" y="7077"/>
                  </a:lnTo>
                  <a:lnTo>
                    <a:pt x="1170" y="7077"/>
                  </a:lnTo>
                  <a:lnTo>
                    <a:pt x="1170" y="7043"/>
                  </a:lnTo>
                  <a:lnTo>
                    <a:pt x="1204" y="7008"/>
                  </a:lnTo>
                  <a:lnTo>
                    <a:pt x="1204" y="6973"/>
                  </a:lnTo>
                  <a:lnTo>
                    <a:pt x="1240" y="6940"/>
                  </a:lnTo>
                  <a:lnTo>
                    <a:pt x="1240" y="6905"/>
                  </a:lnTo>
                  <a:lnTo>
                    <a:pt x="1204" y="6871"/>
                  </a:lnTo>
                  <a:lnTo>
                    <a:pt x="1170" y="6905"/>
                  </a:lnTo>
                  <a:lnTo>
                    <a:pt x="1137" y="6940"/>
                  </a:lnTo>
                  <a:lnTo>
                    <a:pt x="1137" y="6905"/>
                  </a:lnTo>
                  <a:lnTo>
                    <a:pt x="1102" y="6905"/>
                  </a:lnTo>
                  <a:lnTo>
                    <a:pt x="1102" y="6871"/>
                  </a:lnTo>
                  <a:lnTo>
                    <a:pt x="1102" y="6802"/>
                  </a:lnTo>
                  <a:lnTo>
                    <a:pt x="1137" y="6768"/>
                  </a:lnTo>
                  <a:lnTo>
                    <a:pt x="1170" y="6734"/>
                  </a:lnTo>
                  <a:lnTo>
                    <a:pt x="1204" y="6734"/>
                  </a:lnTo>
                  <a:lnTo>
                    <a:pt x="1240" y="6699"/>
                  </a:lnTo>
                  <a:lnTo>
                    <a:pt x="1240" y="6630"/>
                  </a:lnTo>
                  <a:lnTo>
                    <a:pt x="1204" y="6597"/>
                  </a:lnTo>
                  <a:lnTo>
                    <a:pt x="1204" y="6561"/>
                  </a:lnTo>
                  <a:lnTo>
                    <a:pt x="1170" y="6561"/>
                  </a:lnTo>
                  <a:lnTo>
                    <a:pt x="1137" y="6561"/>
                  </a:lnTo>
                  <a:lnTo>
                    <a:pt x="1102" y="6561"/>
                  </a:lnTo>
                  <a:lnTo>
                    <a:pt x="1033" y="6527"/>
                  </a:lnTo>
                  <a:lnTo>
                    <a:pt x="999" y="6527"/>
                  </a:lnTo>
                  <a:lnTo>
                    <a:pt x="964" y="6527"/>
                  </a:lnTo>
                  <a:lnTo>
                    <a:pt x="930" y="6493"/>
                  </a:lnTo>
                  <a:lnTo>
                    <a:pt x="895" y="6458"/>
                  </a:lnTo>
                  <a:lnTo>
                    <a:pt x="895" y="6424"/>
                  </a:lnTo>
                  <a:lnTo>
                    <a:pt x="860" y="6424"/>
                  </a:lnTo>
                  <a:lnTo>
                    <a:pt x="860" y="6458"/>
                  </a:lnTo>
                  <a:lnTo>
                    <a:pt x="826" y="6458"/>
                  </a:lnTo>
                  <a:lnTo>
                    <a:pt x="792" y="6493"/>
                  </a:lnTo>
                  <a:lnTo>
                    <a:pt x="758" y="6424"/>
                  </a:lnTo>
                  <a:lnTo>
                    <a:pt x="758" y="6390"/>
                  </a:lnTo>
                  <a:lnTo>
                    <a:pt x="758" y="6356"/>
                  </a:lnTo>
                  <a:lnTo>
                    <a:pt x="723" y="6320"/>
                  </a:lnTo>
                  <a:lnTo>
                    <a:pt x="689" y="6320"/>
                  </a:lnTo>
                  <a:lnTo>
                    <a:pt x="654" y="6320"/>
                  </a:lnTo>
                  <a:lnTo>
                    <a:pt x="654" y="6286"/>
                  </a:lnTo>
                  <a:lnTo>
                    <a:pt x="586" y="6286"/>
                  </a:lnTo>
                  <a:lnTo>
                    <a:pt x="586" y="6253"/>
                  </a:lnTo>
                  <a:lnTo>
                    <a:pt x="551" y="6253"/>
                  </a:lnTo>
                  <a:lnTo>
                    <a:pt x="551" y="6218"/>
                  </a:lnTo>
                  <a:lnTo>
                    <a:pt x="516" y="6218"/>
                  </a:lnTo>
                  <a:lnTo>
                    <a:pt x="482" y="6218"/>
                  </a:lnTo>
                  <a:lnTo>
                    <a:pt x="448" y="6218"/>
                  </a:lnTo>
                  <a:lnTo>
                    <a:pt x="448" y="6183"/>
                  </a:lnTo>
                  <a:lnTo>
                    <a:pt x="448" y="6149"/>
                  </a:lnTo>
                  <a:lnTo>
                    <a:pt x="448" y="6115"/>
                  </a:lnTo>
                  <a:lnTo>
                    <a:pt x="448" y="6081"/>
                  </a:lnTo>
                  <a:lnTo>
                    <a:pt x="414" y="6046"/>
                  </a:lnTo>
                  <a:lnTo>
                    <a:pt x="414" y="5943"/>
                  </a:lnTo>
                  <a:lnTo>
                    <a:pt x="414" y="5909"/>
                  </a:lnTo>
                  <a:lnTo>
                    <a:pt x="414" y="5874"/>
                  </a:lnTo>
                  <a:lnTo>
                    <a:pt x="414" y="5840"/>
                  </a:lnTo>
                  <a:lnTo>
                    <a:pt x="379" y="5806"/>
                  </a:lnTo>
                  <a:lnTo>
                    <a:pt x="379" y="5771"/>
                  </a:lnTo>
                  <a:lnTo>
                    <a:pt x="414" y="5703"/>
                  </a:lnTo>
                  <a:lnTo>
                    <a:pt x="448" y="5703"/>
                  </a:lnTo>
                  <a:lnTo>
                    <a:pt x="448" y="5669"/>
                  </a:lnTo>
                  <a:lnTo>
                    <a:pt x="414" y="5633"/>
                  </a:lnTo>
                  <a:lnTo>
                    <a:pt x="379" y="5633"/>
                  </a:lnTo>
                  <a:lnTo>
                    <a:pt x="448" y="5427"/>
                  </a:lnTo>
                  <a:lnTo>
                    <a:pt x="448" y="5394"/>
                  </a:lnTo>
                  <a:lnTo>
                    <a:pt x="448" y="5359"/>
                  </a:lnTo>
                  <a:lnTo>
                    <a:pt x="414" y="5359"/>
                  </a:lnTo>
                  <a:lnTo>
                    <a:pt x="414" y="5325"/>
                  </a:lnTo>
                  <a:lnTo>
                    <a:pt x="379" y="5290"/>
                  </a:lnTo>
                  <a:lnTo>
                    <a:pt x="379" y="5256"/>
                  </a:lnTo>
                  <a:lnTo>
                    <a:pt x="344" y="5222"/>
                  </a:lnTo>
                  <a:lnTo>
                    <a:pt x="310" y="5187"/>
                  </a:lnTo>
                  <a:lnTo>
                    <a:pt x="310" y="5153"/>
                  </a:lnTo>
                  <a:lnTo>
                    <a:pt x="310" y="5119"/>
                  </a:lnTo>
                  <a:lnTo>
                    <a:pt x="310" y="5050"/>
                  </a:lnTo>
                  <a:lnTo>
                    <a:pt x="310" y="5016"/>
                  </a:lnTo>
                  <a:lnTo>
                    <a:pt x="310" y="4982"/>
                  </a:lnTo>
                  <a:lnTo>
                    <a:pt x="276" y="4982"/>
                  </a:lnTo>
                  <a:lnTo>
                    <a:pt x="276" y="4946"/>
                  </a:lnTo>
                  <a:lnTo>
                    <a:pt x="241" y="4946"/>
                  </a:lnTo>
                  <a:lnTo>
                    <a:pt x="241" y="4912"/>
                  </a:lnTo>
                  <a:lnTo>
                    <a:pt x="207" y="4912"/>
                  </a:lnTo>
                  <a:lnTo>
                    <a:pt x="207" y="4879"/>
                  </a:lnTo>
                  <a:lnTo>
                    <a:pt x="207" y="4844"/>
                  </a:lnTo>
                  <a:lnTo>
                    <a:pt x="207" y="4775"/>
                  </a:lnTo>
                  <a:lnTo>
                    <a:pt x="241" y="4740"/>
                  </a:lnTo>
                  <a:lnTo>
                    <a:pt x="276" y="4707"/>
                  </a:lnTo>
                  <a:lnTo>
                    <a:pt x="276" y="4672"/>
                  </a:lnTo>
                  <a:lnTo>
                    <a:pt x="310" y="4672"/>
                  </a:lnTo>
                  <a:lnTo>
                    <a:pt x="379" y="4707"/>
                  </a:lnTo>
                  <a:lnTo>
                    <a:pt x="482" y="4740"/>
                  </a:lnTo>
                  <a:lnTo>
                    <a:pt x="516" y="4740"/>
                  </a:lnTo>
                  <a:lnTo>
                    <a:pt x="620" y="4775"/>
                  </a:lnTo>
                  <a:lnTo>
                    <a:pt x="689" y="4809"/>
                  </a:lnTo>
                  <a:lnTo>
                    <a:pt x="689" y="4844"/>
                  </a:lnTo>
                  <a:lnTo>
                    <a:pt x="689" y="4879"/>
                  </a:lnTo>
                  <a:lnTo>
                    <a:pt x="689" y="4912"/>
                  </a:lnTo>
                  <a:lnTo>
                    <a:pt x="654" y="4912"/>
                  </a:lnTo>
                  <a:lnTo>
                    <a:pt x="586" y="4912"/>
                  </a:lnTo>
                  <a:lnTo>
                    <a:pt x="516" y="4879"/>
                  </a:lnTo>
                  <a:lnTo>
                    <a:pt x="482" y="4912"/>
                  </a:lnTo>
                  <a:lnTo>
                    <a:pt x="482" y="4946"/>
                  </a:lnTo>
                  <a:lnTo>
                    <a:pt x="516" y="4982"/>
                  </a:lnTo>
                  <a:lnTo>
                    <a:pt x="551" y="4982"/>
                  </a:lnTo>
                  <a:lnTo>
                    <a:pt x="586" y="5016"/>
                  </a:lnTo>
                  <a:lnTo>
                    <a:pt x="586" y="5050"/>
                  </a:lnTo>
                  <a:lnTo>
                    <a:pt x="620" y="5119"/>
                  </a:lnTo>
                  <a:lnTo>
                    <a:pt x="620" y="5153"/>
                  </a:lnTo>
                  <a:lnTo>
                    <a:pt x="654" y="5153"/>
                  </a:lnTo>
                  <a:lnTo>
                    <a:pt x="723" y="5153"/>
                  </a:lnTo>
                  <a:lnTo>
                    <a:pt x="758" y="5119"/>
                  </a:lnTo>
                  <a:lnTo>
                    <a:pt x="792" y="5119"/>
                  </a:lnTo>
                  <a:lnTo>
                    <a:pt x="792" y="5083"/>
                  </a:lnTo>
                  <a:lnTo>
                    <a:pt x="758" y="5083"/>
                  </a:lnTo>
                  <a:lnTo>
                    <a:pt x="758" y="5016"/>
                  </a:lnTo>
                  <a:lnTo>
                    <a:pt x="758" y="4982"/>
                  </a:lnTo>
                  <a:lnTo>
                    <a:pt x="792" y="4982"/>
                  </a:lnTo>
                  <a:lnTo>
                    <a:pt x="792" y="4946"/>
                  </a:lnTo>
                  <a:lnTo>
                    <a:pt x="792" y="4912"/>
                  </a:lnTo>
                  <a:lnTo>
                    <a:pt x="792" y="4879"/>
                  </a:lnTo>
                  <a:lnTo>
                    <a:pt x="792" y="4844"/>
                  </a:lnTo>
                  <a:lnTo>
                    <a:pt x="792" y="4809"/>
                  </a:lnTo>
                  <a:lnTo>
                    <a:pt x="792" y="4775"/>
                  </a:lnTo>
                  <a:lnTo>
                    <a:pt x="826" y="4775"/>
                  </a:lnTo>
                  <a:lnTo>
                    <a:pt x="860" y="4775"/>
                  </a:lnTo>
                  <a:lnTo>
                    <a:pt x="895" y="4740"/>
                  </a:lnTo>
                  <a:lnTo>
                    <a:pt x="930" y="4672"/>
                  </a:lnTo>
                  <a:lnTo>
                    <a:pt x="964" y="4603"/>
                  </a:lnTo>
                  <a:lnTo>
                    <a:pt x="964" y="4569"/>
                  </a:lnTo>
                  <a:lnTo>
                    <a:pt x="999" y="4638"/>
                  </a:lnTo>
                  <a:lnTo>
                    <a:pt x="1067" y="4569"/>
                  </a:lnTo>
                  <a:lnTo>
                    <a:pt x="1067" y="4535"/>
                  </a:lnTo>
                  <a:lnTo>
                    <a:pt x="1137" y="4466"/>
                  </a:lnTo>
                  <a:lnTo>
                    <a:pt x="1170" y="4432"/>
                  </a:lnTo>
                  <a:lnTo>
                    <a:pt x="1204" y="4432"/>
                  </a:lnTo>
                  <a:lnTo>
                    <a:pt x="1240" y="4396"/>
                  </a:lnTo>
                  <a:lnTo>
                    <a:pt x="1274" y="4363"/>
                  </a:lnTo>
                  <a:lnTo>
                    <a:pt x="1240" y="4329"/>
                  </a:lnTo>
                  <a:lnTo>
                    <a:pt x="1170" y="4329"/>
                  </a:lnTo>
                  <a:lnTo>
                    <a:pt x="1137" y="4294"/>
                  </a:lnTo>
                  <a:lnTo>
                    <a:pt x="1137" y="4259"/>
                  </a:lnTo>
                  <a:lnTo>
                    <a:pt x="1170" y="4225"/>
                  </a:lnTo>
                  <a:lnTo>
                    <a:pt x="1204" y="4225"/>
                  </a:lnTo>
                  <a:lnTo>
                    <a:pt x="1204" y="4192"/>
                  </a:lnTo>
                  <a:lnTo>
                    <a:pt x="1274" y="4192"/>
                  </a:lnTo>
                  <a:lnTo>
                    <a:pt x="1343" y="4225"/>
                  </a:lnTo>
                  <a:lnTo>
                    <a:pt x="1377" y="4225"/>
                  </a:lnTo>
                  <a:lnTo>
                    <a:pt x="1377" y="4156"/>
                  </a:lnTo>
                  <a:lnTo>
                    <a:pt x="1308" y="4088"/>
                  </a:lnTo>
                  <a:lnTo>
                    <a:pt x="1274" y="4053"/>
                  </a:lnTo>
                  <a:lnTo>
                    <a:pt x="1240" y="4019"/>
                  </a:lnTo>
                  <a:lnTo>
                    <a:pt x="1204" y="3985"/>
                  </a:lnTo>
                  <a:lnTo>
                    <a:pt x="1170" y="3985"/>
                  </a:lnTo>
                  <a:lnTo>
                    <a:pt x="1170" y="3951"/>
                  </a:lnTo>
                  <a:lnTo>
                    <a:pt x="1137" y="3951"/>
                  </a:lnTo>
                  <a:lnTo>
                    <a:pt x="1137" y="3916"/>
                  </a:lnTo>
                  <a:lnTo>
                    <a:pt x="1137" y="3848"/>
                  </a:lnTo>
                  <a:lnTo>
                    <a:pt x="1137" y="3813"/>
                  </a:lnTo>
                  <a:lnTo>
                    <a:pt x="1137" y="3779"/>
                  </a:lnTo>
                  <a:lnTo>
                    <a:pt x="1170" y="3813"/>
                  </a:lnTo>
                  <a:lnTo>
                    <a:pt x="1240" y="3881"/>
                  </a:lnTo>
                  <a:lnTo>
                    <a:pt x="1274" y="3881"/>
                  </a:lnTo>
                  <a:lnTo>
                    <a:pt x="1308" y="3916"/>
                  </a:lnTo>
                  <a:lnTo>
                    <a:pt x="1343" y="3951"/>
                  </a:lnTo>
                  <a:lnTo>
                    <a:pt x="1377" y="3951"/>
                  </a:lnTo>
                  <a:lnTo>
                    <a:pt x="1377" y="3916"/>
                  </a:lnTo>
                  <a:lnTo>
                    <a:pt x="1377" y="3881"/>
                  </a:lnTo>
                  <a:lnTo>
                    <a:pt x="1377" y="3848"/>
                  </a:lnTo>
                  <a:lnTo>
                    <a:pt x="1343" y="3848"/>
                  </a:lnTo>
                  <a:lnTo>
                    <a:pt x="1308" y="3813"/>
                  </a:lnTo>
                  <a:lnTo>
                    <a:pt x="1274" y="3779"/>
                  </a:lnTo>
                  <a:lnTo>
                    <a:pt x="1240" y="3744"/>
                  </a:lnTo>
                  <a:lnTo>
                    <a:pt x="1204" y="3709"/>
                  </a:lnTo>
                  <a:lnTo>
                    <a:pt x="1204" y="3676"/>
                  </a:lnTo>
                  <a:lnTo>
                    <a:pt x="1240" y="3676"/>
                  </a:lnTo>
                  <a:lnTo>
                    <a:pt x="1308" y="3642"/>
                  </a:lnTo>
                  <a:lnTo>
                    <a:pt x="1377" y="3642"/>
                  </a:lnTo>
                  <a:lnTo>
                    <a:pt x="1446" y="3607"/>
                  </a:lnTo>
                  <a:lnTo>
                    <a:pt x="1481" y="3607"/>
                  </a:lnTo>
                  <a:lnTo>
                    <a:pt x="1481" y="3572"/>
                  </a:lnTo>
                  <a:lnTo>
                    <a:pt x="1446" y="3572"/>
                  </a:lnTo>
                  <a:lnTo>
                    <a:pt x="1411" y="3538"/>
                  </a:lnTo>
                  <a:lnTo>
                    <a:pt x="1377" y="3538"/>
                  </a:lnTo>
                  <a:lnTo>
                    <a:pt x="1308" y="3538"/>
                  </a:lnTo>
                  <a:lnTo>
                    <a:pt x="1274" y="3538"/>
                  </a:lnTo>
                  <a:lnTo>
                    <a:pt x="1240" y="3538"/>
                  </a:lnTo>
                  <a:lnTo>
                    <a:pt x="1204" y="3505"/>
                  </a:lnTo>
                  <a:lnTo>
                    <a:pt x="1204" y="3469"/>
                  </a:lnTo>
                  <a:lnTo>
                    <a:pt x="1170" y="3401"/>
                  </a:lnTo>
                  <a:lnTo>
                    <a:pt x="1170" y="3366"/>
                  </a:lnTo>
                  <a:lnTo>
                    <a:pt x="1170" y="3332"/>
                  </a:lnTo>
                  <a:lnTo>
                    <a:pt x="1137" y="3229"/>
                  </a:lnTo>
                  <a:lnTo>
                    <a:pt x="1137" y="3194"/>
                  </a:lnTo>
                  <a:lnTo>
                    <a:pt x="1137" y="3126"/>
                  </a:lnTo>
                  <a:lnTo>
                    <a:pt x="1137" y="3092"/>
                  </a:lnTo>
                  <a:lnTo>
                    <a:pt x="1170" y="3092"/>
                  </a:lnTo>
                  <a:lnTo>
                    <a:pt x="1137" y="3022"/>
                  </a:lnTo>
                  <a:lnTo>
                    <a:pt x="1137" y="2989"/>
                  </a:lnTo>
                  <a:lnTo>
                    <a:pt x="1137" y="2955"/>
                  </a:lnTo>
                  <a:lnTo>
                    <a:pt x="1067" y="2955"/>
                  </a:lnTo>
                  <a:lnTo>
                    <a:pt x="1033" y="2920"/>
                  </a:lnTo>
                  <a:lnTo>
                    <a:pt x="1033" y="2851"/>
                  </a:lnTo>
                  <a:lnTo>
                    <a:pt x="1033" y="2818"/>
                  </a:lnTo>
                  <a:lnTo>
                    <a:pt x="1067" y="2818"/>
                  </a:lnTo>
                  <a:lnTo>
                    <a:pt x="1102" y="2818"/>
                  </a:lnTo>
                  <a:lnTo>
                    <a:pt x="1170" y="2818"/>
                  </a:lnTo>
                  <a:lnTo>
                    <a:pt x="1170" y="2782"/>
                  </a:lnTo>
                  <a:lnTo>
                    <a:pt x="1137" y="2714"/>
                  </a:lnTo>
                  <a:lnTo>
                    <a:pt x="1170" y="2714"/>
                  </a:lnTo>
                  <a:lnTo>
                    <a:pt x="1204" y="2714"/>
                  </a:lnTo>
                  <a:lnTo>
                    <a:pt x="1240" y="2714"/>
                  </a:lnTo>
                  <a:lnTo>
                    <a:pt x="1274" y="2679"/>
                  </a:lnTo>
                  <a:lnTo>
                    <a:pt x="1308" y="2714"/>
                  </a:lnTo>
                  <a:lnTo>
                    <a:pt x="1343" y="2748"/>
                  </a:lnTo>
                  <a:lnTo>
                    <a:pt x="1377" y="2782"/>
                  </a:lnTo>
                  <a:lnTo>
                    <a:pt x="1411" y="2782"/>
                  </a:lnTo>
                  <a:lnTo>
                    <a:pt x="1446" y="2782"/>
                  </a:lnTo>
                  <a:lnTo>
                    <a:pt x="1446" y="2748"/>
                  </a:lnTo>
                  <a:lnTo>
                    <a:pt x="1481" y="2714"/>
                  </a:lnTo>
                  <a:lnTo>
                    <a:pt x="1481" y="2679"/>
                  </a:lnTo>
                  <a:lnTo>
                    <a:pt x="1446" y="2645"/>
                  </a:lnTo>
                  <a:lnTo>
                    <a:pt x="1446" y="2611"/>
                  </a:lnTo>
                  <a:lnTo>
                    <a:pt x="1446" y="2507"/>
                  </a:lnTo>
                  <a:lnTo>
                    <a:pt x="1446" y="2474"/>
                  </a:lnTo>
                  <a:lnTo>
                    <a:pt x="1411" y="2474"/>
                  </a:lnTo>
                  <a:lnTo>
                    <a:pt x="1377" y="2439"/>
                  </a:lnTo>
                  <a:lnTo>
                    <a:pt x="1377" y="2405"/>
                  </a:lnTo>
                  <a:lnTo>
                    <a:pt x="1343" y="2370"/>
                  </a:lnTo>
                  <a:lnTo>
                    <a:pt x="1377" y="2370"/>
                  </a:lnTo>
                  <a:lnTo>
                    <a:pt x="1411" y="2370"/>
                  </a:lnTo>
                  <a:lnTo>
                    <a:pt x="1446" y="2370"/>
                  </a:lnTo>
                  <a:lnTo>
                    <a:pt x="1481" y="2335"/>
                  </a:lnTo>
                  <a:lnTo>
                    <a:pt x="1515" y="2301"/>
                  </a:lnTo>
                  <a:lnTo>
                    <a:pt x="1548" y="2233"/>
                  </a:lnTo>
                  <a:lnTo>
                    <a:pt x="1548" y="2198"/>
                  </a:lnTo>
                  <a:lnTo>
                    <a:pt x="1515" y="2198"/>
                  </a:lnTo>
                  <a:lnTo>
                    <a:pt x="1481" y="2164"/>
                  </a:lnTo>
                  <a:lnTo>
                    <a:pt x="1446" y="2130"/>
                  </a:lnTo>
                  <a:lnTo>
                    <a:pt x="1446" y="2095"/>
                  </a:lnTo>
                  <a:lnTo>
                    <a:pt x="1446" y="2061"/>
                  </a:lnTo>
                  <a:lnTo>
                    <a:pt x="1446" y="2027"/>
                  </a:lnTo>
                  <a:lnTo>
                    <a:pt x="1411" y="2027"/>
                  </a:lnTo>
                  <a:lnTo>
                    <a:pt x="1377" y="1991"/>
                  </a:lnTo>
                  <a:lnTo>
                    <a:pt x="1343" y="1991"/>
                  </a:lnTo>
                  <a:lnTo>
                    <a:pt x="1274" y="1957"/>
                  </a:lnTo>
                  <a:lnTo>
                    <a:pt x="1240" y="1890"/>
                  </a:lnTo>
                  <a:lnTo>
                    <a:pt x="1240" y="1854"/>
                  </a:lnTo>
                  <a:lnTo>
                    <a:pt x="1204" y="1786"/>
                  </a:lnTo>
                  <a:lnTo>
                    <a:pt x="1204" y="1752"/>
                  </a:lnTo>
                  <a:lnTo>
                    <a:pt x="1204" y="1717"/>
                  </a:lnTo>
                  <a:lnTo>
                    <a:pt x="1240" y="1717"/>
                  </a:lnTo>
                  <a:lnTo>
                    <a:pt x="1274" y="1683"/>
                  </a:lnTo>
                  <a:lnTo>
                    <a:pt x="1274" y="1648"/>
                  </a:lnTo>
                  <a:lnTo>
                    <a:pt x="1240" y="1580"/>
                  </a:lnTo>
                  <a:lnTo>
                    <a:pt x="1204" y="1511"/>
                  </a:lnTo>
                  <a:lnTo>
                    <a:pt x="1137" y="1442"/>
                  </a:lnTo>
                  <a:lnTo>
                    <a:pt x="1137" y="1408"/>
                  </a:lnTo>
                  <a:lnTo>
                    <a:pt x="1102" y="1374"/>
                  </a:lnTo>
                  <a:lnTo>
                    <a:pt x="1102" y="1340"/>
                  </a:lnTo>
                  <a:lnTo>
                    <a:pt x="1137" y="1304"/>
                  </a:lnTo>
                  <a:lnTo>
                    <a:pt x="1170" y="1304"/>
                  </a:lnTo>
                  <a:lnTo>
                    <a:pt x="1170" y="1270"/>
                  </a:lnTo>
                  <a:lnTo>
                    <a:pt x="1137" y="1237"/>
                  </a:lnTo>
                  <a:lnTo>
                    <a:pt x="1102" y="1203"/>
                  </a:lnTo>
                  <a:lnTo>
                    <a:pt x="1067" y="1167"/>
                  </a:lnTo>
                  <a:lnTo>
                    <a:pt x="999" y="1133"/>
                  </a:lnTo>
                  <a:lnTo>
                    <a:pt x="964" y="1065"/>
                  </a:lnTo>
                  <a:lnTo>
                    <a:pt x="930" y="1030"/>
                  </a:lnTo>
                  <a:lnTo>
                    <a:pt x="930" y="961"/>
                  </a:lnTo>
                  <a:lnTo>
                    <a:pt x="895" y="927"/>
                  </a:lnTo>
                  <a:lnTo>
                    <a:pt x="826" y="927"/>
                  </a:lnTo>
                  <a:lnTo>
                    <a:pt x="792" y="927"/>
                  </a:lnTo>
                  <a:lnTo>
                    <a:pt x="792" y="961"/>
                  </a:lnTo>
                  <a:lnTo>
                    <a:pt x="758" y="961"/>
                  </a:lnTo>
                  <a:lnTo>
                    <a:pt x="723" y="961"/>
                  </a:lnTo>
                  <a:lnTo>
                    <a:pt x="689" y="961"/>
                  </a:lnTo>
                  <a:lnTo>
                    <a:pt x="620" y="927"/>
                  </a:lnTo>
                  <a:lnTo>
                    <a:pt x="586" y="893"/>
                  </a:lnTo>
                  <a:lnTo>
                    <a:pt x="516" y="824"/>
                  </a:lnTo>
                  <a:lnTo>
                    <a:pt x="482" y="790"/>
                  </a:lnTo>
                  <a:lnTo>
                    <a:pt x="414" y="721"/>
                  </a:lnTo>
                  <a:lnTo>
                    <a:pt x="344" y="653"/>
                  </a:lnTo>
                  <a:lnTo>
                    <a:pt x="310" y="617"/>
                  </a:lnTo>
                  <a:lnTo>
                    <a:pt x="310" y="583"/>
                  </a:lnTo>
                  <a:lnTo>
                    <a:pt x="276" y="550"/>
                  </a:lnTo>
                  <a:lnTo>
                    <a:pt x="276" y="516"/>
                  </a:lnTo>
                  <a:lnTo>
                    <a:pt x="241" y="480"/>
                  </a:lnTo>
                  <a:lnTo>
                    <a:pt x="207" y="480"/>
                  </a:lnTo>
                  <a:lnTo>
                    <a:pt x="172" y="480"/>
                  </a:lnTo>
                  <a:lnTo>
                    <a:pt x="138" y="446"/>
                  </a:lnTo>
                  <a:lnTo>
                    <a:pt x="104" y="446"/>
                  </a:lnTo>
                  <a:lnTo>
                    <a:pt x="104" y="412"/>
                  </a:lnTo>
                  <a:lnTo>
                    <a:pt x="104" y="378"/>
                  </a:lnTo>
                  <a:lnTo>
                    <a:pt x="138" y="378"/>
                  </a:lnTo>
                  <a:lnTo>
                    <a:pt x="172" y="343"/>
                  </a:lnTo>
                  <a:lnTo>
                    <a:pt x="172" y="309"/>
                  </a:lnTo>
                  <a:lnTo>
                    <a:pt x="172" y="274"/>
                  </a:lnTo>
                  <a:lnTo>
                    <a:pt x="207" y="240"/>
                  </a:lnTo>
                  <a:lnTo>
                    <a:pt x="207" y="206"/>
                  </a:lnTo>
                  <a:lnTo>
                    <a:pt x="276" y="240"/>
                  </a:lnTo>
                  <a:lnTo>
                    <a:pt x="310" y="240"/>
                  </a:lnTo>
                  <a:lnTo>
                    <a:pt x="344" y="274"/>
                  </a:lnTo>
                  <a:lnTo>
                    <a:pt x="414" y="343"/>
                  </a:lnTo>
                  <a:lnTo>
                    <a:pt x="414" y="378"/>
                  </a:lnTo>
                  <a:lnTo>
                    <a:pt x="448" y="412"/>
                  </a:lnTo>
                  <a:lnTo>
                    <a:pt x="448" y="446"/>
                  </a:lnTo>
                  <a:lnTo>
                    <a:pt x="482" y="480"/>
                  </a:lnTo>
                  <a:lnTo>
                    <a:pt x="482" y="516"/>
                  </a:lnTo>
                  <a:lnTo>
                    <a:pt x="516" y="516"/>
                  </a:lnTo>
                  <a:lnTo>
                    <a:pt x="551" y="480"/>
                  </a:lnTo>
                  <a:lnTo>
                    <a:pt x="586" y="446"/>
                  </a:lnTo>
                  <a:lnTo>
                    <a:pt x="620" y="412"/>
                  </a:lnTo>
                  <a:lnTo>
                    <a:pt x="654" y="412"/>
                  </a:lnTo>
                  <a:lnTo>
                    <a:pt x="723" y="412"/>
                  </a:lnTo>
                  <a:lnTo>
                    <a:pt x="758" y="412"/>
                  </a:lnTo>
                  <a:lnTo>
                    <a:pt x="723" y="172"/>
                  </a:lnTo>
                  <a:lnTo>
                    <a:pt x="723" y="137"/>
                  </a:lnTo>
                  <a:lnTo>
                    <a:pt x="758" y="137"/>
                  </a:lnTo>
                  <a:lnTo>
                    <a:pt x="792" y="137"/>
                  </a:lnTo>
                  <a:lnTo>
                    <a:pt x="826" y="172"/>
                  </a:lnTo>
                  <a:lnTo>
                    <a:pt x="895" y="206"/>
                  </a:lnTo>
                  <a:lnTo>
                    <a:pt x="930" y="240"/>
                  </a:lnTo>
                  <a:lnTo>
                    <a:pt x="1033" y="274"/>
                  </a:lnTo>
                  <a:lnTo>
                    <a:pt x="1067" y="274"/>
                  </a:lnTo>
                  <a:lnTo>
                    <a:pt x="1137" y="274"/>
                  </a:lnTo>
                  <a:lnTo>
                    <a:pt x="1240" y="309"/>
                  </a:lnTo>
                  <a:lnTo>
                    <a:pt x="1308" y="309"/>
                  </a:lnTo>
                  <a:lnTo>
                    <a:pt x="1377" y="309"/>
                  </a:lnTo>
                  <a:lnTo>
                    <a:pt x="1411" y="309"/>
                  </a:lnTo>
                  <a:lnTo>
                    <a:pt x="1411" y="343"/>
                  </a:lnTo>
                  <a:lnTo>
                    <a:pt x="1446" y="378"/>
                  </a:lnTo>
                  <a:lnTo>
                    <a:pt x="1446" y="412"/>
                  </a:lnTo>
                  <a:lnTo>
                    <a:pt x="1481" y="446"/>
                  </a:lnTo>
                  <a:lnTo>
                    <a:pt x="1548" y="480"/>
                  </a:lnTo>
                  <a:lnTo>
                    <a:pt x="1618" y="480"/>
                  </a:lnTo>
                  <a:lnTo>
                    <a:pt x="1652" y="480"/>
                  </a:lnTo>
                  <a:lnTo>
                    <a:pt x="1652" y="516"/>
                  </a:lnTo>
                  <a:lnTo>
                    <a:pt x="1652" y="550"/>
                  </a:lnTo>
                  <a:lnTo>
                    <a:pt x="1688" y="550"/>
                  </a:lnTo>
                  <a:lnTo>
                    <a:pt x="1755" y="550"/>
                  </a:lnTo>
                  <a:lnTo>
                    <a:pt x="1791" y="550"/>
                  </a:lnTo>
                  <a:lnTo>
                    <a:pt x="1892" y="550"/>
                  </a:lnTo>
                  <a:lnTo>
                    <a:pt x="1962" y="516"/>
                  </a:lnTo>
                  <a:lnTo>
                    <a:pt x="2032" y="516"/>
                  </a:lnTo>
                  <a:lnTo>
                    <a:pt x="2065" y="446"/>
                  </a:lnTo>
                  <a:lnTo>
                    <a:pt x="2135" y="446"/>
                  </a:lnTo>
                  <a:lnTo>
                    <a:pt x="2237" y="412"/>
                  </a:lnTo>
                  <a:lnTo>
                    <a:pt x="2376" y="412"/>
                  </a:lnTo>
                  <a:lnTo>
                    <a:pt x="2409" y="446"/>
                  </a:lnTo>
                  <a:lnTo>
                    <a:pt x="2443" y="446"/>
                  </a:lnTo>
                  <a:lnTo>
                    <a:pt x="2547" y="446"/>
                  </a:lnTo>
                  <a:lnTo>
                    <a:pt x="2650" y="412"/>
                  </a:lnTo>
                  <a:lnTo>
                    <a:pt x="2685" y="446"/>
                  </a:lnTo>
                  <a:lnTo>
                    <a:pt x="2685" y="480"/>
                  </a:lnTo>
                  <a:lnTo>
                    <a:pt x="2753" y="480"/>
                  </a:lnTo>
                  <a:lnTo>
                    <a:pt x="2823" y="480"/>
                  </a:lnTo>
                  <a:lnTo>
                    <a:pt x="2892" y="480"/>
                  </a:lnTo>
                  <a:lnTo>
                    <a:pt x="2892" y="516"/>
                  </a:lnTo>
                  <a:lnTo>
                    <a:pt x="2925" y="550"/>
                  </a:lnTo>
                  <a:lnTo>
                    <a:pt x="2960" y="617"/>
                  </a:lnTo>
                  <a:lnTo>
                    <a:pt x="2857" y="617"/>
                  </a:lnTo>
                  <a:lnTo>
                    <a:pt x="2823" y="617"/>
                  </a:lnTo>
                  <a:lnTo>
                    <a:pt x="2788" y="617"/>
                  </a:lnTo>
                  <a:lnTo>
                    <a:pt x="2753" y="653"/>
                  </a:lnTo>
                  <a:lnTo>
                    <a:pt x="2720" y="687"/>
                  </a:lnTo>
                  <a:lnTo>
                    <a:pt x="2616" y="721"/>
                  </a:lnTo>
                  <a:lnTo>
                    <a:pt x="2513" y="721"/>
                  </a:lnTo>
                  <a:lnTo>
                    <a:pt x="2479" y="721"/>
                  </a:lnTo>
                  <a:lnTo>
                    <a:pt x="2376" y="755"/>
                  </a:lnTo>
                  <a:lnTo>
                    <a:pt x="2341" y="755"/>
                  </a:lnTo>
                  <a:lnTo>
                    <a:pt x="2237" y="721"/>
                  </a:lnTo>
                  <a:lnTo>
                    <a:pt x="2135" y="687"/>
                  </a:lnTo>
                  <a:lnTo>
                    <a:pt x="2099" y="653"/>
                  </a:lnTo>
                  <a:lnTo>
                    <a:pt x="2065" y="653"/>
                  </a:lnTo>
                  <a:lnTo>
                    <a:pt x="1892" y="687"/>
                  </a:lnTo>
                  <a:lnTo>
                    <a:pt x="1791" y="687"/>
                  </a:lnTo>
                  <a:lnTo>
                    <a:pt x="1755" y="687"/>
                  </a:lnTo>
                  <a:lnTo>
                    <a:pt x="1688" y="687"/>
                  </a:lnTo>
                  <a:lnTo>
                    <a:pt x="1652" y="721"/>
                  </a:lnTo>
                  <a:lnTo>
                    <a:pt x="1688" y="721"/>
                  </a:lnTo>
                  <a:lnTo>
                    <a:pt x="1755" y="687"/>
                  </a:lnTo>
                  <a:lnTo>
                    <a:pt x="1825" y="687"/>
                  </a:lnTo>
                  <a:lnTo>
                    <a:pt x="1859" y="721"/>
                  </a:lnTo>
                  <a:lnTo>
                    <a:pt x="1892" y="721"/>
                  </a:lnTo>
                  <a:lnTo>
                    <a:pt x="1892" y="790"/>
                  </a:lnTo>
                  <a:lnTo>
                    <a:pt x="1859" y="790"/>
                  </a:lnTo>
                  <a:lnTo>
                    <a:pt x="1825" y="790"/>
                  </a:lnTo>
                  <a:lnTo>
                    <a:pt x="1825" y="824"/>
                  </a:lnTo>
                  <a:lnTo>
                    <a:pt x="1892" y="893"/>
                  </a:lnTo>
                  <a:lnTo>
                    <a:pt x="2065" y="859"/>
                  </a:lnTo>
                  <a:lnTo>
                    <a:pt x="2135" y="859"/>
                  </a:lnTo>
                  <a:lnTo>
                    <a:pt x="2135" y="893"/>
                  </a:lnTo>
                  <a:lnTo>
                    <a:pt x="2169" y="927"/>
                  </a:lnTo>
                  <a:lnTo>
                    <a:pt x="2203" y="961"/>
                  </a:lnTo>
                  <a:lnTo>
                    <a:pt x="2237" y="961"/>
                  </a:lnTo>
                  <a:lnTo>
                    <a:pt x="2272" y="961"/>
                  </a:lnTo>
                  <a:lnTo>
                    <a:pt x="2272" y="927"/>
                  </a:lnTo>
                  <a:lnTo>
                    <a:pt x="2306" y="927"/>
                  </a:lnTo>
                  <a:lnTo>
                    <a:pt x="2306" y="961"/>
                  </a:lnTo>
                  <a:lnTo>
                    <a:pt x="2341" y="1030"/>
                  </a:lnTo>
                  <a:lnTo>
                    <a:pt x="2376" y="1065"/>
                  </a:lnTo>
                  <a:lnTo>
                    <a:pt x="2376" y="1099"/>
                  </a:lnTo>
                  <a:lnTo>
                    <a:pt x="2409" y="1133"/>
                  </a:lnTo>
                  <a:lnTo>
                    <a:pt x="2376" y="1133"/>
                  </a:lnTo>
                  <a:lnTo>
                    <a:pt x="2341" y="1133"/>
                  </a:lnTo>
                  <a:lnTo>
                    <a:pt x="2376" y="1203"/>
                  </a:lnTo>
                  <a:lnTo>
                    <a:pt x="2376" y="1237"/>
                  </a:lnTo>
                  <a:lnTo>
                    <a:pt x="2443" y="1237"/>
                  </a:lnTo>
                  <a:lnTo>
                    <a:pt x="2443" y="1270"/>
                  </a:lnTo>
                  <a:lnTo>
                    <a:pt x="2479" y="1304"/>
                  </a:lnTo>
                  <a:lnTo>
                    <a:pt x="2513" y="1340"/>
                  </a:lnTo>
                  <a:lnTo>
                    <a:pt x="2547" y="1408"/>
                  </a:lnTo>
                  <a:lnTo>
                    <a:pt x="2581" y="1442"/>
                  </a:lnTo>
                  <a:lnTo>
                    <a:pt x="2581" y="1477"/>
                  </a:lnTo>
                  <a:lnTo>
                    <a:pt x="2547" y="1511"/>
                  </a:lnTo>
                  <a:lnTo>
                    <a:pt x="2547" y="1546"/>
                  </a:lnTo>
                  <a:lnTo>
                    <a:pt x="2581" y="1580"/>
                  </a:lnTo>
                  <a:lnTo>
                    <a:pt x="2616" y="1580"/>
                  </a:lnTo>
                  <a:lnTo>
                    <a:pt x="2650" y="1580"/>
                  </a:lnTo>
                  <a:lnTo>
                    <a:pt x="2685" y="1614"/>
                  </a:lnTo>
                  <a:lnTo>
                    <a:pt x="2753" y="1648"/>
                  </a:lnTo>
                  <a:lnTo>
                    <a:pt x="2788" y="1648"/>
                  </a:lnTo>
                  <a:lnTo>
                    <a:pt x="2857" y="1717"/>
                  </a:lnTo>
                  <a:lnTo>
                    <a:pt x="2892" y="1717"/>
                  </a:lnTo>
                  <a:lnTo>
                    <a:pt x="2925" y="1752"/>
                  </a:lnTo>
                  <a:lnTo>
                    <a:pt x="2994" y="1820"/>
                  </a:lnTo>
                  <a:lnTo>
                    <a:pt x="3064" y="1890"/>
                  </a:lnTo>
                  <a:lnTo>
                    <a:pt x="3097" y="1924"/>
                  </a:lnTo>
                  <a:lnTo>
                    <a:pt x="3132" y="1924"/>
                  </a:lnTo>
                  <a:lnTo>
                    <a:pt x="3167" y="1890"/>
                  </a:lnTo>
                  <a:lnTo>
                    <a:pt x="3201" y="1890"/>
                  </a:lnTo>
                  <a:lnTo>
                    <a:pt x="3201" y="1854"/>
                  </a:lnTo>
                  <a:lnTo>
                    <a:pt x="3201" y="1820"/>
                  </a:lnTo>
                  <a:lnTo>
                    <a:pt x="3201" y="1786"/>
                  </a:lnTo>
                  <a:lnTo>
                    <a:pt x="3236" y="1752"/>
                  </a:lnTo>
                  <a:lnTo>
                    <a:pt x="3201" y="1752"/>
                  </a:lnTo>
                  <a:lnTo>
                    <a:pt x="3201" y="1683"/>
                  </a:lnTo>
                  <a:lnTo>
                    <a:pt x="3167" y="1648"/>
                  </a:lnTo>
                  <a:lnTo>
                    <a:pt x="3201" y="1614"/>
                  </a:lnTo>
                  <a:lnTo>
                    <a:pt x="3236" y="1580"/>
                  </a:lnTo>
                  <a:lnTo>
                    <a:pt x="3269" y="1580"/>
                  </a:lnTo>
                  <a:lnTo>
                    <a:pt x="3339" y="1580"/>
                  </a:lnTo>
                  <a:lnTo>
                    <a:pt x="3373" y="1580"/>
                  </a:lnTo>
                  <a:lnTo>
                    <a:pt x="3408" y="1580"/>
                  </a:lnTo>
                  <a:lnTo>
                    <a:pt x="3511" y="1580"/>
                  </a:lnTo>
                  <a:lnTo>
                    <a:pt x="3580" y="1580"/>
                  </a:lnTo>
                  <a:lnTo>
                    <a:pt x="3648" y="1580"/>
                  </a:lnTo>
                  <a:lnTo>
                    <a:pt x="3683" y="1614"/>
                  </a:lnTo>
                  <a:lnTo>
                    <a:pt x="3717" y="1614"/>
                  </a:lnTo>
                  <a:lnTo>
                    <a:pt x="3752" y="1614"/>
                  </a:lnTo>
                  <a:lnTo>
                    <a:pt x="3786" y="1648"/>
                  </a:lnTo>
                  <a:lnTo>
                    <a:pt x="3855" y="1648"/>
                  </a:lnTo>
                  <a:lnTo>
                    <a:pt x="3890" y="1648"/>
                  </a:lnTo>
                  <a:lnTo>
                    <a:pt x="3890" y="1683"/>
                  </a:lnTo>
                  <a:lnTo>
                    <a:pt x="3924" y="1683"/>
                  </a:lnTo>
                  <a:lnTo>
                    <a:pt x="3957" y="1717"/>
                  </a:lnTo>
                  <a:lnTo>
                    <a:pt x="4027" y="1752"/>
                  </a:lnTo>
                  <a:lnTo>
                    <a:pt x="4130" y="1820"/>
                  </a:lnTo>
                  <a:lnTo>
                    <a:pt x="4164" y="1854"/>
                  </a:lnTo>
                  <a:lnTo>
                    <a:pt x="4234" y="1890"/>
                  </a:lnTo>
                  <a:lnTo>
                    <a:pt x="4268" y="1924"/>
                  </a:lnTo>
                  <a:lnTo>
                    <a:pt x="4301" y="1957"/>
                  </a:lnTo>
                  <a:lnTo>
                    <a:pt x="4337" y="1991"/>
                  </a:lnTo>
                  <a:lnTo>
                    <a:pt x="4371" y="2027"/>
                  </a:lnTo>
                  <a:lnTo>
                    <a:pt x="4405" y="2061"/>
                  </a:lnTo>
                  <a:lnTo>
                    <a:pt x="4441" y="2095"/>
                  </a:lnTo>
                  <a:lnTo>
                    <a:pt x="4441" y="2130"/>
                  </a:lnTo>
                  <a:lnTo>
                    <a:pt x="4441" y="2164"/>
                  </a:lnTo>
                  <a:lnTo>
                    <a:pt x="4441" y="2198"/>
                  </a:lnTo>
                  <a:lnTo>
                    <a:pt x="4441" y="2233"/>
                  </a:lnTo>
                  <a:lnTo>
                    <a:pt x="4474" y="2301"/>
                  </a:lnTo>
                  <a:lnTo>
                    <a:pt x="4474" y="2370"/>
                  </a:lnTo>
                  <a:lnTo>
                    <a:pt x="4508" y="2405"/>
                  </a:lnTo>
                  <a:lnTo>
                    <a:pt x="4474" y="2405"/>
                  </a:lnTo>
                  <a:lnTo>
                    <a:pt x="4441" y="2370"/>
                  </a:lnTo>
                  <a:lnTo>
                    <a:pt x="4405" y="2370"/>
                  </a:lnTo>
                  <a:lnTo>
                    <a:pt x="4371" y="2335"/>
                  </a:lnTo>
                  <a:lnTo>
                    <a:pt x="4337" y="2301"/>
                  </a:lnTo>
                  <a:lnTo>
                    <a:pt x="4301" y="2268"/>
                  </a:lnTo>
                  <a:lnTo>
                    <a:pt x="4268" y="2233"/>
                  </a:lnTo>
                  <a:lnTo>
                    <a:pt x="4268" y="2164"/>
                  </a:lnTo>
                  <a:lnTo>
                    <a:pt x="4268" y="2130"/>
                  </a:lnTo>
                  <a:lnTo>
                    <a:pt x="4234" y="2095"/>
                  </a:lnTo>
                  <a:lnTo>
                    <a:pt x="4164" y="2061"/>
                  </a:lnTo>
                  <a:lnTo>
                    <a:pt x="4096" y="2027"/>
                  </a:lnTo>
                  <a:lnTo>
                    <a:pt x="4061" y="2027"/>
                  </a:lnTo>
                  <a:lnTo>
                    <a:pt x="4027" y="1991"/>
                  </a:lnTo>
                  <a:lnTo>
                    <a:pt x="3993" y="2061"/>
                  </a:lnTo>
                  <a:lnTo>
                    <a:pt x="4027" y="2095"/>
                  </a:lnTo>
                  <a:lnTo>
                    <a:pt x="4061" y="2164"/>
                  </a:lnTo>
                  <a:lnTo>
                    <a:pt x="4096" y="2164"/>
                  </a:lnTo>
                  <a:lnTo>
                    <a:pt x="4130" y="2198"/>
                  </a:lnTo>
                  <a:lnTo>
                    <a:pt x="4164" y="2233"/>
                  </a:lnTo>
                  <a:lnTo>
                    <a:pt x="4096" y="2268"/>
                  </a:lnTo>
                  <a:lnTo>
                    <a:pt x="4027" y="2233"/>
                  </a:lnTo>
                  <a:lnTo>
                    <a:pt x="3993" y="2268"/>
                  </a:lnTo>
                  <a:lnTo>
                    <a:pt x="3957" y="2301"/>
                  </a:lnTo>
                  <a:lnTo>
                    <a:pt x="3924" y="2335"/>
                  </a:lnTo>
                  <a:lnTo>
                    <a:pt x="3855" y="2370"/>
                  </a:lnTo>
                  <a:lnTo>
                    <a:pt x="3717" y="2370"/>
                  </a:lnTo>
                  <a:lnTo>
                    <a:pt x="3648" y="2370"/>
                  </a:lnTo>
                  <a:lnTo>
                    <a:pt x="3545" y="2370"/>
                  </a:lnTo>
                  <a:lnTo>
                    <a:pt x="3511" y="2370"/>
                  </a:lnTo>
                  <a:lnTo>
                    <a:pt x="3476" y="2405"/>
                  </a:lnTo>
                  <a:lnTo>
                    <a:pt x="3442" y="2405"/>
                  </a:lnTo>
                  <a:lnTo>
                    <a:pt x="3373" y="2439"/>
                  </a:lnTo>
                  <a:lnTo>
                    <a:pt x="3339" y="2474"/>
                  </a:lnTo>
                  <a:lnTo>
                    <a:pt x="3304" y="2507"/>
                  </a:lnTo>
                  <a:lnTo>
                    <a:pt x="3304" y="2542"/>
                  </a:lnTo>
                  <a:lnTo>
                    <a:pt x="3304" y="2611"/>
                  </a:lnTo>
                  <a:lnTo>
                    <a:pt x="3339" y="2679"/>
                  </a:lnTo>
                  <a:lnTo>
                    <a:pt x="3339" y="2748"/>
                  </a:lnTo>
                  <a:lnTo>
                    <a:pt x="3373" y="2782"/>
                  </a:lnTo>
                  <a:lnTo>
                    <a:pt x="3408" y="2782"/>
                  </a:lnTo>
                  <a:lnTo>
                    <a:pt x="3442" y="2782"/>
                  </a:lnTo>
                  <a:lnTo>
                    <a:pt x="3476" y="2782"/>
                  </a:lnTo>
                  <a:lnTo>
                    <a:pt x="3511" y="2782"/>
                  </a:lnTo>
                  <a:lnTo>
                    <a:pt x="3545" y="2818"/>
                  </a:lnTo>
                  <a:lnTo>
                    <a:pt x="3580" y="2851"/>
                  </a:lnTo>
                  <a:lnTo>
                    <a:pt x="3613" y="2885"/>
                  </a:lnTo>
                  <a:lnTo>
                    <a:pt x="3648" y="2920"/>
                  </a:lnTo>
                  <a:lnTo>
                    <a:pt x="3683" y="2955"/>
                  </a:lnTo>
                  <a:lnTo>
                    <a:pt x="3717" y="2989"/>
                  </a:lnTo>
                  <a:lnTo>
                    <a:pt x="3752" y="3022"/>
                  </a:lnTo>
                  <a:lnTo>
                    <a:pt x="3786" y="3022"/>
                  </a:lnTo>
                  <a:lnTo>
                    <a:pt x="3786" y="3126"/>
                  </a:lnTo>
                  <a:lnTo>
                    <a:pt x="3717" y="3229"/>
                  </a:lnTo>
                  <a:lnTo>
                    <a:pt x="3752" y="3264"/>
                  </a:lnTo>
                  <a:lnTo>
                    <a:pt x="3752" y="3298"/>
                  </a:lnTo>
                  <a:lnTo>
                    <a:pt x="3786" y="3332"/>
                  </a:lnTo>
                  <a:lnTo>
                    <a:pt x="3786" y="3401"/>
                  </a:lnTo>
                  <a:lnTo>
                    <a:pt x="3786" y="3435"/>
                  </a:lnTo>
                  <a:lnTo>
                    <a:pt x="3786" y="3469"/>
                  </a:lnTo>
                  <a:lnTo>
                    <a:pt x="3786" y="3538"/>
                  </a:lnTo>
                  <a:lnTo>
                    <a:pt x="3786" y="3572"/>
                  </a:lnTo>
                  <a:lnTo>
                    <a:pt x="3752" y="3607"/>
                  </a:lnTo>
                  <a:lnTo>
                    <a:pt x="3717" y="3642"/>
                  </a:lnTo>
                  <a:lnTo>
                    <a:pt x="3648" y="3642"/>
                  </a:lnTo>
                  <a:lnTo>
                    <a:pt x="3580" y="3676"/>
                  </a:lnTo>
                  <a:lnTo>
                    <a:pt x="3545" y="3709"/>
                  </a:lnTo>
                  <a:lnTo>
                    <a:pt x="3511" y="3709"/>
                  </a:lnTo>
                  <a:lnTo>
                    <a:pt x="3511" y="3779"/>
                  </a:lnTo>
                  <a:lnTo>
                    <a:pt x="3511" y="3813"/>
                  </a:lnTo>
                  <a:lnTo>
                    <a:pt x="3511" y="3881"/>
                  </a:lnTo>
                  <a:lnTo>
                    <a:pt x="3476" y="3881"/>
                  </a:lnTo>
                  <a:lnTo>
                    <a:pt x="3442" y="3881"/>
                  </a:lnTo>
                  <a:lnTo>
                    <a:pt x="3408" y="3848"/>
                  </a:lnTo>
                  <a:lnTo>
                    <a:pt x="3373" y="3848"/>
                  </a:lnTo>
                  <a:lnTo>
                    <a:pt x="3339" y="3848"/>
                  </a:lnTo>
                  <a:lnTo>
                    <a:pt x="3339" y="3881"/>
                  </a:lnTo>
                  <a:lnTo>
                    <a:pt x="3269" y="3916"/>
                  </a:lnTo>
                  <a:lnTo>
                    <a:pt x="3236" y="3985"/>
                  </a:lnTo>
                  <a:lnTo>
                    <a:pt x="3201" y="4019"/>
                  </a:lnTo>
                  <a:lnTo>
                    <a:pt x="3236" y="4053"/>
                  </a:lnTo>
                  <a:lnTo>
                    <a:pt x="3236" y="4088"/>
                  </a:lnTo>
                  <a:lnTo>
                    <a:pt x="3236" y="4192"/>
                  </a:lnTo>
                  <a:lnTo>
                    <a:pt x="3269" y="4192"/>
                  </a:lnTo>
                  <a:lnTo>
                    <a:pt x="3339" y="4156"/>
                  </a:lnTo>
                  <a:lnTo>
                    <a:pt x="3373" y="4156"/>
                  </a:lnTo>
                  <a:lnTo>
                    <a:pt x="3408" y="4192"/>
                  </a:lnTo>
                  <a:lnTo>
                    <a:pt x="3408" y="4225"/>
                  </a:lnTo>
                  <a:lnTo>
                    <a:pt x="3442" y="4259"/>
                  </a:lnTo>
                  <a:lnTo>
                    <a:pt x="3408" y="4294"/>
                  </a:lnTo>
                  <a:lnTo>
                    <a:pt x="3408" y="4329"/>
                  </a:lnTo>
                  <a:lnTo>
                    <a:pt x="3339" y="4363"/>
                  </a:lnTo>
                  <a:lnTo>
                    <a:pt x="3339" y="4396"/>
                  </a:lnTo>
                  <a:lnTo>
                    <a:pt x="3304" y="4432"/>
                  </a:lnTo>
                  <a:lnTo>
                    <a:pt x="3304" y="4500"/>
                  </a:lnTo>
                  <a:lnTo>
                    <a:pt x="3304" y="4603"/>
                  </a:lnTo>
                  <a:lnTo>
                    <a:pt x="3304" y="4740"/>
                  </a:lnTo>
                  <a:lnTo>
                    <a:pt x="3304" y="4809"/>
                  </a:lnTo>
                  <a:lnTo>
                    <a:pt x="3304" y="4844"/>
                  </a:lnTo>
                  <a:lnTo>
                    <a:pt x="3304" y="4879"/>
                  </a:lnTo>
                  <a:lnTo>
                    <a:pt x="3339" y="4912"/>
                  </a:lnTo>
                  <a:lnTo>
                    <a:pt x="3339" y="4946"/>
                  </a:lnTo>
                  <a:close/>
                  <a:moveTo>
                    <a:pt x="3201" y="1442"/>
                  </a:moveTo>
                  <a:lnTo>
                    <a:pt x="3167" y="1442"/>
                  </a:lnTo>
                  <a:lnTo>
                    <a:pt x="3132" y="1442"/>
                  </a:lnTo>
                  <a:lnTo>
                    <a:pt x="3132" y="1477"/>
                  </a:lnTo>
                  <a:lnTo>
                    <a:pt x="3097" y="1511"/>
                  </a:lnTo>
                  <a:lnTo>
                    <a:pt x="3132" y="1511"/>
                  </a:lnTo>
                  <a:lnTo>
                    <a:pt x="3167" y="1511"/>
                  </a:lnTo>
                  <a:lnTo>
                    <a:pt x="3236" y="1511"/>
                  </a:lnTo>
                  <a:lnTo>
                    <a:pt x="3339" y="1511"/>
                  </a:lnTo>
                  <a:lnTo>
                    <a:pt x="3476" y="1511"/>
                  </a:lnTo>
                  <a:lnTo>
                    <a:pt x="3545" y="1511"/>
                  </a:lnTo>
                  <a:lnTo>
                    <a:pt x="3752" y="1511"/>
                  </a:lnTo>
                  <a:lnTo>
                    <a:pt x="3855" y="1511"/>
                  </a:lnTo>
                  <a:lnTo>
                    <a:pt x="3890" y="1511"/>
                  </a:lnTo>
                  <a:lnTo>
                    <a:pt x="3924" y="1511"/>
                  </a:lnTo>
                  <a:lnTo>
                    <a:pt x="3924" y="1442"/>
                  </a:lnTo>
                  <a:lnTo>
                    <a:pt x="3890" y="1408"/>
                  </a:lnTo>
                  <a:lnTo>
                    <a:pt x="3855" y="1408"/>
                  </a:lnTo>
                  <a:lnTo>
                    <a:pt x="3786" y="1442"/>
                  </a:lnTo>
                  <a:lnTo>
                    <a:pt x="3752" y="1442"/>
                  </a:lnTo>
                  <a:lnTo>
                    <a:pt x="3717" y="1442"/>
                  </a:lnTo>
                  <a:lnTo>
                    <a:pt x="3683" y="1442"/>
                  </a:lnTo>
                  <a:lnTo>
                    <a:pt x="3648" y="1408"/>
                  </a:lnTo>
                  <a:lnTo>
                    <a:pt x="3648" y="1374"/>
                  </a:lnTo>
                  <a:lnTo>
                    <a:pt x="3648" y="1340"/>
                  </a:lnTo>
                  <a:lnTo>
                    <a:pt x="3613" y="1374"/>
                  </a:lnTo>
                  <a:lnTo>
                    <a:pt x="3545" y="1374"/>
                  </a:lnTo>
                  <a:lnTo>
                    <a:pt x="3442" y="1408"/>
                  </a:lnTo>
                  <a:lnTo>
                    <a:pt x="3408" y="1408"/>
                  </a:lnTo>
                  <a:lnTo>
                    <a:pt x="3304" y="1408"/>
                  </a:lnTo>
                  <a:lnTo>
                    <a:pt x="3201" y="1442"/>
                  </a:lnTo>
                  <a:close/>
                  <a:moveTo>
                    <a:pt x="1033" y="4225"/>
                  </a:moveTo>
                  <a:lnTo>
                    <a:pt x="999" y="4225"/>
                  </a:lnTo>
                  <a:lnTo>
                    <a:pt x="999" y="4259"/>
                  </a:lnTo>
                  <a:lnTo>
                    <a:pt x="1033" y="4294"/>
                  </a:lnTo>
                  <a:lnTo>
                    <a:pt x="1067" y="4294"/>
                  </a:lnTo>
                  <a:lnTo>
                    <a:pt x="1067" y="4259"/>
                  </a:lnTo>
                  <a:lnTo>
                    <a:pt x="1067" y="4225"/>
                  </a:lnTo>
                  <a:lnTo>
                    <a:pt x="1033" y="4225"/>
                  </a:lnTo>
                  <a:close/>
                  <a:moveTo>
                    <a:pt x="792" y="4019"/>
                  </a:moveTo>
                  <a:lnTo>
                    <a:pt x="723" y="4019"/>
                  </a:lnTo>
                  <a:lnTo>
                    <a:pt x="723" y="4053"/>
                  </a:lnTo>
                  <a:lnTo>
                    <a:pt x="758" y="4053"/>
                  </a:lnTo>
                  <a:lnTo>
                    <a:pt x="758" y="4088"/>
                  </a:lnTo>
                  <a:lnTo>
                    <a:pt x="758" y="4156"/>
                  </a:lnTo>
                  <a:lnTo>
                    <a:pt x="758" y="4192"/>
                  </a:lnTo>
                  <a:lnTo>
                    <a:pt x="792" y="4192"/>
                  </a:lnTo>
                  <a:lnTo>
                    <a:pt x="826" y="4225"/>
                  </a:lnTo>
                  <a:lnTo>
                    <a:pt x="860" y="4225"/>
                  </a:lnTo>
                  <a:lnTo>
                    <a:pt x="930" y="4259"/>
                  </a:lnTo>
                  <a:lnTo>
                    <a:pt x="930" y="4225"/>
                  </a:lnTo>
                  <a:lnTo>
                    <a:pt x="930" y="4192"/>
                  </a:lnTo>
                  <a:lnTo>
                    <a:pt x="895" y="4156"/>
                  </a:lnTo>
                  <a:lnTo>
                    <a:pt x="895" y="4122"/>
                  </a:lnTo>
                  <a:lnTo>
                    <a:pt x="860" y="4088"/>
                  </a:lnTo>
                  <a:lnTo>
                    <a:pt x="826" y="4053"/>
                  </a:lnTo>
                  <a:lnTo>
                    <a:pt x="826" y="4019"/>
                  </a:lnTo>
                  <a:lnTo>
                    <a:pt x="792" y="4019"/>
                  </a:lnTo>
                  <a:close/>
                  <a:moveTo>
                    <a:pt x="723" y="3505"/>
                  </a:moveTo>
                  <a:lnTo>
                    <a:pt x="723" y="3538"/>
                  </a:lnTo>
                  <a:lnTo>
                    <a:pt x="758" y="3607"/>
                  </a:lnTo>
                  <a:lnTo>
                    <a:pt x="758" y="3642"/>
                  </a:lnTo>
                  <a:lnTo>
                    <a:pt x="723" y="3881"/>
                  </a:lnTo>
                  <a:lnTo>
                    <a:pt x="723" y="3951"/>
                  </a:lnTo>
                  <a:lnTo>
                    <a:pt x="792" y="3951"/>
                  </a:lnTo>
                  <a:lnTo>
                    <a:pt x="792" y="3916"/>
                  </a:lnTo>
                  <a:lnTo>
                    <a:pt x="792" y="3881"/>
                  </a:lnTo>
                  <a:lnTo>
                    <a:pt x="860" y="3505"/>
                  </a:lnTo>
                  <a:lnTo>
                    <a:pt x="792" y="3505"/>
                  </a:lnTo>
                  <a:lnTo>
                    <a:pt x="723" y="3505"/>
                  </a:lnTo>
                  <a:close/>
                  <a:moveTo>
                    <a:pt x="379" y="893"/>
                  </a:moveTo>
                  <a:lnTo>
                    <a:pt x="344" y="927"/>
                  </a:lnTo>
                  <a:lnTo>
                    <a:pt x="310" y="893"/>
                  </a:lnTo>
                  <a:lnTo>
                    <a:pt x="310" y="927"/>
                  </a:lnTo>
                  <a:lnTo>
                    <a:pt x="310" y="961"/>
                  </a:lnTo>
                  <a:lnTo>
                    <a:pt x="310" y="996"/>
                  </a:lnTo>
                  <a:lnTo>
                    <a:pt x="344" y="996"/>
                  </a:lnTo>
                  <a:lnTo>
                    <a:pt x="379" y="996"/>
                  </a:lnTo>
                  <a:lnTo>
                    <a:pt x="414" y="996"/>
                  </a:lnTo>
                  <a:lnTo>
                    <a:pt x="448" y="961"/>
                  </a:lnTo>
                  <a:lnTo>
                    <a:pt x="414" y="927"/>
                  </a:lnTo>
                  <a:lnTo>
                    <a:pt x="414" y="893"/>
                  </a:lnTo>
                  <a:lnTo>
                    <a:pt x="379" y="893"/>
                  </a:lnTo>
                  <a:close/>
                  <a:moveTo>
                    <a:pt x="104" y="0"/>
                  </a:moveTo>
                  <a:lnTo>
                    <a:pt x="104" y="34"/>
                  </a:lnTo>
                  <a:lnTo>
                    <a:pt x="104" y="68"/>
                  </a:lnTo>
                  <a:lnTo>
                    <a:pt x="104" y="103"/>
                  </a:lnTo>
                  <a:lnTo>
                    <a:pt x="138" y="137"/>
                  </a:lnTo>
                  <a:lnTo>
                    <a:pt x="207" y="137"/>
                  </a:lnTo>
                  <a:lnTo>
                    <a:pt x="241" y="137"/>
                  </a:lnTo>
                  <a:lnTo>
                    <a:pt x="241" y="103"/>
                  </a:lnTo>
                  <a:lnTo>
                    <a:pt x="172" y="68"/>
                  </a:lnTo>
                  <a:lnTo>
                    <a:pt x="172" y="34"/>
                  </a:lnTo>
                  <a:lnTo>
                    <a:pt x="138" y="34"/>
                  </a:lnTo>
                  <a:lnTo>
                    <a:pt x="104" y="0"/>
                  </a:lnTo>
                  <a:close/>
                  <a:moveTo>
                    <a:pt x="172" y="6356"/>
                  </a:moveTo>
                  <a:lnTo>
                    <a:pt x="172" y="6320"/>
                  </a:lnTo>
                  <a:lnTo>
                    <a:pt x="138" y="6286"/>
                  </a:lnTo>
                  <a:lnTo>
                    <a:pt x="104" y="6286"/>
                  </a:lnTo>
                  <a:lnTo>
                    <a:pt x="70" y="6286"/>
                  </a:lnTo>
                  <a:lnTo>
                    <a:pt x="35" y="6320"/>
                  </a:lnTo>
                  <a:lnTo>
                    <a:pt x="0" y="6320"/>
                  </a:lnTo>
                  <a:lnTo>
                    <a:pt x="35" y="6356"/>
                  </a:lnTo>
                  <a:lnTo>
                    <a:pt x="104" y="6356"/>
                  </a:lnTo>
                  <a:lnTo>
                    <a:pt x="138" y="6356"/>
                  </a:lnTo>
                  <a:lnTo>
                    <a:pt x="172" y="6356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81" name="Freeform 400"/>
            <p:cNvSpPr>
              <a:spLocks noChangeArrowheads="1"/>
            </p:cNvSpPr>
            <p:nvPr/>
          </p:nvSpPr>
          <p:spPr bwMode="auto">
            <a:xfrm>
              <a:off x="2970" y="815"/>
              <a:ext cx="998" cy="1588"/>
            </a:xfrm>
            <a:custGeom>
              <a:avLst/>
              <a:gdLst>
                <a:gd name="T0" fmla="*/ 639 w 4405"/>
                <a:gd name="T1" fmla="*/ 1136 h 7009"/>
                <a:gd name="T2" fmla="*/ 491 w 4405"/>
                <a:gd name="T3" fmla="*/ 1129 h 7009"/>
                <a:gd name="T4" fmla="*/ 421 w 4405"/>
                <a:gd name="T5" fmla="*/ 1261 h 7009"/>
                <a:gd name="T6" fmla="*/ 491 w 4405"/>
                <a:gd name="T7" fmla="*/ 1315 h 7009"/>
                <a:gd name="T8" fmla="*/ 374 w 4405"/>
                <a:gd name="T9" fmla="*/ 1378 h 7009"/>
                <a:gd name="T10" fmla="*/ 374 w 4405"/>
                <a:gd name="T11" fmla="*/ 1455 h 7009"/>
                <a:gd name="T12" fmla="*/ 429 w 4405"/>
                <a:gd name="T13" fmla="*/ 1541 h 7009"/>
                <a:gd name="T14" fmla="*/ 281 w 4405"/>
                <a:gd name="T15" fmla="*/ 1588 h 7009"/>
                <a:gd name="T16" fmla="*/ 234 w 4405"/>
                <a:gd name="T17" fmla="*/ 1541 h 7009"/>
                <a:gd name="T18" fmla="*/ 249 w 4405"/>
                <a:gd name="T19" fmla="*/ 1455 h 7009"/>
                <a:gd name="T20" fmla="*/ 172 w 4405"/>
                <a:gd name="T21" fmla="*/ 1432 h 7009"/>
                <a:gd name="T22" fmla="*/ 109 w 4405"/>
                <a:gd name="T23" fmla="*/ 1385 h 7009"/>
                <a:gd name="T24" fmla="*/ 70 w 4405"/>
                <a:gd name="T25" fmla="*/ 1315 h 7009"/>
                <a:gd name="T26" fmla="*/ 78 w 4405"/>
                <a:gd name="T27" fmla="*/ 1199 h 7009"/>
                <a:gd name="T28" fmla="*/ 47 w 4405"/>
                <a:gd name="T29" fmla="*/ 1113 h 7009"/>
                <a:gd name="T30" fmla="*/ 31 w 4405"/>
                <a:gd name="T31" fmla="*/ 1043 h 7009"/>
                <a:gd name="T32" fmla="*/ 133 w 4405"/>
                <a:gd name="T33" fmla="*/ 1082 h 7009"/>
                <a:gd name="T34" fmla="*/ 117 w 4405"/>
                <a:gd name="T35" fmla="*/ 1136 h 7009"/>
                <a:gd name="T36" fmla="*/ 156 w 4405"/>
                <a:gd name="T37" fmla="*/ 1082 h 7009"/>
                <a:gd name="T38" fmla="*/ 203 w 4405"/>
                <a:gd name="T39" fmla="*/ 1020 h 7009"/>
                <a:gd name="T40" fmla="*/ 234 w 4405"/>
                <a:gd name="T41" fmla="*/ 934 h 7009"/>
                <a:gd name="T42" fmla="*/ 249 w 4405"/>
                <a:gd name="T43" fmla="*/ 872 h 7009"/>
                <a:gd name="T44" fmla="*/ 273 w 4405"/>
                <a:gd name="T45" fmla="*/ 856 h 7009"/>
                <a:gd name="T46" fmla="*/ 249 w 4405"/>
                <a:gd name="T47" fmla="*/ 802 h 7009"/>
                <a:gd name="T48" fmla="*/ 265 w 4405"/>
                <a:gd name="T49" fmla="*/ 771 h 7009"/>
                <a:gd name="T50" fmla="*/ 242 w 4405"/>
                <a:gd name="T51" fmla="*/ 670 h 7009"/>
                <a:gd name="T52" fmla="*/ 242 w 4405"/>
                <a:gd name="T53" fmla="*/ 599 h 7009"/>
                <a:gd name="T54" fmla="*/ 304 w 4405"/>
                <a:gd name="T55" fmla="*/ 592 h 7009"/>
                <a:gd name="T56" fmla="*/ 288 w 4405"/>
                <a:gd name="T57" fmla="*/ 506 h 7009"/>
                <a:gd name="T58" fmla="*/ 304 w 4405"/>
                <a:gd name="T59" fmla="*/ 436 h 7009"/>
                <a:gd name="T60" fmla="*/ 257 w 4405"/>
                <a:gd name="T61" fmla="*/ 358 h 7009"/>
                <a:gd name="T62" fmla="*/ 242 w 4405"/>
                <a:gd name="T63" fmla="*/ 257 h 7009"/>
                <a:gd name="T64" fmla="*/ 156 w 4405"/>
                <a:gd name="T65" fmla="*/ 187 h 7009"/>
                <a:gd name="T66" fmla="*/ 47 w 4405"/>
                <a:gd name="T67" fmla="*/ 101 h 7009"/>
                <a:gd name="T68" fmla="*/ 16 w 4405"/>
                <a:gd name="T69" fmla="*/ 47 h 7009"/>
                <a:gd name="T70" fmla="*/ 78 w 4405"/>
                <a:gd name="T71" fmla="*/ 70 h 7009"/>
                <a:gd name="T72" fmla="*/ 140 w 4405"/>
                <a:gd name="T73" fmla="*/ 0 h 7009"/>
                <a:gd name="T74" fmla="*/ 288 w 4405"/>
                <a:gd name="T75" fmla="*/ 39 h 7009"/>
                <a:gd name="T76" fmla="*/ 359 w 4405"/>
                <a:gd name="T77" fmla="*/ 94 h 7009"/>
                <a:gd name="T78" fmla="*/ 530 w 4405"/>
                <a:gd name="T79" fmla="*/ 70 h 7009"/>
                <a:gd name="T80" fmla="*/ 624 w 4405"/>
                <a:gd name="T81" fmla="*/ 109 h 7009"/>
                <a:gd name="T82" fmla="*/ 460 w 4405"/>
                <a:gd name="T83" fmla="*/ 125 h 7009"/>
                <a:gd name="T84" fmla="*/ 398 w 4405"/>
                <a:gd name="T85" fmla="*/ 132 h 7009"/>
                <a:gd name="T86" fmla="*/ 476 w 4405"/>
                <a:gd name="T87" fmla="*/ 187 h 7009"/>
                <a:gd name="T88" fmla="*/ 507 w 4405"/>
                <a:gd name="T89" fmla="*/ 226 h 7009"/>
                <a:gd name="T90" fmla="*/ 553 w 4405"/>
                <a:gd name="T91" fmla="*/ 319 h 7009"/>
                <a:gd name="T92" fmla="*/ 671 w 4405"/>
                <a:gd name="T93" fmla="*/ 397 h 7009"/>
                <a:gd name="T94" fmla="*/ 694 w 4405"/>
                <a:gd name="T95" fmla="*/ 342 h 7009"/>
                <a:gd name="T96" fmla="*/ 819 w 4405"/>
                <a:gd name="T97" fmla="*/ 335 h 7009"/>
                <a:gd name="T98" fmla="*/ 936 w 4405"/>
                <a:gd name="T99" fmla="*/ 397 h 7009"/>
                <a:gd name="T100" fmla="*/ 990 w 4405"/>
                <a:gd name="T101" fmla="*/ 490 h 7009"/>
                <a:gd name="T102" fmla="*/ 943 w 4405"/>
                <a:gd name="T103" fmla="*/ 451 h 7009"/>
                <a:gd name="T104" fmla="*/ 920 w 4405"/>
                <a:gd name="T105" fmla="*/ 475 h 7009"/>
                <a:gd name="T106" fmla="*/ 764 w 4405"/>
                <a:gd name="T107" fmla="*/ 514 h 7009"/>
                <a:gd name="T108" fmla="*/ 756 w 4405"/>
                <a:gd name="T109" fmla="*/ 599 h 7009"/>
                <a:gd name="T110" fmla="*/ 834 w 4405"/>
                <a:gd name="T111" fmla="*/ 677 h 7009"/>
                <a:gd name="T112" fmla="*/ 819 w 4405"/>
                <a:gd name="T113" fmla="*/ 794 h 7009"/>
                <a:gd name="T114" fmla="*/ 741 w 4405"/>
                <a:gd name="T115" fmla="*/ 841 h 7009"/>
                <a:gd name="T116" fmla="*/ 741 w 4405"/>
                <a:gd name="T117" fmla="*/ 911 h 7009"/>
                <a:gd name="T118" fmla="*/ 725 w 4405"/>
                <a:gd name="T119" fmla="*/ 1043 h 70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405" h="7009">
                  <a:moveTo>
                    <a:pt x="3235" y="4809"/>
                  </a:moveTo>
                  <a:lnTo>
                    <a:pt x="3200" y="4844"/>
                  </a:lnTo>
                  <a:lnTo>
                    <a:pt x="3132" y="4844"/>
                  </a:lnTo>
                  <a:lnTo>
                    <a:pt x="3097" y="4879"/>
                  </a:lnTo>
                  <a:lnTo>
                    <a:pt x="3063" y="4879"/>
                  </a:lnTo>
                  <a:lnTo>
                    <a:pt x="2993" y="4913"/>
                  </a:lnTo>
                  <a:lnTo>
                    <a:pt x="2960" y="4946"/>
                  </a:lnTo>
                  <a:lnTo>
                    <a:pt x="2925" y="4982"/>
                  </a:lnTo>
                  <a:lnTo>
                    <a:pt x="2925" y="5016"/>
                  </a:lnTo>
                  <a:lnTo>
                    <a:pt x="2890" y="5016"/>
                  </a:lnTo>
                  <a:lnTo>
                    <a:pt x="2822" y="5016"/>
                  </a:lnTo>
                  <a:lnTo>
                    <a:pt x="2788" y="5016"/>
                  </a:lnTo>
                  <a:lnTo>
                    <a:pt x="2684" y="4982"/>
                  </a:lnTo>
                  <a:lnTo>
                    <a:pt x="2616" y="4982"/>
                  </a:lnTo>
                  <a:lnTo>
                    <a:pt x="2581" y="4982"/>
                  </a:lnTo>
                  <a:lnTo>
                    <a:pt x="2546" y="4982"/>
                  </a:lnTo>
                  <a:lnTo>
                    <a:pt x="2443" y="4982"/>
                  </a:lnTo>
                  <a:lnTo>
                    <a:pt x="2375" y="4982"/>
                  </a:lnTo>
                  <a:lnTo>
                    <a:pt x="2339" y="5016"/>
                  </a:lnTo>
                  <a:lnTo>
                    <a:pt x="2305" y="5016"/>
                  </a:lnTo>
                  <a:lnTo>
                    <a:pt x="2237" y="5016"/>
                  </a:lnTo>
                  <a:lnTo>
                    <a:pt x="2168" y="4982"/>
                  </a:lnTo>
                  <a:lnTo>
                    <a:pt x="2134" y="5016"/>
                  </a:lnTo>
                  <a:lnTo>
                    <a:pt x="2099" y="5084"/>
                  </a:lnTo>
                  <a:lnTo>
                    <a:pt x="2065" y="5153"/>
                  </a:lnTo>
                  <a:lnTo>
                    <a:pt x="2065" y="5187"/>
                  </a:lnTo>
                  <a:lnTo>
                    <a:pt x="2031" y="5222"/>
                  </a:lnTo>
                  <a:lnTo>
                    <a:pt x="1995" y="5325"/>
                  </a:lnTo>
                  <a:lnTo>
                    <a:pt x="1961" y="5359"/>
                  </a:lnTo>
                  <a:lnTo>
                    <a:pt x="1928" y="5428"/>
                  </a:lnTo>
                  <a:lnTo>
                    <a:pt x="1892" y="5496"/>
                  </a:lnTo>
                  <a:lnTo>
                    <a:pt x="1892" y="5531"/>
                  </a:lnTo>
                  <a:lnTo>
                    <a:pt x="1858" y="5566"/>
                  </a:lnTo>
                  <a:lnTo>
                    <a:pt x="1892" y="5600"/>
                  </a:lnTo>
                  <a:lnTo>
                    <a:pt x="1928" y="5600"/>
                  </a:lnTo>
                  <a:lnTo>
                    <a:pt x="1961" y="5633"/>
                  </a:lnTo>
                  <a:lnTo>
                    <a:pt x="1995" y="5669"/>
                  </a:lnTo>
                  <a:lnTo>
                    <a:pt x="2031" y="5737"/>
                  </a:lnTo>
                  <a:lnTo>
                    <a:pt x="2065" y="5737"/>
                  </a:lnTo>
                  <a:lnTo>
                    <a:pt x="2065" y="5771"/>
                  </a:lnTo>
                  <a:lnTo>
                    <a:pt x="2099" y="5771"/>
                  </a:lnTo>
                  <a:lnTo>
                    <a:pt x="2099" y="5806"/>
                  </a:lnTo>
                  <a:lnTo>
                    <a:pt x="2134" y="5806"/>
                  </a:lnTo>
                  <a:lnTo>
                    <a:pt x="2168" y="5806"/>
                  </a:lnTo>
                  <a:lnTo>
                    <a:pt x="2168" y="5840"/>
                  </a:lnTo>
                  <a:lnTo>
                    <a:pt x="2168" y="5874"/>
                  </a:lnTo>
                  <a:lnTo>
                    <a:pt x="2134" y="5874"/>
                  </a:lnTo>
                  <a:lnTo>
                    <a:pt x="2099" y="5909"/>
                  </a:lnTo>
                  <a:lnTo>
                    <a:pt x="1995" y="5944"/>
                  </a:lnTo>
                  <a:lnTo>
                    <a:pt x="1961" y="5944"/>
                  </a:lnTo>
                  <a:lnTo>
                    <a:pt x="1892" y="5977"/>
                  </a:lnTo>
                  <a:lnTo>
                    <a:pt x="1858" y="6012"/>
                  </a:lnTo>
                  <a:lnTo>
                    <a:pt x="1789" y="6012"/>
                  </a:lnTo>
                  <a:lnTo>
                    <a:pt x="1721" y="6046"/>
                  </a:lnTo>
                  <a:lnTo>
                    <a:pt x="1651" y="6081"/>
                  </a:lnTo>
                  <a:lnTo>
                    <a:pt x="1617" y="6115"/>
                  </a:lnTo>
                  <a:lnTo>
                    <a:pt x="1584" y="6115"/>
                  </a:lnTo>
                  <a:lnTo>
                    <a:pt x="1548" y="6183"/>
                  </a:lnTo>
                  <a:lnTo>
                    <a:pt x="1514" y="6218"/>
                  </a:lnTo>
                  <a:lnTo>
                    <a:pt x="1480" y="6253"/>
                  </a:lnTo>
                  <a:lnTo>
                    <a:pt x="1480" y="6287"/>
                  </a:lnTo>
                  <a:lnTo>
                    <a:pt x="1480" y="6320"/>
                  </a:lnTo>
                  <a:lnTo>
                    <a:pt x="1514" y="6320"/>
                  </a:lnTo>
                  <a:lnTo>
                    <a:pt x="1548" y="6356"/>
                  </a:lnTo>
                  <a:lnTo>
                    <a:pt x="1617" y="6390"/>
                  </a:lnTo>
                  <a:lnTo>
                    <a:pt x="1651" y="6424"/>
                  </a:lnTo>
                  <a:lnTo>
                    <a:pt x="1687" y="6424"/>
                  </a:lnTo>
                  <a:lnTo>
                    <a:pt x="1755" y="6459"/>
                  </a:lnTo>
                  <a:lnTo>
                    <a:pt x="1721" y="6527"/>
                  </a:lnTo>
                  <a:lnTo>
                    <a:pt x="1687" y="6561"/>
                  </a:lnTo>
                  <a:lnTo>
                    <a:pt x="1687" y="6597"/>
                  </a:lnTo>
                  <a:lnTo>
                    <a:pt x="1687" y="6664"/>
                  </a:lnTo>
                  <a:lnTo>
                    <a:pt x="1721" y="6699"/>
                  </a:lnTo>
                  <a:lnTo>
                    <a:pt x="1789" y="6734"/>
                  </a:lnTo>
                  <a:lnTo>
                    <a:pt x="1824" y="6768"/>
                  </a:lnTo>
                  <a:lnTo>
                    <a:pt x="1858" y="6802"/>
                  </a:lnTo>
                  <a:lnTo>
                    <a:pt x="1892" y="6802"/>
                  </a:lnTo>
                  <a:lnTo>
                    <a:pt x="1858" y="6871"/>
                  </a:lnTo>
                  <a:lnTo>
                    <a:pt x="1824" y="6905"/>
                  </a:lnTo>
                  <a:lnTo>
                    <a:pt x="1824" y="6940"/>
                  </a:lnTo>
                  <a:lnTo>
                    <a:pt x="1721" y="6940"/>
                  </a:lnTo>
                  <a:lnTo>
                    <a:pt x="1687" y="6940"/>
                  </a:lnTo>
                  <a:lnTo>
                    <a:pt x="1651" y="6940"/>
                  </a:lnTo>
                  <a:lnTo>
                    <a:pt x="1617" y="6974"/>
                  </a:lnTo>
                  <a:lnTo>
                    <a:pt x="1584" y="6974"/>
                  </a:lnTo>
                  <a:lnTo>
                    <a:pt x="1307" y="6974"/>
                  </a:lnTo>
                  <a:lnTo>
                    <a:pt x="1273" y="6974"/>
                  </a:lnTo>
                  <a:lnTo>
                    <a:pt x="1239" y="7008"/>
                  </a:lnTo>
                  <a:lnTo>
                    <a:pt x="1136" y="6974"/>
                  </a:lnTo>
                  <a:lnTo>
                    <a:pt x="1101" y="6940"/>
                  </a:lnTo>
                  <a:lnTo>
                    <a:pt x="1066" y="6940"/>
                  </a:lnTo>
                  <a:lnTo>
                    <a:pt x="1066" y="6905"/>
                  </a:lnTo>
                  <a:lnTo>
                    <a:pt x="1101" y="6871"/>
                  </a:lnTo>
                  <a:lnTo>
                    <a:pt x="1101" y="6836"/>
                  </a:lnTo>
                  <a:lnTo>
                    <a:pt x="1136" y="6802"/>
                  </a:lnTo>
                  <a:lnTo>
                    <a:pt x="1136" y="6768"/>
                  </a:lnTo>
                  <a:lnTo>
                    <a:pt x="1101" y="6734"/>
                  </a:lnTo>
                  <a:lnTo>
                    <a:pt x="1066" y="6768"/>
                  </a:lnTo>
                  <a:lnTo>
                    <a:pt x="1033" y="6802"/>
                  </a:lnTo>
                  <a:lnTo>
                    <a:pt x="1033" y="6768"/>
                  </a:lnTo>
                  <a:lnTo>
                    <a:pt x="998" y="6768"/>
                  </a:lnTo>
                  <a:lnTo>
                    <a:pt x="998" y="6734"/>
                  </a:lnTo>
                  <a:lnTo>
                    <a:pt x="998" y="6664"/>
                  </a:lnTo>
                  <a:lnTo>
                    <a:pt x="1033" y="6631"/>
                  </a:lnTo>
                  <a:lnTo>
                    <a:pt x="1066" y="6597"/>
                  </a:lnTo>
                  <a:lnTo>
                    <a:pt x="1101" y="6597"/>
                  </a:lnTo>
                  <a:lnTo>
                    <a:pt x="1136" y="6561"/>
                  </a:lnTo>
                  <a:lnTo>
                    <a:pt x="1136" y="6493"/>
                  </a:lnTo>
                  <a:lnTo>
                    <a:pt x="1101" y="6459"/>
                  </a:lnTo>
                  <a:lnTo>
                    <a:pt x="1101" y="6424"/>
                  </a:lnTo>
                  <a:lnTo>
                    <a:pt x="1066" y="6424"/>
                  </a:lnTo>
                  <a:lnTo>
                    <a:pt x="1033" y="6424"/>
                  </a:lnTo>
                  <a:lnTo>
                    <a:pt x="998" y="6424"/>
                  </a:lnTo>
                  <a:lnTo>
                    <a:pt x="929" y="6390"/>
                  </a:lnTo>
                  <a:lnTo>
                    <a:pt x="895" y="6390"/>
                  </a:lnTo>
                  <a:lnTo>
                    <a:pt x="860" y="6390"/>
                  </a:lnTo>
                  <a:lnTo>
                    <a:pt x="826" y="6356"/>
                  </a:lnTo>
                  <a:lnTo>
                    <a:pt x="791" y="6320"/>
                  </a:lnTo>
                  <a:lnTo>
                    <a:pt x="791" y="6287"/>
                  </a:lnTo>
                  <a:lnTo>
                    <a:pt x="757" y="6287"/>
                  </a:lnTo>
                  <a:lnTo>
                    <a:pt x="757" y="6320"/>
                  </a:lnTo>
                  <a:lnTo>
                    <a:pt x="722" y="6320"/>
                  </a:lnTo>
                  <a:lnTo>
                    <a:pt x="688" y="6356"/>
                  </a:lnTo>
                  <a:lnTo>
                    <a:pt x="654" y="6287"/>
                  </a:lnTo>
                  <a:lnTo>
                    <a:pt x="654" y="6253"/>
                  </a:lnTo>
                  <a:lnTo>
                    <a:pt x="654" y="6218"/>
                  </a:lnTo>
                  <a:lnTo>
                    <a:pt x="619" y="6183"/>
                  </a:lnTo>
                  <a:lnTo>
                    <a:pt x="585" y="6183"/>
                  </a:lnTo>
                  <a:lnTo>
                    <a:pt x="550" y="6183"/>
                  </a:lnTo>
                  <a:lnTo>
                    <a:pt x="550" y="6149"/>
                  </a:lnTo>
                  <a:lnTo>
                    <a:pt x="482" y="6149"/>
                  </a:lnTo>
                  <a:lnTo>
                    <a:pt x="482" y="6115"/>
                  </a:lnTo>
                  <a:lnTo>
                    <a:pt x="447" y="6115"/>
                  </a:lnTo>
                  <a:lnTo>
                    <a:pt x="447" y="6081"/>
                  </a:lnTo>
                  <a:lnTo>
                    <a:pt x="413" y="6081"/>
                  </a:lnTo>
                  <a:lnTo>
                    <a:pt x="378" y="6081"/>
                  </a:lnTo>
                  <a:lnTo>
                    <a:pt x="344" y="6081"/>
                  </a:lnTo>
                  <a:lnTo>
                    <a:pt x="344" y="6046"/>
                  </a:lnTo>
                  <a:lnTo>
                    <a:pt x="344" y="6012"/>
                  </a:lnTo>
                  <a:lnTo>
                    <a:pt x="344" y="5977"/>
                  </a:lnTo>
                  <a:lnTo>
                    <a:pt x="344" y="5944"/>
                  </a:lnTo>
                  <a:lnTo>
                    <a:pt x="310" y="5909"/>
                  </a:lnTo>
                  <a:lnTo>
                    <a:pt x="310" y="5806"/>
                  </a:lnTo>
                  <a:lnTo>
                    <a:pt x="310" y="5771"/>
                  </a:lnTo>
                  <a:lnTo>
                    <a:pt x="310" y="5737"/>
                  </a:lnTo>
                  <a:lnTo>
                    <a:pt x="310" y="5703"/>
                  </a:lnTo>
                  <a:lnTo>
                    <a:pt x="275" y="5669"/>
                  </a:lnTo>
                  <a:lnTo>
                    <a:pt x="275" y="5633"/>
                  </a:lnTo>
                  <a:lnTo>
                    <a:pt x="310" y="5566"/>
                  </a:lnTo>
                  <a:lnTo>
                    <a:pt x="344" y="5566"/>
                  </a:lnTo>
                  <a:lnTo>
                    <a:pt x="344" y="5531"/>
                  </a:lnTo>
                  <a:lnTo>
                    <a:pt x="310" y="5496"/>
                  </a:lnTo>
                  <a:lnTo>
                    <a:pt x="275" y="5496"/>
                  </a:lnTo>
                  <a:lnTo>
                    <a:pt x="344" y="5290"/>
                  </a:lnTo>
                  <a:lnTo>
                    <a:pt x="344" y="5257"/>
                  </a:lnTo>
                  <a:lnTo>
                    <a:pt x="344" y="5222"/>
                  </a:lnTo>
                  <a:lnTo>
                    <a:pt x="310" y="5222"/>
                  </a:lnTo>
                  <a:lnTo>
                    <a:pt x="310" y="5187"/>
                  </a:lnTo>
                  <a:lnTo>
                    <a:pt x="275" y="5153"/>
                  </a:lnTo>
                  <a:lnTo>
                    <a:pt x="275" y="5119"/>
                  </a:lnTo>
                  <a:lnTo>
                    <a:pt x="240" y="5084"/>
                  </a:lnTo>
                  <a:lnTo>
                    <a:pt x="206" y="5050"/>
                  </a:lnTo>
                  <a:lnTo>
                    <a:pt x="206" y="5016"/>
                  </a:lnTo>
                  <a:lnTo>
                    <a:pt x="206" y="4982"/>
                  </a:lnTo>
                  <a:lnTo>
                    <a:pt x="206" y="4913"/>
                  </a:lnTo>
                  <a:lnTo>
                    <a:pt x="206" y="4879"/>
                  </a:lnTo>
                  <a:lnTo>
                    <a:pt x="206" y="4844"/>
                  </a:lnTo>
                  <a:lnTo>
                    <a:pt x="172" y="4844"/>
                  </a:lnTo>
                  <a:lnTo>
                    <a:pt x="172" y="4809"/>
                  </a:lnTo>
                  <a:lnTo>
                    <a:pt x="137" y="4809"/>
                  </a:lnTo>
                  <a:lnTo>
                    <a:pt x="137" y="4775"/>
                  </a:lnTo>
                  <a:lnTo>
                    <a:pt x="103" y="4775"/>
                  </a:lnTo>
                  <a:lnTo>
                    <a:pt x="103" y="4741"/>
                  </a:lnTo>
                  <a:lnTo>
                    <a:pt x="103" y="4707"/>
                  </a:lnTo>
                  <a:lnTo>
                    <a:pt x="103" y="4638"/>
                  </a:lnTo>
                  <a:lnTo>
                    <a:pt x="137" y="4603"/>
                  </a:lnTo>
                  <a:lnTo>
                    <a:pt x="172" y="4570"/>
                  </a:lnTo>
                  <a:lnTo>
                    <a:pt x="172" y="4535"/>
                  </a:lnTo>
                  <a:lnTo>
                    <a:pt x="206" y="4535"/>
                  </a:lnTo>
                  <a:lnTo>
                    <a:pt x="275" y="4570"/>
                  </a:lnTo>
                  <a:lnTo>
                    <a:pt x="378" y="4603"/>
                  </a:lnTo>
                  <a:lnTo>
                    <a:pt x="413" y="4603"/>
                  </a:lnTo>
                  <a:lnTo>
                    <a:pt x="516" y="4638"/>
                  </a:lnTo>
                  <a:lnTo>
                    <a:pt x="585" y="4672"/>
                  </a:lnTo>
                  <a:lnTo>
                    <a:pt x="585" y="4707"/>
                  </a:lnTo>
                  <a:lnTo>
                    <a:pt x="585" y="4741"/>
                  </a:lnTo>
                  <a:lnTo>
                    <a:pt x="585" y="4775"/>
                  </a:lnTo>
                  <a:lnTo>
                    <a:pt x="550" y="4775"/>
                  </a:lnTo>
                  <a:lnTo>
                    <a:pt x="482" y="4775"/>
                  </a:lnTo>
                  <a:lnTo>
                    <a:pt x="413" y="4741"/>
                  </a:lnTo>
                  <a:lnTo>
                    <a:pt x="378" y="4775"/>
                  </a:lnTo>
                  <a:lnTo>
                    <a:pt x="378" y="4809"/>
                  </a:lnTo>
                  <a:lnTo>
                    <a:pt x="413" y="4844"/>
                  </a:lnTo>
                  <a:lnTo>
                    <a:pt x="447" y="4844"/>
                  </a:lnTo>
                  <a:lnTo>
                    <a:pt x="482" y="4879"/>
                  </a:lnTo>
                  <a:lnTo>
                    <a:pt x="482" y="4913"/>
                  </a:lnTo>
                  <a:lnTo>
                    <a:pt x="516" y="4982"/>
                  </a:lnTo>
                  <a:lnTo>
                    <a:pt x="516" y="5016"/>
                  </a:lnTo>
                  <a:lnTo>
                    <a:pt x="550" y="5016"/>
                  </a:lnTo>
                  <a:lnTo>
                    <a:pt x="619" y="5016"/>
                  </a:lnTo>
                  <a:lnTo>
                    <a:pt x="654" y="4982"/>
                  </a:lnTo>
                  <a:lnTo>
                    <a:pt x="688" y="4982"/>
                  </a:lnTo>
                  <a:lnTo>
                    <a:pt x="688" y="4946"/>
                  </a:lnTo>
                  <a:lnTo>
                    <a:pt x="654" y="4946"/>
                  </a:lnTo>
                  <a:lnTo>
                    <a:pt x="654" y="4879"/>
                  </a:lnTo>
                  <a:lnTo>
                    <a:pt x="654" y="4844"/>
                  </a:lnTo>
                  <a:lnTo>
                    <a:pt x="688" y="4844"/>
                  </a:lnTo>
                  <a:lnTo>
                    <a:pt x="688" y="4809"/>
                  </a:lnTo>
                  <a:lnTo>
                    <a:pt x="688" y="4775"/>
                  </a:lnTo>
                  <a:lnTo>
                    <a:pt x="688" y="4741"/>
                  </a:lnTo>
                  <a:lnTo>
                    <a:pt x="688" y="4707"/>
                  </a:lnTo>
                  <a:lnTo>
                    <a:pt x="688" y="4672"/>
                  </a:lnTo>
                  <a:lnTo>
                    <a:pt x="688" y="4638"/>
                  </a:lnTo>
                  <a:lnTo>
                    <a:pt x="722" y="4638"/>
                  </a:lnTo>
                  <a:lnTo>
                    <a:pt x="757" y="4638"/>
                  </a:lnTo>
                  <a:lnTo>
                    <a:pt x="791" y="4603"/>
                  </a:lnTo>
                  <a:lnTo>
                    <a:pt x="826" y="4535"/>
                  </a:lnTo>
                  <a:lnTo>
                    <a:pt x="860" y="4466"/>
                  </a:lnTo>
                  <a:lnTo>
                    <a:pt x="860" y="4432"/>
                  </a:lnTo>
                  <a:lnTo>
                    <a:pt x="895" y="4500"/>
                  </a:lnTo>
                  <a:lnTo>
                    <a:pt x="963" y="4432"/>
                  </a:lnTo>
                  <a:lnTo>
                    <a:pt x="963" y="4397"/>
                  </a:lnTo>
                  <a:lnTo>
                    <a:pt x="1033" y="4329"/>
                  </a:lnTo>
                  <a:lnTo>
                    <a:pt x="1066" y="4295"/>
                  </a:lnTo>
                  <a:lnTo>
                    <a:pt x="1101" y="4295"/>
                  </a:lnTo>
                  <a:lnTo>
                    <a:pt x="1136" y="4259"/>
                  </a:lnTo>
                  <a:lnTo>
                    <a:pt x="1170" y="4226"/>
                  </a:lnTo>
                  <a:lnTo>
                    <a:pt x="1136" y="4192"/>
                  </a:lnTo>
                  <a:lnTo>
                    <a:pt x="1066" y="4192"/>
                  </a:lnTo>
                  <a:lnTo>
                    <a:pt x="1033" y="4156"/>
                  </a:lnTo>
                  <a:lnTo>
                    <a:pt x="1033" y="4122"/>
                  </a:lnTo>
                  <a:lnTo>
                    <a:pt x="1066" y="4088"/>
                  </a:lnTo>
                  <a:lnTo>
                    <a:pt x="1101" y="4088"/>
                  </a:lnTo>
                  <a:lnTo>
                    <a:pt x="1101" y="4054"/>
                  </a:lnTo>
                  <a:lnTo>
                    <a:pt x="1170" y="4054"/>
                  </a:lnTo>
                  <a:lnTo>
                    <a:pt x="1239" y="4088"/>
                  </a:lnTo>
                  <a:lnTo>
                    <a:pt x="1273" y="4088"/>
                  </a:lnTo>
                  <a:lnTo>
                    <a:pt x="1273" y="4019"/>
                  </a:lnTo>
                  <a:lnTo>
                    <a:pt x="1204" y="3951"/>
                  </a:lnTo>
                  <a:lnTo>
                    <a:pt x="1170" y="3916"/>
                  </a:lnTo>
                  <a:lnTo>
                    <a:pt x="1136" y="3882"/>
                  </a:lnTo>
                  <a:lnTo>
                    <a:pt x="1101" y="3848"/>
                  </a:lnTo>
                  <a:lnTo>
                    <a:pt x="1066" y="3848"/>
                  </a:lnTo>
                  <a:lnTo>
                    <a:pt x="1066" y="3813"/>
                  </a:lnTo>
                  <a:lnTo>
                    <a:pt x="1033" y="3813"/>
                  </a:lnTo>
                  <a:lnTo>
                    <a:pt x="1033" y="3779"/>
                  </a:lnTo>
                  <a:lnTo>
                    <a:pt x="1033" y="3710"/>
                  </a:lnTo>
                  <a:lnTo>
                    <a:pt x="1033" y="3676"/>
                  </a:lnTo>
                  <a:lnTo>
                    <a:pt x="1033" y="3642"/>
                  </a:lnTo>
                  <a:lnTo>
                    <a:pt x="1066" y="3676"/>
                  </a:lnTo>
                  <a:lnTo>
                    <a:pt x="1136" y="3744"/>
                  </a:lnTo>
                  <a:lnTo>
                    <a:pt x="1170" y="3744"/>
                  </a:lnTo>
                  <a:lnTo>
                    <a:pt x="1204" y="3779"/>
                  </a:lnTo>
                  <a:lnTo>
                    <a:pt x="1239" y="3813"/>
                  </a:lnTo>
                  <a:lnTo>
                    <a:pt x="1273" y="3813"/>
                  </a:lnTo>
                  <a:lnTo>
                    <a:pt x="1273" y="3779"/>
                  </a:lnTo>
                  <a:lnTo>
                    <a:pt x="1273" y="3744"/>
                  </a:lnTo>
                  <a:lnTo>
                    <a:pt x="1273" y="3710"/>
                  </a:lnTo>
                  <a:lnTo>
                    <a:pt x="1239" y="3710"/>
                  </a:lnTo>
                  <a:lnTo>
                    <a:pt x="1204" y="3676"/>
                  </a:lnTo>
                  <a:lnTo>
                    <a:pt x="1170" y="3642"/>
                  </a:lnTo>
                  <a:lnTo>
                    <a:pt x="1136" y="3607"/>
                  </a:lnTo>
                  <a:lnTo>
                    <a:pt x="1101" y="3572"/>
                  </a:lnTo>
                  <a:lnTo>
                    <a:pt x="1101" y="3539"/>
                  </a:lnTo>
                  <a:lnTo>
                    <a:pt x="1136" y="3539"/>
                  </a:lnTo>
                  <a:lnTo>
                    <a:pt x="1204" y="3505"/>
                  </a:lnTo>
                  <a:lnTo>
                    <a:pt x="1273" y="3505"/>
                  </a:lnTo>
                  <a:lnTo>
                    <a:pt x="1342" y="3469"/>
                  </a:lnTo>
                  <a:lnTo>
                    <a:pt x="1377" y="3469"/>
                  </a:lnTo>
                  <a:lnTo>
                    <a:pt x="1377" y="3435"/>
                  </a:lnTo>
                  <a:lnTo>
                    <a:pt x="1342" y="3435"/>
                  </a:lnTo>
                  <a:lnTo>
                    <a:pt x="1307" y="3401"/>
                  </a:lnTo>
                  <a:lnTo>
                    <a:pt x="1273" y="3401"/>
                  </a:lnTo>
                  <a:lnTo>
                    <a:pt x="1204" y="3401"/>
                  </a:lnTo>
                  <a:lnTo>
                    <a:pt x="1170" y="3401"/>
                  </a:lnTo>
                  <a:lnTo>
                    <a:pt x="1136" y="3401"/>
                  </a:lnTo>
                  <a:lnTo>
                    <a:pt x="1101" y="3367"/>
                  </a:lnTo>
                  <a:lnTo>
                    <a:pt x="1101" y="3332"/>
                  </a:lnTo>
                  <a:lnTo>
                    <a:pt x="1066" y="3264"/>
                  </a:lnTo>
                  <a:lnTo>
                    <a:pt x="1066" y="3229"/>
                  </a:lnTo>
                  <a:lnTo>
                    <a:pt x="1066" y="3195"/>
                  </a:lnTo>
                  <a:lnTo>
                    <a:pt x="1033" y="3092"/>
                  </a:lnTo>
                  <a:lnTo>
                    <a:pt x="1033" y="3057"/>
                  </a:lnTo>
                  <a:lnTo>
                    <a:pt x="1033" y="2989"/>
                  </a:lnTo>
                  <a:lnTo>
                    <a:pt x="1033" y="2955"/>
                  </a:lnTo>
                  <a:lnTo>
                    <a:pt x="1066" y="2955"/>
                  </a:lnTo>
                  <a:lnTo>
                    <a:pt x="1033" y="2885"/>
                  </a:lnTo>
                  <a:lnTo>
                    <a:pt x="1033" y="2852"/>
                  </a:lnTo>
                  <a:lnTo>
                    <a:pt x="1033" y="2818"/>
                  </a:lnTo>
                  <a:lnTo>
                    <a:pt x="963" y="2818"/>
                  </a:lnTo>
                  <a:lnTo>
                    <a:pt x="929" y="2782"/>
                  </a:lnTo>
                  <a:lnTo>
                    <a:pt x="929" y="2714"/>
                  </a:lnTo>
                  <a:lnTo>
                    <a:pt x="929" y="2680"/>
                  </a:lnTo>
                  <a:lnTo>
                    <a:pt x="963" y="2680"/>
                  </a:lnTo>
                  <a:lnTo>
                    <a:pt x="998" y="2680"/>
                  </a:lnTo>
                  <a:lnTo>
                    <a:pt x="1066" y="2680"/>
                  </a:lnTo>
                  <a:lnTo>
                    <a:pt x="1066" y="2645"/>
                  </a:lnTo>
                  <a:lnTo>
                    <a:pt x="1033" y="2577"/>
                  </a:lnTo>
                  <a:lnTo>
                    <a:pt x="1066" y="2577"/>
                  </a:lnTo>
                  <a:lnTo>
                    <a:pt x="1101" y="2577"/>
                  </a:lnTo>
                  <a:lnTo>
                    <a:pt x="1136" y="2577"/>
                  </a:lnTo>
                  <a:lnTo>
                    <a:pt x="1170" y="2542"/>
                  </a:lnTo>
                  <a:lnTo>
                    <a:pt x="1204" y="2577"/>
                  </a:lnTo>
                  <a:lnTo>
                    <a:pt x="1239" y="2611"/>
                  </a:lnTo>
                  <a:lnTo>
                    <a:pt x="1273" y="2645"/>
                  </a:lnTo>
                  <a:lnTo>
                    <a:pt x="1307" y="2645"/>
                  </a:lnTo>
                  <a:lnTo>
                    <a:pt x="1342" y="2645"/>
                  </a:lnTo>
                  <a:lnTo>
                    <a:pt x="1342" y="2611"/>
                  </a:lnTo>
                  <a:lnTo>
                    <a:pt x="1377" y="2577"/>
                  </a:lnTo>
                  <a:lnTo>
                    <a:pt x="1377" y="2542"/>
                  </a:lnTo>
                  <a:lnTo>
                    <a:pt x="1342" y="2508"/>
                  </a:lnTo>
                  <a:lnTo>
                    <a:pt x="1342" y="2474"/>
                  </a:lnTo>
                  <a:lnTo>
                    <a:pt x="1342" y="2370"/>
                  </a:lnTo>
                  <a:lnTo>
                    <a:pt x="1342" y="2336"/>
                  </a:lnTo>
                  <a:lnTo>
                    <a:pt x="1307" y="2336"/>
                  </a:lnTo>
                  <a:lnTo>
                    <a:pt x="1273" y="2302"/>
                  </a:lnTo>
                  <a:lnTo>
                    <a:pt x="1273" y="2268"/>
                  </a:lnTo>
                  <a:lnTo>
                    <a:pt x="1239" y="2233"/>
                  </a:lnTo>
                  <a:lnTo>
                    <a:pt x="1273" y="2233"/>
                  </a:lnTo>
                  <a:lnTo>
                    <a:pt x="1307" y="2233"/>
                  </a:lnTo>
                  <a:lnTo>
                    <a:pt x="1342" y="2233"/>
                  </a:lnTo>
                  <a:lnTo>
                    <a:pt x="1377" y="2198"/>
                  </a:lnTo>
                  <a:lnTo>
                    <a:pt x="1411" y="2164"/>
                  </a:lnTo>
                  <a:lnTo>
                    <a:pt x="1445" y="2095"/>
                  </a:lnTo>
                  <a:lnTo>
                    <a:pt x="1445" y="2061"/>
                  </a:lnTo>
                  <a:lnTo>
                    <a:pt x="1411" y="2061"/>
                  </a:lnTo>
                  <a:lnTo>
                    <a:pt x="1377" y="2027"/>
                  </a:lnTo>
                  <a:lnTo>
                    <a:pt x="1342" y="1992"/>
                  </a:lnTo>
                  <a:lnTo>
                    <a:pt x="1342" y="1958"/>
                  </a:lnTo>
                  <a:lnTo>
                    <a:pt x="1342" y="1924"/>
                  </a:lnTo>
                  <a:lnTo>
                    <a:pt x="1342" y="1890"/>
                  </a:lnTo>
                  <a:lnTo>
                    <a:pt x="1307" y="1890"/>
                  </a:lnTo>
                  <a:lnTo>
                    <a:pt x="1273" y="1854"/>
                  </a:lnTo>
                  <a:lnTo>
                    <a:pt x="1239" y="1854"/>
                  </a:lnTo>
                  <a:lnTo>
                    <a:pt x="1170" y="1820"/>
                  </a:lnTo>
                  <a:lnTo>
                    <a:pt x="1136" y="1752"/>
                  </a:lnTo>
                  <a:lnTo>
                    <a:pt x="1136" y="1717"/>
                  </a:lnTo>
                  <a:lnTo>
                    <a:pt x="1101" y="1648"/>
                  </a:lnTo>
                  <a:lnTo>
                    <a:pt x="1101" y="1615"/>
                  </a:lnTo>
                  <a:lnTo>
                    <a:pt x="1101" y="1580"/>
                  </a:lnTo>
                  <a:lnTo>
                    <a:pt x="1136" y="1580"/>
                  </a:lnTo>
                  <a:lnTo>
                    <a:pt x="1170" y="1546"/>
                  </a:lnTo>
                  <a:lnTo>
                    <a:pt x="1170" y="1511"/>
                  </a:lnTo>
                  <a:lnTo>
                    <a:pt x="1136" y="1443"/>
                  </a:lnTo>
                  <a:lnTo>
                    <a:pt x="1101" y="1374"/>
                  </a:lnTo>
                  <a:lnTo>
                    <a:pt x="1033" y="1304"/>
                  </a:lnTo>
                  <a:lnTo>
                    <a:pt x="1033" y="1271"/>
                  </a:lnTo>
                  <a:lnTo>
                    <a:pt x="998" y="1237"/>
                  </a:lnTo>
                  <a:lnTo>
                    <a:pt x="998" y="1203"/>
                  </a:lnTo>
                  <a:lnTo>
                    <a:pt x="1033" y="1167"/>
                  </a:lnTo>
                  <a:lnTo>
                    <a:pt x="1066" y="1167"/>
                  </a:lnTo>
                  <a:lnTo>
                    <a:pt x="1066" y="1133"/>
                  </a:lnTo>
                  <a:lnTo>
                    <a:pt x="1033" y="1100"/>
                  </a:lnTo>
                  <a:lnTo>
                    <a:pt x="998" y="1065"/>
                  </a:lnTo>
                  <a:lnTo>
                    <a:pt x="963" y="1030"/>
                  </a:lnTo>
                  <a:lnTo>
                    <a:pt x="895" y="996"/>
                  </a:lnTo>
                  <a:lnTo>
                    <a:pt x="860" y="928"/>
                  </a:lnTo>
                  <a:lnTo>
                    <a:pt x="826" y="893"/>
                  </a:lnTo>
                  <a:lnTo>
                    <a:pt x="826" y="824"/>
                  </a:lnTo>
                  <a:lnTo>
                    <a:pt x="791" y="790"/>
                  </a:lnTo>
                  <a:lnTo>
                    <a:pt x="722" y="790"/>
                  </a:lnTo>
                  <a:lnTo>
                    <a:pt x="688" y="790"/>
                  </a:lnTo>
                  <a:lnTo>
                    <a:pt x="688" y="824"/>
                  </a:lnTo>
                  <a:lnTo>
                    <a:pt x="654" y="824"/>
                  </a:lnTo>
                  <a:lnTo>
                    <a:pt x="619" y="824"/>
                  </a:lnTo>
                  <a:lnTo>
                    <a:pt x="585" y="824"/>
                  </a:lnTo>
                  <a:lnTo>
                    <a:pt x="516" y="790"/>
                  </a:lnTo>
                  <a:lnTo>
                    <a:pt x="482" y="756"/>
                  </a:lnTo>
                  <a:lnTo>
                    <a:pt x="413" y="687"/>
                  </a:lnTo>
                  <a:lnTo>
                    <a:pt x="378" y="653"/>
                  </a:lnTo>
                  <a:lnTo>
                    <a:pt x="310" y="584"/>
                  </a:lnTo>
                  <a:lnTo>
                    <a:pt x="240" y="516"/>
                  </a:lnTo>
                  <a:lnTo>
                    <a:pt x="206" y="480"/>
                  </a:lnTo>
                  <a:lnTo>
                    <a:pt x="206" y="446"/>
                  </a:lnTo>
                  <a:lnTo>
                    <a:pt x="172" y="413"/>
                  </a:lnTo>
                  <a:lnTo>
                    <a:pt x="172" y="378"/>
                  </a:lnTo>
                  <a:lnTo>
                    <a:pt x="137" y="343"/>
                  </a:lnTo>
                  <a:lnTo>
                    <a:pt x="103" y="343"/>
                  </a:lnTo>
                  <a:lnTo>
                    <a:pt x="69" y="343"/>
                  </a:lnTo>
                  <a:lnTo>
                    <a:pt x="34" y="309"/>
                  </a:lnTo>
                  <a:lnTo>
                    <a:pt x="0" y="309"/>
                  </a:lnTo>
                  <a:lnTo>
                    <a:pt x="0" y="274"/>
                  </a:lnTo>
                  <a:lnTo>
                    <a:pt x="0" y="241"/>
                  </a:lnTo>
                  <a:lnTo>
                    <a:pt x="34" y="241"/>
                  </a:lnTo>
                  <a:lnTo>
                    <a:pt x="69" y="206"/>
                  </a:lnTo>
                  <a:lnTo>
                    <a:pt x="69" y="172"/>
                  </a:lnTo>
                  <a:lnTo>
                    <a:pt x="69" y="137"/>
                  </a:lnTo>
                  <a:lnTo>
                    <a:pt x="103" y="103"/>
                  </a:lnTo>
                  <a:lnTo>
                    <a:pt x="103" y="69"/>
                  </a:lnTo>
                  <a:lnTo>
                    <a:pt x="172" y="103"/>
                  </a:lnTo>
                  <a:lnTo>
                    <a:pt x="206" y="103"/>
                  </a:lnTo>
                  <a:lnTo>
                    <a:pt x="240" y="137"/>
                  </a:lnTo>
                  <a:lnTo>
                    <a:pt x="310" y="206"/>
                  </a:lnTo>
                  <a:lnTo>
                    <a:pt x="310" y="241"/>
                  </a:lnTo>
                  <a:lnTo>
                    <a:pt x="344" y="274"/>
                  </a:lnTo>
                  <a:lnTo>
                    <a:pt x="344" y="309"/>
                  </a:lnTo>
                  <a:lnTo>
                    <a:pt x="378" y="343"/>
                  </a:lnTo>
                  <a:lnTo>
                    <a:pt x="378" y="378"/>
                  </a:lnTo>
                  <a:lnTo>
                    <a:pt x="413" y="378"/>
                  </a:lnTo>
                  <a:lnTo>
                    <a:pt x="447" y="343"/>
                  </a:lnTo>
                  <a:lnTo>
                    <a:pt x="482" y="309"/>
                  </a:lnTo>
                  <a:lnTo>
                    <a:pt x="516" y="274"/>
                  </a:lnTo>
                  <a:lnTo>
                    <a:pt x="550" y="274"/>
                  </a:lnTo>
                  <a:lnTo>
                    <a:pt x="619" y="274"/>
                  </a:lnTo>
                  <a:lnTo>
                    <a:pt x="654" y="274"/>
                  </a:lnTo>
                  <a:lnTo>
                    <a:pt x="619" y="34"/>
                  </a:lnTo>
                  <a:lnTo>
                    <a:pt x="619" y="0"/>
                  </a:lnTo>
                  <a:lnTo>
                    <a:pt x="654" y="0"/>
                  </a:lnTo>
                  <a:lnTo>
                    <a:pt x="688" y="0"/>
                  </a:lnTo>
                  <a:lnTo>
                    <a:pt x="722" y="34"/>
                  </a:lnTo>
                  <a:lnTo>
                    <a:pt x="791" y="69"/>
                  </a:lnTo>
                  <a:lnTo>
                    <a:pt x="826" y="103"/>
                  </a:lnTo>
                  <a:lnTo>
                    <a:pt x="929" y="137"/>
                  </a:lnTo>
                  <a:lnTo>
                    <a:pt x="963" y="137"/>
                  </a:lnTo>
                  <a:lnTo>
                    <a:pt x="1033" y="137"/>
                  </a:lnTo>
                  <a:lnTo>
                    <a:pt x="1136" y="172"/>
                  </a:lnTo>
                  <a:lnTo>
                    <a:pt x="1204" y="172"/>
                  </a:lnTo>
                  <a:lnTo>
                    <a:pt x="1273" y="172"/>
                  </a:lnTo>
                  <a:lnTo>
                    <a:pt x="1307" y="172"/>
                  </a:lnTo>
                  <a:lnTo>
                    <a:pt x="1307" y="206"/>
                  </a:lnTo>
                  <a:lnTo>
                    <a:pt x="1342" y="241"/>
                  </a:lnTo>
                  <a:lnTo>
                    <a:pt x="1342" y="274"/>
                  </a:lnTo>
                  <a:lnTo>
                    <a:pt x="1377" y="309"/>
                  </a:lnTo>
                  <a:lnTo>
                    <a:pt x="1445" y="343"/>
                  </a:lnTo>
                  <a:lnTo>
                    <a:pt x="1514" y="343"/>
                  </a:lnTo>
                  <a:lnTo>
                    <a:pt x="1548" y="343"/>
                  </a:lnTo>
                  <a:lnTo>
                    <a:pt x="1548" y="378"/>
                  </a:lnTo>
                  <a:lnTo>
                    <a:pt x="1548" y="413"/>
                  </a:lnTo>
                  <a:lnTo>
                    <a:pt x="1584" y="413"/>
                  </a:lnTo>
                  <a:lnTo>
                    <a:pt x="1651" y="413"/>
                  </a:lnTo>
                  <a:lnTo>
                    <a:pt x="1687" y="413"/>
                  </a:lnTo>
                  <a:lnTo>
                    <a:pt x="1789" y="413"/>
                  </a:lnTo>
                  <a:lnTo>
                    <a:pt x="1858" y="378"/>
                  </a:lnTo>
                  <a:lnTo>
                    <a:pt x="1928" y="378"/>
                  </a:lnTo>
                  <a:lnTo>
                    <a:pt x="1961" y="309"/>
                  </a:lnTo>
                  <a:lnTo>
                    <a:pt x="2031" y="309"/>
                  </a:lnTo>
                  <a:lnTo>
                    <a:pt x="2134" y="274"/>
                  </a:lnTo>
                  <a:lnTo>
                    <a:pt x="2272" y="274"/>
                  </a:lnTo>
                  <a:lnTo>
                    <a:pt x="2305" y="309"/>
                  </a:lnTo>
                  <a:lnTo>
                    <a:pt x="2339" y="309"/>
                  </a:lnTo>
                  <a:lnTo>
                    <a:pt x="2443" y="309"/>
                  </a:lnTo>
                  <a:lnTo>
                    <a:pt x="2546" y="274"/>
                  </a:lnTo>
                  <a:lnTo>
                    <a:pt x="2581" y="309"/>
                  </a:lnTo>
                  <a:lnTo>
                    <a:pt x="2581" y="343"/>
                  </a:lnTo>
                  <a:lnTo>
                    <a:pt x="2649" y="343"/>
                  </a:lnTo>
                  <a:lnTo>
                    <a:pt x="2719" y="343"/>
                  </a:lnTo>
                  <a:lnTo>
                    <a:pt x="2788" y="343"/>
                  </a:lnTo>
                  <a:lnTo>
                    <a:pt x="2788" y="378"/>
                  </a:lnTo>
                  <a:lnTo>
                    <a:pt x="2822" y="413"/>
                  </a:lnTo>
                  <a:lnTo>
                    <a:pt x="2856" y="480"/>
                  </a:lnTo>
                  <a:lnTo>
                    <a:pt x="2753" y="480"/>
                  </a:lnTo>
                  <a:lnTo>
                    <a:pt x="2719" y="480"/>
                  </a:lnTo>
                  <a:lnTo>
                    <a:pt x="2684" y="480"/>
                  </a:lnTo>
                  <a:lnTo>
                    <a:pt x="2649" y="516"/>
                  </a:lnTo>
                  <a:lnTo>
                    <a:pt x="2616" y="550"/>
                  </a:lnTo>
                  <a:lnTo>
                    <a:pt x="2512" y="584"/>
                  </a:lnTo>
                  <a:lnTo>
                    <a:pt x="2409" y="584"/>
                  </a:lnTo>
                  <a:lnTo>
                    <a:pt x="2375" y="584"/>
                  </a:lnTo>
                  <a:lnTo>
                    <a:pt x="2272" y="617"/>
                  </a:lnTo>
                  <a:lnTo>
                    <a:pt x="2237" y="617"/>
                  </a:lnTo>
                  <a:lnTo>
                    <a:pt x="2134" y="584"/>
                  </a:lnTo>
                  <a:lnTo>
                    <a:pt x="2031" y="550"/>
                  </a:lnTo>
                  <a:lnTo>
                    <a:pt x="1995" y="516"/>
                  </a:lnTo>
                  <a:lnTo>
                    <a:pt x="1961" y="516"/>
                  </a:lnTo>
                  <a:lnTo>
                    <a:pt x="1789" y="550"/>
                  </a:lnTo>
                  <a:lnTo>
                    <a:pt x="1687" y="550"/>
                  </a:lnTo>
                  <a:lnTo>
                    <a:pt x="1651" y="550"/>
                  </a:lnTo>
                  <a:lnTo>
                    <a:pt x="1584" y="550"/>
                  </a:lnTo>
                  <a:lnTo>
                    <a:pt x="1548" y="584"/>
                  </a:lnTo>
                  <a:lnTo>
                    <a:pt x="1584" y="584"/>
                  </a:lnTo>
                  <a:lnTo>
                    <a:pt x="1651" y="550"/>
                  </a:lnTo>
                  <a:lnTo>
                    <a:pt x="1721" y="550"/>
                  </a:lnTo>
                  <a:lnTo>
                    <a:pt x="1755" y="584"/>
                  </a:lnTo>
                  <a:lnTo>
                    <a:pt x="1789" y="584"/>
                  </a:lnTo>
                  <a:lnTo>
                    <a:pt x="1789" y="653"/>
                  </a:lnTo>
                  <a:lnTo>
                    <a:pt x="1755" y="653"/>
                  </a:lnTo>
                  <a:lnTo>
                    <a:pt x="1721" y="653"/>
                  </a:lnTo>
                  <a:lnTo>
                    <a:pt x="1721" y="687"/>
                  </a:lnTo>
                  <a:lnTo>
                    <a:pt x="1789" y="756"/>
                  </a:lnTo>
                  <a:lnTo>
                    <a:pt x="1961" y="721"/>
                  </a:lnTo>
                  <a:lnTo>
                    <a:pt x="2031" y="721"/>
                  </a:lnTo>
                  <a:lnTo>
                    <a:pt x="2031" y="756"/>
                  </a:lnTo>
                  <a:lnTo>
                    <a:pt x="2065" y="790"/>
                  </a:lnTo>
                  <a:lnTo>
                    <a:pt x="2099" y="824"/>
                  </a:lnTo>
                  <a:lnTo>
                    <a:pt x="2134" y="824"/>
                  </a:lnTo>
                  <a:lnTo>
                    <a:pt x="2168" y="824"/>
                  </a:lnTo>
                  <a:lnTo>
                    <a:pt x="2168" y="790"/>
                  </a:lnTo>
                  <a:lnTo>
                    <a:pt x="2202" y="790"/>
                  </a:lnTo>
                  <a:lnTo>
                    <a:pt x="2202" y="824"/>
                  </a:lnTo>
                  <a:lnTo>
                    <a:pt x="2237" y="893"/>
                  </a:lnTo>
                  <a:lnTo>
                    <a:pt x="2272" y="928"/>
                  </a:lnTo>
                  <a:lnTo>
                    <a:pt x="2272" y="961"/>
                  </a:lnTo>
                  <a:lnTo>
                    <a:pt x="2305" y="996"/>
                  </a:lnTo>
                  <a:lnTo>
                    <a:pt x="2272" y="996"/>
                  </a:lnTo>
                  <a:lnTo>
                    <a:pt x="2237" y="996"/>
                  </a:lnTo>
                  <a:lnTo>
                    <a:pt x="2272" y="1065"/>
                  </a:lnTo>
                  <a:lnTo>
                    <a:pt x="2272" y="1100"/>
                  </a:lnTo>
                  <a:lnTo>
                    <a:pt x="2339" y="1100"/>
                  </a:lnTo>
                  <a:lnTo>
                    <a:pt x="2339" y="1133"/>
                  </a:lnTo>
                  <a:lnTo>
                    <a:pt x="2375" y="1167"/>
                  </a:lnTo>
                  <a:lnTo>
                    <a:pt x="2409" y="1203"/>
                  </a:lnTo>
                  <a:lnTo>
                    <a:pt x="2443" y="1271"/>
                  </a:lnTo>
                  <a:lnTo>
                    <a:pt x="2478" y="1304"/>
                  </a:lnTo>
                  <a:lnTo>
                    <a:pt x="2478" y="1340"/>
                  </a:lnTo>
                  <a:lnTo>
                    <a:pt x="2443" y="1374"/>
                  </a:lnTo>
                  <a:lnTo>
                    <a:pt x="2443" y="1408"/>
                  </a:lnTo>
                  <a:lnTo>
                    <a:pt x="2478" y="1443"/>
                  </a:lnTo>
                  <a:lnTo>
                    <a:pt x="2512" y="1443"/>
                  </a:lnTo>
                  <a:lnTo>
                    <a:pt x="2546" y="1443"/>
                  </a:lnTo>
                  <a:lnTo>
                    <a:pt x="2581" y="1477"/>
                  </a:lnTo>
                  <a:lnTo>
                    <a:pt x="2649" y="1511"/>
                  </a:lnTo>
                  <a:lnTo>
                    <a:pt x="2684" y="1511"/>
                  </a:lnTo>
                  <a:lnTo>
                    <a:pt x="2753" y="1580"/>
                  </a:lnTo>
                  <a:lnTo>
                    <a:pt x="2788" y="1580"/>
                  </a:lnTo>
                  <a:lnTo>
                    <a:pt x="2822" y="1615"/>
                  </a:lnTo>
                  <a:lnTo>
                    <a:pt x="2890" y="1683"/>
                  </a:lnTo>
                  <a:lnTo>
                    <a:pt x="2960" y="1752"/>
                  </a:lnTo>
                  <a:lnTo>
                    <a:pt x="2993" y="1787"/>
                  </a:lnTo>
                  <a:lnTo>
                    <a:pt x="3028" y="1787"/>
                  </a:lnTo>
                  <a:lnTo>
                    <a:pt x="3063" y="1752"/>
                  </a:lnTo>
                  <a:lnTo>
                    <a:pt x="3097" y="1752"/>
                  </a:lnTo>
                  <a:lnTo>
                    <a:pt x="3097" y="1717"/>
                  </a:lnTo>
                  <a:lnTo>
                    <a:pt x="3097" y="1683"/>
                  </a:lnTo>
                  <a:lnTo>
                    <a:pt x="3097" y="1648"/>
                  </a:lnTo>
                  <a:lnTo>
                    <a:pt x="3132" y="1615"/>
                  </a:lnTo>
                  <a:lnTo>
                    <a:pt x="3097" y="1615"/>
                  </a:lnTo>
                  <a:lnTo>
                    <a:pt x="3097" y="1546"/>
                  </a:lnTo>
                  <a:lnTo>
                    <a:pt x="3063" y="1511"/>
                  </a:lnTo>
                  <a:lnTo>
                    <a:pt x="3097" y="1477"/>
                  </a:lnTo>
                  <a:lnTo>
                    <a:pt x="3132" y="1443"/>
                  </a:lnTo>
                  <a:lnTo>
                    <a:pt x="3166" y="1443"/>
                  </a:lnTo>
                  <a:lnTo>
                    <a:pt x="3235" y="1443"/>
                  </a:lnTo>
                  <a:lnTo>
                    <a:pt x="3269" y="1443"/>
                  </a:lnTo>
                  <a:lnTo>
                    <a:pt x="3304" y="1443"/>
                  </a:lnTo>
                  <a:lnTo>
                    <a:pt x="3407" y="1443"/>
                  </a:lnTo>
                  <a:lnTo>
                    <a:pt x="3476" y="1443"/>
                  </a:lnTo>
                  <a:lnTo>
                    <a:pt x="3544" y="1443"/>
                  </a:lnTo>
                  <a:lnTo>
                    <a:pt x="3579" y="1477"/>
                  </a:lnTo>
                  <a:lnTo>
                    <a:pt x="3613" y="1477"/>
                  </a:lnTo>
                  <a:lnTo>
                    <a:pt x="3648" y="1477"/>
                  </a:lnTo>
                  <a:lnTo>
                    <a:pt x="3682" y="1511"/>
                  </a:lnTo>
                  <a:lnTo>
                    <a:pt x="3751" y="1511"/>
                  </a:lnTo>
                  <a:lnTo>
                    <a:pt x="3786" y="1511"/>
                  </a:lnTo>
                  <a:lnTo>
                    <a:pt x="3786" y="1546"/>
                  </a:lnTo>
                  <a:lnTo>
                    <a:pt x="3820" y="1546"/>
                  </a:lnTo>
                  <a:lnTo>
                    <a:pt x="3854" y="1580"/>
                  </a:lnTo>
                  <a:lnTo>
                    <a:pt x="3923" y="1615"/>
                  </a:lnTo>
                  <a:lnTo>
                    <a:pt x="4026" y="1683"/>
                  </a:lnTo>
                  <a:lnTo>
                    <a:pt x="4060" y="1717"/>
                  </a:lnTo>
                  <a:lnTo>
                    <a:pt x="4130" y="1752"/>
                  </a:lnTo>
                  <a:lnTo>
                    <a:pt x="4164" y="1787"/>
                  </a:lnTo>
                  <a:lnTo>
                    <a:pt x="4198" y="1820"/>
                  </a:lnTo>
                  <a:lnTo>
                    <a:pt x="4233" y="1854"/>
                  </a:lnTo>
                  <a:lnTo>
                    <a:pt x="4267" y="1890"/>
                  </a:lnTo>
                  <a:lnTo>
                    <a:pt x="4301" y="1924"/>
                  </a:lnTo>
                  <a:lnTo>
                    <a:pt x="4337" y="1958"/>
                  </a:lnTo>
                  <a:lnTo>
                    <a:pt x="4337" y="1992"/>
                  </a:lnTo>
                  <a:lnTo>
                    <a:pt x="4337" y="2027"/>
                  </a:lnTo>
                  <a:lnTo>
                    <a:pt x="4337" y="2061"/>
                  </a:lnTo>
                  <a:lnTo>
                    <a:pt x="4337" y="2095"/>
                  </a:lnTo>
                  <a:lnTo>
                    <a:pt x="4370" y="2164"/>
                  </a:lnTo>
                  <a:lnTo>
                    <a:pt x="4370" y="2233"/>
                  </a:lnTo>
                  <a:lnTo>
                    <a:pt x="4404" y="2268"/>
                  </a:lnTo>
                  <a:lnTo>
                    <a:pt x="4370" y="2268"/>
                  </a:lnTo>
                  <a:lnTo>
                    <a:pt x="4337" y="2233"/>
                  </a:lnTo>
                  <a:lnTo>
                    <a:pt x="4301" y="2233"/>
                  </a:lnTo>
                  <a:lnTo>
                    <a:pt x="4267" y="2198"/>
                  </a:lnTo>
                  <a:lnTo>
                    <a:pt x="4233" y="2164"/>
                  </a:lnTo>
                  <a:lnTo>
                    <a:pt x="4198" y="2131"/>
                  </a:lnTo>
                  <a:lnTo>
                    <a:pt x="4164" y="2095"/>
                  </a:lnTo>
                  <a:lnTo>
                    <a:pt x="4164" y="2027"/>
                  </a:lnTo>
                  <a:lnTo>
                    <a:pt x="4164" y="1992"/>
                  </a:lnTo>
                  <a:lnTo>
                    <a:pt x="4130" y="1958"/>
                  </a:lnTo>
                  <a:lnTo>
                    <a:pt x="4060" y="1924"/>
                  </a:lnTo>
                  <a:lnTo>
                    <a:pt x="3992" y="1890"/>
                  </a:lnTo>
                  <a:lnTo>
                    <a:pt x="3957" y="1890"/>
                  </a:lnTo>
                  <a:lnTo>
                    <a:pt x="3923" y="1854"/>
                  </a:lnTo>
                  <a:lnTo>
                    <a:pt x="3889" y="1924"/>
                  </a:lnTo>
                  <a:lnTo>
                    <a:pt x="3923" y="1958"/>
                  </a:lnTo>
                  <a:lnTo>
                    <a:pt x="3957" y="2027"/>
                  </a:lnTo>
                  <a:lnTo>
                    <a:pt x="3992" y="2027"/>
                  </a:lnTo>
                  <a:lnTo>
                    <a:pt x="4026" y="2061"/>
                  </a:lnTo>
                  <a:lnTo>
                    <a:pt x="4060" y="2095"/>
                  </a:lnTo>
                  <a:lnTo>
                    <a:pt x="3992" y="2131"/>
                  </a:lnTo>
                  <a:lnTo>
                    <a:pt x="3923" y="2095"/>
                  </a:lnTo>
                  <a:lnTo>
                    <a:pt x="3889" y="2131"/>
                  </a:lnTo>
                  <a:lnTo>
                    <a:pt x="3854" y="2164"/>
                  </a:lnTo>
                  <a:lnTo>
                    <a:pt x="3820" y="2198"/>
                  </a:lnTo>
                  <a:lnTo>
                    <a:pt x="3751" y="2233"/>
                  </a:lnTo>
                  <a:lnTo>
                    <a:pt x="3613" y="2233"/>
                  </a:lnTo>
                  <a:lnTo>
                    <a:pt x="3544" y="2233"/>
                  </a:lnTo>
                  <a:lnTo>
                    <a:pt x="3441" y="2233"/>
                  </a:lnTo>
                  <a:lnTo>
                    <a:pt x="3407" y="2233"/>
                  </a:lnTo>
                  <a:lnTo>
                    <a:pt x="3372" y="2268"/>
                  </a:lnTo>
                  <a:lnTo>
                    <a:pt x="3338" y="2268"/>
                  </a:lnTo>
                  <a:lnTo>
                    <a:pt x="3269" y="2302"/>
                  </a:lnTo>
                  <a:lnTo>
                    <a:pt x="3235" y="2336"/>
                  </a:lnTo>
                  <a:lnTo>
                    <a:pt x="3200" y="2370"/>
                  </a:lnTo>
                  <a:lnTo>
                    <a:pt x="3200" y="2405"/>
                  </a:lnTo>
                  <a:lnTo>
                    <a:pt x="3200" y="2474"/>
                  </a:lnTo>
                  <a:lnTo>
                    <a:pt x="3235" y="2542"/>
                  </a:lnTo>
                  <a:lnTo>
                    <a:pt x="3235" y="2611"/>
                  </a:lnTo>
                  <a:lnTo>
                    <a:pt x="3269" y="2645"/>
                  </a:lnTo>
                  <a:lnTo>
                    <a:pt x="3304" y="2645"/>
                  </a:lnTo>
                  <a:lnTo>
                    <a:pt x="3338" y="2645"/>
                  </a:lnTo>
                  <a:lnTo>
                    <a:pt x="3372" y="2645"/>
                  </a:lnTo>
                  <a:lnTo>
                    <a:pt x="3407" y="2645"/>
                  </a:lnTo>
                  <a:lnTo>
                    <a:pt x="3441" y="2680"/>
                  </a:lnTo>
                  <a:lnTo>
                    <a:pt x="3476" y="2714"/>
                  </a:lnTo>
                  <a:lnTo>
                    <a:pt x="3510" y="2748"/>
                  </a:lnTo>
                  <a:lnTo>
                    <a:pt x="3544" y="2782"/>
                  </a:lnTo>
                  <a:lnTo>
                    <a:pt x="3579" y="2818"/>
                  </a:lnTo>
                  <a:lnTo>
                    <a:pt x="3613" y="2852"/>
                  </a:lnTo>
                  <a:lnTo>
                    <a:pt x="3648" y="2885"/>
                  </a:lnTo>
                  <a:lnTo>
                    <a:pt x="3682" y="2885"/>
                  </a:lnTo>
                  <a:lnTo>
                    <a:pt x="3682" y="2989"/>
                  </a:lnTo>
                  <a:lnTo>
                    <a:pt x="3613" y="3092"/>
                  </a:lnTo>
                  <a:lnTo>
                    <a:pt x="3648" y="3126"/>
                  </a:lnTo>
                  <a:lnTo>
                    <a:pt x="3648" y="3161"/>
                  </a:lnTo>
                  <a:lnTo>
                    <a:pt x="3682" y="3195"/>
                  </a:lnTo>
                  <a:lnTo>
                    <a:pt x="3682" y="3264"/>
                  </a:lnTo>
                  <a:lnTo>
                    <a:pt x="3682" y="3298"/>
                  </a:lnTo>
                  <a:lnTo>
                    <a:pt x="3682" y="3332"/>
                  </a:lnTo>
                  <a:lnTo>
                    <a:pt x="3682" y="3401"/>
                  </a:lnTo>
                  <a:lnTo>
                    <a:pt x="3682" y="3435"/>
                  </a:lnTo>
                  <a:lnTo>
                    <a:pt x="3648" y="3469"/>
                  </a:lnTo>
                  <a:lnTo>
                    <a:pt x="3613" y="3505"/>
                  </a:lnTo>
                  <a:lnTo>
                    <a:pt x="3544" y="3505"/>
                  </a:lnTo>
                  <a:lnTo>
                    <a:pt x="3476" y="3539"/>
                  </a:lnTo>
                  <a:lnTo>
                    <a:pt x="3441" y="3572"/>
                  </a:lnTo>
                  <a:lnTo>
                    <a:pt x="3407" y="3572"/>
                  </a:lnTo>
                  <a:lnTo>
                    <a:pt x="3407" y="3642"/>
                  </a:lnTo>
                  <a:lnTo>
                    <a:pt x="3407" y="3676"/>
                  </a:lnTo>
                  <a:lnTo>
                    <a:pt x="3407" y="3744"/>
                  </a:lnTo>
                  <a:lnTo>
                    <a:pt x="3372" y="3744"/>
                  </a:lnTo>
                  <a:lnTo>
                    <a:pt x="3338" y="3744"/>
                  </a:lnTo>
                  <a:lnTo>
                    <a:pt x="3304" y="3710"/>
                  </a:lnTo>
                  <a:lnTo>
                    <a:pt x="3269" y="3710"/>
                  </a:lnTo>
                  <a:lnTo>
                    <a:pt x="3235" y="3710"/>
                  </a:lnTo>
                  <a:lnTo>
                    <a:pt x="3235" y="3744"/>
                  </a:lnTo>
                  <a:lnTo>
                    <a:pt x="3166" y="3779"/>
                  </a:lnTo>
                  <a:lnTo>
                    <a:pt x="3132" y="3848"/>
                  </a:lnTo>
                  <a:lnTo>
                    <a:pt x="3097" y="3882"/>
                  </a:lnTo>
                  <a:lnTo>
                    <a:pt x="3132" y="3916"/>
                  </a:lnTo>
                  <a:lnTo>
                    <a:pt x="3132" y="3951"/>
                  </a:lnTo>
                  <a:lnTo>
                    <a:pt x="3132" y="4054"/>
                  </a:lnTo>
                  <a:lnTo>
                    <a:pt x="3166" y="4054"/>
                  </a:lnTo>
                  <a:lnTo>
                    <a:pt x="3235" y="4019"/>
                  </a:lnTo>
                  <a:lnTo>
                    <a:pt x="3269" y="4019"/>
                  </a:lnTo>
                  <a:lnTo>
                    <a:pt x="3304" y="4054"/>
                  </a:lnTo>
                  <a:lnTo>
                    <a:pt x="3304" y="4088"/>
                  </a:lnTo>
                  <a:lnTo>
                    <a:pt x="3338" y="4122"/>
                  </a:lnTo>
                  <a:lnTo>
                    <a:pt x="3304" y="4156"/>
                  </a:lnTo>
                  <a:lnTo>
                    <a:pt x="3304" y="4192"/>
                  </a:lnTo>
                  <a:lnTo>
                    <a:pt x="3235" y="4226"/>
                  </a:lnTo>
                  <a:lnTo>
                    <a:pt x="3235" y="4259"/>
                  </a:lnTo>
                  <a:lnTo>
                    <a:pt x="3200" y="4295"/>
                  </a:lnTo>
                  <a:lnTo>
                    <a:pt x="3200" y="4363"/>
                  </a:lnTo>
                  <a:lnTo>
                    <a:pt x="3200" y="4466"/>
                  </a:lnTo>
                  <a:lnTo>
                    <a:pt x="3200" y="4603"/>
                  </a:lnTo>
                  <a:lnTo>
                    <a:pt x="3200" y="4672"/>
                  </a:lnTo>
                  <a:lnTo>
                    <a:pt x="3200" y="4707"/>
                  </a:lnTo>
                  <a:lnTo>
                    <a:pt x="3200" y="4741"/>
                  </a:lnTo>
                  <a:lnTo>
                    <a:pt x="3235" y="4775"/>
                  </a:lnTo>
                  <a:lnTo>
                    <a:pt x="3235" y="4809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2" name="Freeform 401"/>
            <p:cNvSpPr>
              <a:spLocks noChangeArrowheads="1"/>
            </p:cNvSpPr>
            <p:nvPr/>
          </p:nvSpPr>
          <p:spPr bwMode="auto">
            <a:xfrm>
              <a:off x="3649" y="1088"/>
              <a:ext cx="187" cy="38"/>
            </a:xfrm>
            <a:custGeom>
              <a:avLst/>
              <a:gdLst>
                <a:gd name="T0" fmla="*/ 23 w 828"/>
                <a:gd name="T1" fmla="*/ 22 h 173"/>
                <a:gd name="T2" fmla="*/ 16 w 828"/>
                <a:gd name="T3" fmla="*/ 22 h 173"/>
                <a:gd name="T4" fmla="*/ 8 w 828"/>
                <a:gd name="T5" fmla="*/ 22 h 173"/>
                <a:gd name="T6" fmla="*/ 8 w 828"/>
                <a:gd name="T7" fmla="*/ 30 h 173"/>
                <a:gd name="T8" fmla="*/ 0 w 828"/>
                <a:gd name="T9" fmla="*/ 38 h 173"/>
                <a:gd name="T10" fmla="*/ 8 w 828"/>
                <a:gd name="T11" fmla="*/ 38 h 173"/>
                <a:gd name="T12" fmla="*/ 16 w 828"/>
                <a:gd name="T13" fmla="*/ 38 h 173"/>
                <a:gd name="T14" fmla="*/ 31 w 828"/>
                <a:gd name="T15" fmla="*/ 38 h 173"/>
                <a:gd name="T16" fmla="*/ 55 w 828"/>
                <a:gd name="T17" fmla="*/ 38 h 173"/>
                <a:gd name="T18" fmla="*/ 86 w 828"/>
                <a:gd name="T19" fmla="*/ 38 h 173"/>
                <a:gd name="T20" fmla="*/ 101 w 828"/>
                <a:gd name="T21" fmla="*/ 38 h 173"/>
                <a:gd name="T22" fmla="*/ 148 w 828"/>
                <a:gd name="T23" fmla="*/ 38 h 173"/>
                <a:gd name="T24" fmla="*/ 171 w 828"/>
                <a:gd name="T25" fmla="*/ 38 h 173"/>
                <a:gd name="T26" fmla="*/ 179 w 828"/>
                <a:gd name="T27" fmla="*/ 38 h 173"/>
                <a:gd name="T28" fmla="*/ 187 w 828"/>
                <a:gd name="T29" fmla="*/ 38 h 173"/>
                <a:gd name="T30" fmla="*/ 187 w 828"/>
                <a:gd name="T31" fmla="*/ 22 h 173"/>
                <a:gd name="T32" fmla="*/ 179 w 828"/>
                <a:gd name="T33" fmla="*/ 15 h 173"/>
                <a:gd name="T34" fmla="*/ 171 w 828"/>
                <a:gd name="T35" fmla="*/ 15 h 173"/>
                <a:gd name="T36" fmla="*/ 156 w 828"/>
                <a:gd name="T37" fmla="*/ 22 h 173"/>
                <a:gd name="T38" fmla="*/ 148 w 828"/>
                <a:gd name="T39" fmla="*/ 22 h 173"/>
                <a:gd name="T40" fmla="*/ 140 w 828"/>
                <a:gd name="T41" fmla="*/ 22 h 173"/>
                <a:gd name="T42" fmla="*/ 132 w 828"/>
                <a:gd name="T43" fmla="*/ 22 h 173"/>
                <a:gd name="T44" fmla="*/ 124 w 828"/>
                <a:gd name="T45" fmla="*/ 15 h 173"/>
                <a:gd name="T46" fmla="*/ 124 w 828"/>
                <a:gd name="T47" fmla="*/ 7 h 173"/>
                <a:gd name="T48" fmla="*/ 124 w 828"/>
                <a:gd name="T49" fmla="*/ 0 h 173"/>
                <a:gd name="T50" fmla="*/ 117 w 828"/>
                <a:gd name="T51" fmla="*/ 7 h 173"/>
                <a:gd name="T52" fmla="*/ 101 w 828"/>
                <a:gd name="T53" fmla="*/ 7 h 173"/>
                <a:gd name="T54" fmla="*/ 78 w 828"/>
                <a:gd name="T55" fmla="*/ 15 h 173"/>
                <a:gd name="T56" fmla="*/ 70 w 828"/>
                <a:gd name="T57" fmla="*/ 15 h 173"/>
                <a:gd name="T58" fmla="*/ 47 w 828"/>
                <a:gd name="T59" fmla="*/ 15 h 173"/>
                <a:gd name="T60" fmla="*/ 23 w 828"/>
                <a:gd name="T61" fmla="*/ 22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828" h="173">
                  <a:moveTo>
                    <a:pt x="104" y="102"/>
                  </a:moveTo>
                  <a:lnTo>
                    <a:pt x="70" y="102"/>
                  </a:lnTo>
                  <a:lnTo>
                    <a:pt x="35" y="102"/>
                  </a:lnTo>
                  <a:lnTo>
                    <a:pt x="35" y="137"/>
                  </a:lnTo>
                  <a:lnTo>
                    <a:pt x="0" y="172"/>
                  </a:lnTo>
                  <a:lnTo>
                    <a:pt x="35" y="172"/>
                  </a:lnTo>
                  <a:lnTo>
                    <a:pt x="70" y="172"/>
                  </a:lnTo>
                  <a:lnTo>
                    <a:pt x="139" y="172"/>
                  </a:lnTo>
                  <a:lnTo>
                    <a:pt x="242" y="172"/>
                  </a:lnTo>
                  <a:lnTo>
                    <a:pt x="379" y="172"/>
                  </a:lnTo>
                  <a:lnTo>
                    <a:pt x="448" y="172"/>
                  </a:lnTo>
                  <a:lnTo>
                    <a:pt x="655" y="172"/>
                  </a:lnTo>
                  <a:lnTo>
                    <a:pt x="758" y="172"/>
                  </a:lnTo>
                  <a:lnTo>
                    <a:pt x="793" y="172"/>
                  </a:lnTo>
                  <a:lnTo>
                    <a:pt x="827" y="172"/>
                  </a:lnTo>
                  <a:lnTo>
                    <a:pt x="827" y="102"/>
                  </a:lnTo>
                  <a:lnTo>
                    <a:pt x="793" y="69"/>
                  </a:lnTo>
                  <a:lnTo>
                    <a:pt x="758" y="69"/>
                  </a:lnTo>
                  <a:lnTo>
                    <a:pt x="689" y="102"/>
                  </a:lnTo>
                  <a:lnTo>
                    <a:pt x="655" y="102"/>
                  </a:lnTo>
                  <a:lnTo>
                    <a:pt x="620" y="102"/>
                  </a:lnTo>
                  <a:lnTo>
                    <a:pt x="586" y="102"/>
                  </a:lnTo>
                  <a:lnTo>
                    <a:pt x="551" y="69"/>
                  </a:lnTo>
                  <a:lnTo>
                    <a:pt x="551" y="34"/>
                  </a:lnTo>
                  <a:lnTo>
                    <a:pt x="551" y="0"/>
                  </a:lnTo>
                  <a:lnTo>
                    <a:pt x="516" y="34"/>
                  </a:lnTo>
                  <a:lnTo>
                    <a:pt x="448" y="34"/>
                  </a:lnTo>
                  <a:lnTo>
                    <a:pt x="345" y="69"/>
                  </a:lnTo>
                  <a:lnTo>
                    <a:pt x="311" y="69"/>
                  </a:lnTo>
                  <a:lnTo>
                    <a:pt x="207" y="69"/>
                  </a:lnTo>
                  <a:lnTo>
                    <a:pt x="104" y="102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3" name="Freeform 402"/>
            <p:cNvSpPr>
              <a:spLocks noChangeArrowheads="1"/>
            </p:cNvSpPr>
            <p:nvPr/>
          </p:nvSpPr>
          <p:spPr bwMode="auto">
            <a:xfrm>
              <a:off x="3173" y="1742"/>
              <a:ext cx="15" cy="15"/>
            </a:xfrm>
            <a:custGeom>
              <a:avLst/>
              <a:gdLst>
                <a:gd name="T0" fmla="*/ 7 w 70"/>
                <a:gd name="T1" fmla="*/ 0 h 70"/>
                <a:gd name="T2" fmla="*/ 0 w 70"/>
                <a:gd name="T3" fmla="*/ 0 h 70"/>
                <a:gd name="T4" fmla="*/ 0 w 70"/>
                <a:gd name="T5" fmla="*/ 7 h 70"/>
                <a:gd name="T6" fmla="*/ 7 w 70"/>
                <a:gd name="T7" fmla="*/ 15 h 70"/>
                <a:gd name="T8" fmla="*/ 15 w 70"/>
                <a:gd name="T9" fmla="*/ 15 h 70"/>
                <a:gd name="T10" fmla="*/ 15 w 70"/>
                <a:gd name="T11" fmla="*/ 7 h 70"/>
                <a:gd name="T12" fmla="*/ 15 w 70"/>
                <a:gd name="T13" fmla="*/ 0 h 70"/>
                <a:gd name="T14" fmla="*/ 7 w 70"/>
                <a:gd name="T15" fmla="*/ 0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" h="70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69"/>
                  </a:lnTo>
                  <a:lnTo>
                    <a:pt x="69" y="69"/>
                  </a:lnTo>
                  <a:lnTo>
                    <a:pt x="69" y="34"/>
                  </a:lnTo>
                  <a:lnTo>
                    <a:pt x="69" y="0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4" name="Freeform 403"/>
            <p:cNvSpPr>
              <a:spLocks noChangeArrowheads="1"/>
            </p:cNvSpPr>
            <p:nvPr/>
          </p:nvSpPr>
          <p:spPr bwMode="auto">
            <a:xfrm>
              <a:off x="3111" y="1696"/>
              <a:ext cx="46" cy="54"/>
            </a:xfrm>
            <a:custGeom>
              <a:avLst/>
              <a:gdLst>
                <a:gd name="T0" fmla="*/ 15 w 208"/>
                <a:gd name="T1" fmla="*/ 0 h 241"/>
                <a:gd name="T2" fmla="*/ 0 w 208"/>
                <a:gd name="T3" fmla="*/ 0 h 241"/>
                <a:gd name="T4" fmla="*/ 0 w 208"/>
                <a:gd name="T5" fmla="*/ 8 h 241"/>
                <a:gd name="T6" fmla="*/ 8 w 208"/>
                <a:gd name="T7" fmla="*/ 8 h 241"/>
                <a:gd name="T8" fmla="*/ 8 w 208"/>
                <a:gd name="T9" fmla="*/ 15 h 241"/>
                <a:gd name="T10" fmla="*/ 8 w 208"/>
                <a:gd name="T11" fmla="*/ 31 h 241"/>
                <a:gd name="T12" fmla="*/ 8 w 208"/>
                <a:gd name="T13" fmla="*/ 39 h 241"/>
                <a:gd name="T14" fmla="*/ 15 w 208"/>
                <a:gd name="T15" fmla="*/ 39 h 241"/>
                <a:gd name="T16" fmla="*/ 23 w 208"/>
                <a:gd name="T17" fmla="*/ 46 h 241"/>
                <a:gd name="T18" fmla="*/ 30 w 208"/>
                <a:gd name="T19" fmla="*/ 46 h 241"/>
                <a:gd name="T20" fmla="*/ 46 w 208"/>
                <a:gd name="T21" fmla="*/ 54 h 241"/>
                <a:gd name="T22" fmla="*/ 46 w 208"/>
                <a:gd name="T23" fmla="*/ 46 h 241"/>
                <a:gd name="T24" fmla="*/ 46 w 208"/>
                <a:gd name="T25" fmla="*/ 39 h 241"/>
                <a:gd name="T26" fmla="*/ 38 w 208"/>
                <a:gd name="T27" fmla="*/ 31 h 241"/>
                <a:gd name="T28" fmla="*/ 38 w 208"/>
                <a:gd name="T29" fmla="*/ 23 h 241"/>
                <a:gd name="T30" fmla="*/ 30 w 208"/>
                <a:gd name="T31" fmla="*/ 15 h 241"/>
                <a:gd name="T32" fmla="*/ 23 w 208"/>
                <a:gd name="T33" fmla="*/ 8 h 241"/>
                <a:gd name="T34" fmla="*/ 23 w 208"/>
                <a:gd name="T35" fmla="*/ 0 h 241"/>
                <a:gd name="T36" fmla="*/ 15 w 208"/>
                <a:gd name="T37" fmla="*/ 0 h 2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8" h="241">
                  <a:moveTo>
                    <a:pt x="69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34"/>
                  </a:lnTo>
                  <a:lnTo>
                    <a:pt x="34" y="69"/>
                  </a:lnTo>
                  <a:lnTo>
                    <a:pt x="34" y="137"/>
                  </a:lnTo>
                  <a:lnTo>
                    <a:pt x="34" y="172"/>
                  </a:lnTo>
                  <a:lnTo>
                    <a:pt x="69" y="172"/>
                  </a:lnTo>
                  <a:lnTo>
                    <a:pt x="103" y="206"/>
                  </a:lnTo>
                  <a:lnTo>
                    <a:pt x="137" y="206"/>
                  </a:lnTo>
                  <a:lnTo>
                    <a:pt x="207" y="240"/>
                  </a:lnTo>
                  <a:lnTo>
                    <a:pt x="207" y="206"/>
                  </a:lnTo>
                  <a:lnTo>
                    <a:pt x="207" y="172"/>
                  </a:lnTo>
                  <a:lnTo>
                    <a:pt x="172" y="137"/>
                  </a:lnTo>
                  <a:lnTo>
                    <a:pt x="172" y="103"/>
                  </a:lnTo>
                  <a:lnTo>
                    <a:pt x="137" y="69"/>
                  </a:lnTo>
                  <a:lnTo>
                    <a:pt x="103" y="34"/>
                  </a:lnTo>
                  <a:lnTo>
                    <a:pt x="103" y="0"/>
                  </a:lnTo>
                  <a:lnTo>
                    <a:pt x="69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5" name="Freeform 404"/>
            <p:cNvSpPr>
              <a:spLocks noChangeArrowheads="1"/>
            </p:cNvSpPr>
            <p:nvPr/>
          </p:nvSpPr>
          <p:spPr bwMode="auto">
            <a:xfrm>
              <a:off x="3111" y="1579"/>
              <a:ext cx="30" cy="100"/>
            </a:xfrm>
            <a:custGeom>
              <a:avLst/>
              <a:gdLst>
                <a:gd name="T0" fmla="*/ 0 w 138"/>
                <a:gd name="T1" fmla="*/ 0 h 447"/>
                <a:gd name="T2" fmla="*/ 0 w 138"/>
                <a:gd name="T3" fmla="*/ 7 h 447"/>
                <a:gd name="T4" fmla="*/ 7 w 138"/>
                <a:gd name="T5" fmla="*/ 23 h 447"/>
                <a:gd name="T6" fmla="*/ 7 w 138"/>
                <a:gd name="T7" fmla="*/ 31 h 447"/>
                <a:gd name="T8" fmla="*/ 0 w 138"/>
                <a:gd name="T9" fmla="*/ 84 h 447"/>
                <a:gd name="T10" fmla="*/ 0 w 138"/>
                <a:gd name="T11" fmla="*/ 100 h 447"/>
                <a:gd name="T12" fmla="*/ 15 w 138"/>
                <a:gd name="T13" fmla="*/ 100 h 447"/>
                <a:gd name="T14" fmla="*/ 15 w 138"/>
                <a:gd name="T15" fmla="*/ 92 h 447"/>
                <a:gd name="T16" fmla="*/ 15 w 138"/>
                <a:gd name="T17" fmla="*/ 84 h 447"/>
                <a:gd name="T18" fmla="*/ 30 w 138"/>
                <a:gd name="T19" fmla="*/ 0 h 447"/>
                <a:gd name="T20" fmla="*/ 15 w 138"/>
                <a:gd name="T21" fmla="*/ 0 h 447"/>
                <a:gd name="T22" fmla="*/ 0 w 138"/>
                <a:gd name="T23" fmla="*/ 0 h 4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8" h="447">
                  <a:moveTo>
                    <a:pt x="0" y="0"/>
                  </a:moveTo>
                  <a:lnTo>
                    <a:pt x="0" y="33"/>
                  </a:lnTo>
                  <a:lnTo>
                    <a:pt x="34" y="102"/>
                  </a:lnTo>
                  <a:lnTo>
                    <a:pt x="34" y="137"/>
                  </a:lnTo>
                  <a:lnTo>
                    <a:pt x="0" y="376"/>
                  </a:lnTo>
                  <a:lnTo>
                    <a:pt x="0" y="446"/>
                  </a:lnTo>
                  <a:lnTo>
                    <a:pt x="69" y="446"/>
                  </a:lnTo>
                  <a:lnTo>
                    <a:pt x="69" y="412"/>
                  </a:lnTo>
                  <a:lnTo>
                    <a:pt x="69" y="376"/>
                  </a:lnTo>
                  <a:lnTo>
                    <a:pt x="137" y="0"/>
                  </a:lnTo>
                  <a:lnTo>
                    <a:pt x="69" y="0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6" name="Freeform 405"/>
            <p:cNvSpPr>
              <a:spLocks noChangeArrowheads="1"/>
            </p:cNvSpPr>
            <p:nvPr/>
          </p:nvSpPr>
          <p:spPr bwMode="auto">
            <a:xfrm>
              <a:off x="3017" y="987"/>
              <a:ext cx="31" cy="23"/>
            </a:xfrm>
            <a:custGeom>
              <a:avLst/>
              <a:gdLst>
                <a:gd name="T0" fmla="*/ 16 w 139"/>
                <a:gd name="T1" fmla="*/ 0 h 104"/>
                <a:gd name="T2" fmla="*/ 8 w 139"/>
                <a:gd name="T3" fmla="*/ 8 h 104"/>
                <a:gd name="T4" fmla="*/ 0 w 139"/>
                <a:gd name="T5" fmla="*/ 0 h 104"/>
                <a:gd name="T6" fmla="*/ 0 w 139"/>
                <a:gd name="T7" fmla="*/ 8 h 104"/>
                <a:gd name="T8" fmla="*/ 0 w 139"/>
                <a:gd name="T9" fmla="*/ 15 h 104"/>
                <a:gd name="T10" fmla="*/ 0 w 139"/>
                <a:gd name="T11" fmla="*/ 23 h 104"/>
                <a:gd name="T12" fmla="*/ 8 w 139"/>
                <a:gd name="T13" fmla="*/ 23 h 104"/>
                <a:gd name="T14" fmla="*/ 16 w 139"/>
                <a:gd name="T15" fmla="*/ 23 h 104"/>
                <a:gd name="T16" fmla="*/ 23 w 139"/>
                <a:gd name="T17" fmla="*/ 23 h 104"/>
                <a:gd name="T18" fmla="*/ 31 w 139"/>
                <a:gd name="T19" fmla="*/ 15 h 104"/>
                <a:gd name="T20" fmla="*/ 23 w 139"/>
                <a:gd name="T21" fmla="*/ 8 h 104"/>
                <a:gd name="T22" fmla="*/ 23 w 139"/>
                <a:gd name="T23" fmla="*/ 0 h 104"/>
                <a:gd name="T24" fmla="*/ 16 w 139"/>
                <a:gd name="T25" fmla="*/ 0 h 1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9" h="104">
                  <a:moveTo>
                    <a:pt x="70" y="0"/>
                  </a:moveTo>
                  <a:lnTo>
                    <a:pt x="34" y="34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69"/>
                  </a:lnTo>
                  <a:lnTo>
                    <a:pt x="0" y="103"/>
                  </a:lnTo>
                  <a:lnTo>
                    <a:pt x="34" y="103"/>
                  </a:lnTo>
                  <a:lnTo>
                    <a:pt x="70" y="103"/>
                  </a:lnTo>
                  <a:lnTo>
                    <a:pt x="104" y="103"/>
                  </a:lnTo>
                  <a:lnTo>
                    <a:pt x="138" y="69"/>
                  </a:lnTo>
                  <a:lnTo>
                    <a:pt x="104" y="34"/>
                  </a:lnTo>
                  <a:lnTo>
                    <a:pt x="104" y="0"/>
                  </a:lnTo>
                  <a:lnTo>
                    <a:pt x="7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7" name="Freeform 406"/>
            <p:cNvSpPr>
              <a:spLocks noChangeArrowheads="1"/>
            </p:cNvSpPr>
            <p:nvPr/>
          </p:nvSpPr>
          <p:spPr bwMode="auto">
            <a:xfrm>
              <a:off x="2970" y="784"/>
              <a:ext cx="30" cy="30"/>
            </a:xfrm>
            <a:custGeom>
              <a:avLst/>
              <a:gdLst>
                <a:gd name="T0" fmla="*/ 0 w 138"/>
                <a:gd name="T1" fmla="*/ 0 h 138"/>
                <a:gd name="T2" fmla="*/ 0 w 138"/>
                <a:gd name="T3" fmla="*/ 7 h 138"/>
                <a:gd name="T4" fmla="*/ 0 w 138"/>
                <a:gd name="T5" fmla="*/ 15 h 138"/>
                <a:gd name="T6" fmla="*/ 0 w 138"/>
                <a:gd name="T7" fmla="*/ 22 h 138"/>
                <a:gd name="T8" fmla="*/ 7 w 138"/>
                <a:gd name="T9" fmla="*/ 30 h 138"/>
                <a:gd name="T10" fmla="*/ 22 w 138"/>
                <a:gd name="T11" fmla="*/ 30 h 138"/>
                <a:gd name="T12" fmla="*/ 30 w 138"/>
                <a:gd name="T13" fmla="*/ 30 h 138"/>
                <a:gd name="T14" fmla="*/ 30 w 138"/>
                <a:gd name="T15" fmla="*/ 22 h 138"/>
                <a:gd name="T16" fmla="*/ 15 w 138"/>
                <a:gd name="T17" fmla="*/ 15 h 138"/>
                <a:gd name="T18" fmla="*/ 15 w 138"/>
                <a:gd name="T19" fmla="*/ 7 h 138"/>
                <a:gd name="T20" fmla="*/ 7 w 138"/>
                <a:gd name="T21" fmla="*/ 7 h 138"/>
                <a:gd name="T22" fmla="*/ 0 w 138"/>
                <a:gd name="T23" fmla="*/ 0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8" h="138">
                  <a:moveTo>
                    <a:pt x="0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3"/>
                  </a:lnTo>
                  <a:lnTo>
                    <a:pt x="34" y="137"/>
                  </a:lnTo>
                  <a:lnTo>
                    <a:pt x="103" y="137"/>
                  </a:lnTo>
                  <a:lnTo>
                    <a:pt x="137" y="137"/>
                  </a:lnTo>
                  <a:lnTo>
                    <a:pt x="137" y="103"/>
                  </a:lnTo>
                  <a:lnTo>
                    <a:pt x="69" y="68"/>
                  </a:lnTo>
                  <a:lnTo>
                    <a:pt x="69" y="34"/>
                  </a:lnTo>
                  <a:lnTo>
                    <a:pt x="34" y="34"/>
                  </a:lnTo>
                  <a:lnTo>
                    <a:pt x="0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8" name="Freeform 407"/>
            <p:cNvSpPr>
              <a:spLocks noChangeArrowheads="1"/>
            </p:cNvSpPr>
            <p:nvPr/>
          </p:nvSpPr>
          <p:spPr bwMode="auto">
            <a:xfrm>
              <a:off x="2947" y="2210"/>
              <a:ext cx="38" cy="15"/>
            </a:xfrm>
            <a:custGeom>
              <a:avLst/>
              <a:gdLst>
                <a:gd name="T0" fmla="*/ 38 w 173"/>
                <a:gd name="T1" fmla="*/ 15 h 71"/>
                <a:gd name="T2" fmla="*/ 38 w 173"/>
                <a:gd name="T3" fmla="*/ 7 h 71"/>
                <a:gd name="T4" fmla="*/ 30 w 173"/>
                <a:gd name="T5" fmla="*/ 0 h 71"/>
                <a:gd name="T6" fmla="*/ 23 w 173"/>
                <a:gd name="T7" fmla="*/ 0 h 71"/>
                <a:gd name="T8" fmla="*/ 15 w 173"/>
                <a:gd name="T9" fmla="*/ 0 h 71"/>
                <a:gd name="T10" fmla="*/ 8 w 173"/>
                <a:gd name="T11" fmla="*/ 7 h 71"/>
                <a:gd name="T12" fmla="*/ 0 w 173"/>
                <a:gd name="T13" fmla="*/ 7 h 71"/>
                <a:gd name="T14" fmla="*/ 8 w 173"/>
                <a:gd name="T15" fmla="*/ 15 h 71"/>
                <a:gd name="T16" fmla="*/ 23 w 173"/>
                <a:gd name="T17" fmla="*/ 15 h 71"/>
                <a:gd name="T18" fmla="*/ 30 w 173"/>
                <a:gd name="T19" fmla="*/ 15 h 71"/>
                <a:gd name="T20" fmla="*/ 38 w 173"/>
                <a:gd name="T21" fmla="*/ 15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3" h="71">
                  <a:moveTo>
                    <a:pt x="172" y="70"/>
                  </a:moveTo>
                  <a:lnTo>
                    <a:pt x="172" y="34"/>
                  </a:lnTo>
                  <a:lnTo>
                    <a:pt x="138" y="0"/>
                  </a:lnTo>
                  <a:lnTo>
                    <a:pt x="104" y="0"/>
                  </a:lnTo>
                  <a:lnTo>
                    <a:pt x="70" y="0"/>
                  </a:lnTo>
                  <a:lnTo>
                    <a:pt x="35" y="34"/>
                  </a:lnTo>
                  <a:lnTo>
                    <a:pt x="0" y="34"/>
                  </a:lnTo>
                  <a:lnTo>
                    <a:pt x="35" y="70"/>
                  </a:lnTo>
                  <a:lnTo>
                    <a:pt x="104" y="70"/>
                  </a:lnTo>
                  <a:lnTo>
                    <a:pt x="138" y="70"/>
                  </a:lnTo>
                  <a:lnTo>
                    <a:pt x="172" y="7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9" name="Freeform 408"/>
            <p:cNvSpPr>
              <a:spLocks noChangeArrowheads="1"/>
            </p:cNvSpPr>
            <p:nvPr/>
          </p:nvSpPr>
          <p:spPr bwMode="auto">
            <a:xfrm>
              <a:off x="2814" y="3807"/>
              <a:ext cx="304" cy="256"/>
            </a:xfrm>
            <a:custGeom>
              <a:avLst/>
              <a:gdLst>
                <a:gd name="T0" fmla="*/ 296 w 1343"/>
                <a:gd name="T1" fmla="*/ 23 h 1135"/>
                <a:gd name="T2" fmla="*/ 273 w 1343"/>
                <a:gd name="T3" fmla="*/ 23 h 1135"/>
                <a:gd name="T4" fmla="*/ 249 w 1343"/>
                <a:gd name="T5" fmla="*/ 31 h 1135"/>
                <a:gd name="T6" fmla="*/ 226 w 1343"/>
                <a:gd name="T7" fmla="*/ 39 h 1135"/>
                <a:gd name="T8" fmla="*/ 218 w 1343"/>
                <a:gd name="T9" fmla="*/ 54 h 1135"/>
                <a:gd name="T10" fmla="*/ 226 w 1343"/>
                <a:gd name="T11" fmla="*/ 93 h 1135"/>
                <a:gd name="T12" fmla="*/ 218 w 1343"/>
                <a:gd name="T13" fmla="*/ 101 h 1135"/>
                <a:gd name="T14" fmla="*/ 210 w 1343"/>
                <a:gd name="T15" fmla="*/ 108 h 1135"/>
                <a:gd name="T16" fmla="*/ 187 w 1343"/>
                <a:gd name="T17" fmla="*/ 108 h 1135"/>
                <a:gd name="T18" fmla="*/ 187 w 1343"/>
                <a:gd name="T19" fmla="*/ 163 h 1135"/>
                <a:gd name="T20" fmla="*/ 195 w 1343"/>
                <a:gd name="T21" fmla="*/ 201 h 1135"/>
                <a:gd name="T22" fmla="*/ 195 w 1343"/>
                <a:gd name="T23" fmla="*/ 233 h 1135"/>
                <a:gd name="T24" fmla="*/ 195 w 1343"/>
                <a:gd name="T25" fmla="*/ 248 h 1135"/>
                <a:gd name="T26" fmla="*/ 171 w 1343"/>
                <a:gd name="T27" fmla="*/ 256 h 1135"/>
                <a:gd name="T28" fmla="*/ 156 w 1343"/>
                <a:gd name="T29" fmla="*/ 256 h 1135"/>
                <a:gd name="T30" fmla="*/ 140 w 1343"/>
                <a:gd name="T31" fmla="*/ 248 h 1135"/>
                <a:gd name="T32" fmla="*/ 124 w 1343"/>
                <a:gd name="T33" fmla="*/ 240 h 1135"/>
                <a:gd name="T34" fmla="*/ 117 w 1343"/>
                <a:gd name="T35" fmla="*/ 256 h 1135"/>
                <a:gd name="T36" fmla="*/ 101 w 1343"/>
                <a:gd name="T37" fmla="*/ 248 h 1135"/>
                <a:gd name="T38" fmla="*/ 85 w 1343"/>
                <a:gd name="T39" fmla="*/ 233 h 1135"/>
                <a:gd name="T40" fmla="*/ 78 w 1343"/>
                <a:gd name="T41" fmla="*/ 217 h 1135"/>
                <a:gd name="T42" fmla="*/ 78 w 1343"/>
                <a:gd name="T43" fmla="*/ 194 h 1135"/>
                <a:gd name="T44" fmla="*/ 70 w 1343"/>
                <a:gd name="T45" fmla="*/ 163 h 1135"/>
                <a:gd name="T46" fmla="*/ 70 w 1343"/>
                <a:gd name="T47" fmla="*/ 147 h 1135"/>
                <a:gd name="T48" fmla="*/ 70 w 1343"/>
                <a:gd name="T49" fmla="*/ 124 h 1135"/>
                <a:gd name="T50" fmla="*/ 54 w 1343"/>
                <a:gd name="T51" fmla="*/ 101 h 1135"/>
                <a:gd name="T52" fmla="*/ 47 w 1343"/>
                <a:gd name="T53" fmla="*/ 85 h 1135"/>
                <a:gd name="T54" fmla="*/ 39 w 1343"/>
                <a:gd name="T55" fmla="*/ 70 h 1135"/>
                <a:gd name="T56" fmla="*/ 23 w 1343"/>
                <a:gd name="T57" fmla="*/ 46 h 1135"/>
                <a:gd name="T58" fmla="*/ 7 w 1343"/>
                <a:gd name="T59" fmla="*/ 31 h 1135"/>
                <a:gd name="T60" fmla="*/ 0 w 1343"/>
                <a:gd name="T61" fmla="*/ 8 h 1135"/>
                <a:gd name="T62" fmla="*/ 7 w 1343"/>
                <a:gd name="T63" fmla="*/ 0 h 1135"/>
                <a:gd name="T64" fmla="*/ 39 w 1343"/>
                <a:gd name="T65" fmla="*/ 0 h 1135"/>
                <a:gd name="T66" fmla="*/ 54 w 1343"/>
                <a:gd name="T67" fmla="*/ 8 h 1135"/>
                <a:gd name="T68" fmla="*/ 156 w 1343"/>
                <a:gd name="T69" fmla="*/ 8 h 1135"/>
                <a:gd name="T70" fmla="*/ 171 w 1343"/>
                <a:gd name="T71" fmla="*/ 16 h 1135"/>
                <a:gd name="T72" fmla="*/ 273 w 1343"/>
                <a:gd name="T73" fmla="*/ 0 h 1135"/>
                <a:gd name="T74" fmla="*/ 288 w 1343"/>
                <a:gd name="T75" fmla="*/ 8 h 113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43" h="1135">
                  <a:moveTo>
                    <a:pt x="1342" y="103"/>
                  </a:moveTo>
                  <a:lnTo>
                    <a:pt x="1307" y="103"/>
                  </a:lnTo>
                  <a:lnTo>
                    <a:pt x="1273" y="103"/>
                  </a:lnTo>
                  <a:lnTo>
                    <a:pt x="1204" y="103"/>
                  </a:lnTo>
                  <a:lnTo>
                    <a:pt x="1170" y="137"/>
                  </a:lnTo>
                  <a:lnTo>
                    <a:pt x="1101" y="137"/>
                  </a:lnTo>
                  <a:lnTo>
                    <a:pt x="1032" y="172"/>
                  </a:lnTo>
                  <a:lnTo>
                    <a:pt x="998" y="172"/>
                  </a:lnTo>
                  <a:lnTo>
                    <a:pt x="963" y="206"/>
                  </a:lnTo>
                  <a:lnTo>
                    <a:pt x="963" y="240"/>
                  </a:lnTo>
                  <a:lnTo>
                    <a:pt x="998" y="344"/>
                  </a:lnTo>
                  <a:lnTo>
                    <a:pt x="998" y="412"/>
                  </a:lnTo>
                  <a:lnTo>
                    <a:pt x="963" y="412"/>
                  </a:lnTo>
                  <a:lnTo>
                    <a:pt x="963" y="447"/>
                  </a:lnTo>
                  <a:lnTo>
                    <a:pt x="963" y="481"/>
                  </a:lnTo>
                  <a:lnTo>
                    <a:pt x="928" y="481"/>
                  </a:lnTo>
                  <a:lnTo>
                    <a:pt x="860" y="481"/>
                  </a:lnTo>
                  <a:lnTo>
                    <a:pt x="825" y="481"/>
                  </a:lnTo>
                  <a:lnTo>
                    <a:pt x="825" y="653"/>
                  </a:lnTo>
                  <a:lnTo>
                    <a:pt x="825" y="721"/>
                  </a:lnTo>
                  <a:lnTo>
                    <a:pt x="860" y="790"/>
                  </a:lnTo>
                  <a:lnTo>
                    <a:pt x="860" y="893"/>
                  </a:lnTo>
                  <a:lnTo>
                    <a:pt x="860" y="997"/>
                  </a:lnTo>
                  <a:lnTo>
                    <a:pt x="860" y="1031"/>
                  </a:lnTo>
                  <a:lnTo>
                    <a:pt x="894" y="1064"/>
                  </a:lnTo>
                  <a:lnTo>
                    <a:pt x="860" y="1099"/>
                  </a:lnTo>
                  <a:lnTo>
                    <a:pt x="791" y="1099"/>
                  </a:lnTo>
                  <a:lnTo>
                    <a:pt x="757" y="1134"/>
                  </a:lnTo>
                  <a:lnTo>
                    <a:pt x="722" y="1134"/>
                  </a:lnTo>
                  <a:lnTo>
                    <a:pt x="688" y="1134"/>
                  </a:lnTo>
                  <a:lnTo>
                    <a:pt x="654" y="1134"/>
                  </a:lnTo>
                  <a:lnTo>
                    <a:pt x="619" y="1099"/>
                  </a:lnTo>
                  <a:lnTo>
                    <a:pt x="584" y="1099"/>
                  </a:lnTo>
                  <a:lnTo>
                    <a:pt x="550" y="1064"/>
                  </a:lnTo>
                  <a:lnTo>
                    <a:pt x="516" y="1099"/>
                  </a:lnTo>
                  <a:lnTo>
                    <a:pt x="516" y="1134"/>
                  </a:lnTo>
                  <a:lnTo>
                    <a:pt x="481" y="1099"/>
                  </a:lnTo>
                  <a:lnTo>
                    <a:pt x="447" y="1099"/>
                  </a:lnTo>
                  <a:lnTo>
                    <a:pt x="377" y="1064"/>
                  </a:lnTo>
                  <a:lnTo>
                    <a:pt x="377" y="1031"/>
                  </a:lnTo>
                  <a:lnTo>
                    <a:pt x="344" y="997"/>
                  </a:lnTo>
                  <a:lnTo>
                    <a:pt x="344" y="961"/>
                  </a:lnTo>
                  <a:lnTo>
                    <a:pt x="344" y="927"/>
                  </a:lnTo>
                  <a:lnTo>
                    <a:pt x="344" y="860"/>
                  </a:lnTo>
                  <a:lnTo>
                    <a:pt x="310" y="824"/>
                  </a:lnTo>
                  <a:lnTo>
                    <a:pt x="310" y="721"/>
                  </a:lnTo>
                  <a:lnTo>
                    <a:pt x="310" y="687"/>
                  </a:lnTo>
                  <a:lnTo>
                    <a:pt x="310" y="653"/>
                  </a:lnTo>
                  <a:lnTo>
                    <a:pt x="310" y="584"/>
                  </a:lnTo>
                  <a:lnTo>
                    <a:pt x="310" y="549"/>
                  </a:lnTo>
                  <a:lnTo>
                    <a:pt x="274" y="516"/>
                  </a:lnTo>
                  <a:lnTo>
                    <a:pt x="240" y="447"/>
                  </a:lnTo>
                  <a:lnTo>
                    <a:pt x="206" y="412"/>
                  </a:lnTo>
                  <a:lnTo>
                    <a:pt x="206" y="377"/>
                  </a:lnTo>
                  <a:lnTo>
                    <a:pt x="172" y="344"/>
                  </a:lnTo>
                  <a:lnTo>
                    <a:pt x="172" y="310"/>
                  </a:lnTo>
                  <a:lnTo>
                    <a:pt x="137" y="274"/>
                  </a:lnTo>
                  <a:lnTo>
                    <a:pt x="103" y="206"/>
                  </a:lnTo>
                  <a:lnTo>
                    <a:pt x="69" y="172"/>
                  </a:lnTo>
                  <a:lnTo>
                    <a:pt x="33" y="137"/>
                  </a:lnTo>
                  <a:lnTo>
                    <a:pt x="33" y="69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9" y="0"/>
                  </a:lnTo>
                  <a:lnTo>
                    <a:pt x="172" y="0"/>
                  </a:lnTo>
                  <a:lnTo>
                    <a:pt x="240" y="0"/>
                  </a:lnTo>
                  <a:lnTo>
                    <a:pt x="240" y="34"/>
                  </a:lnTo>
                  <a:lnTo>
                    <a:pt x="619" y="34"/>
                  </a:lnTo>
                  <a:lnTo>
                    <a:pt x="688" y="34"/>
                  </a:lnTo>
                  <a:lnTo>
                    <a:pt x="722" y="69"/>
                  </a:lnTo>
                  <a:lnTo>
                    <a:pt x="757" y="69"/>
                  </a:lnTo>
                  <a:lnTo>
                    <a:pt x="1135" y="0"/>
                  </a:lnTo>
                  <a:lnTo>
                    <a:pt x="1204" y="0"/>
                  </a:lnTo>
                  <a:lnTo>
                    <a:pt x="1238" y="0"/>
                  </a:lnTo>
                  <a:lnTo>
                    <a:pt x="1273" y="34"/>
                  </a:lnTo>
                  <a:lnTo>
                    <a:pt x="1342" y="103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90" name="Freeform 409"/>
            <p:cNvSpPr>
              <a:spLocks noChangeArrowheads="1"/>
            </p:cNvSpPr>
            <p:nvPr/>
          </p:nvSpPr>
          <p:spPr bwMode="auto">
            <a:xfrm>
              <a:off x="2814" y="3807"/>
              <a:ext cx="304" cy="256"/>
            </a:xfrm>
            <a:custGeom>
              <a:avLst/>
              <a:gdLst>
                <a:gd name="T0" fmla="*/ 296 w 1343"/>
                <a:gd name="T1" fmla="*/ 23 h 1135"/>
                <a:gd name="T2" fmla="*/ 273 w 1343"/>
                <a:gd name="T3" fmla="*/ 23 h 1135"/>
                <a:gd name="T4" fmla="*/ 249 w 1343"/>
                <a:gd name="T5" fmla="*/ 31 h 1135"/>
                <a:gd name="T6" fmla="*/ 226 w 1343"/>
                <a:gd name="T7" fmla="*/ 39 h 1135"/>
                <a:gd name="T8" fmla="*/ 218 w 1343"/>
                <a:gd name="T9" fmla="*/ 54 h 1135"/>
                <a:gd name="T10" fmla="*/ 226 w 1343"/>
                <a:gd name="T11" fmla="*/ 93 h 1135"/>
                <a:gd name="T12" fmla="*/ 218 w 1343"/>
                <a:gd name="T13" fmla="*/ 101 h 1135"/>
                <a:gd name="T14" fmla="*/ 210 w 1343"/>
                <a:gd name="T15" fmla="*/ 108 h 1135"/>
                <a:gd name="T16" fmla="*/ 187 w 1343"/>
                <a:gd name="T17" fmla="*/ 108 h 1135"/>
                <a:gd name="T18" fmla="*/ 187 w 1343"/>
                <a:gd name="T19" fmla="*/ 163 h 1135"/>
                <a:gd name="T20" fmla="*/ 195 w 1343"/>
                <a:gd name="T21" fmla="*/ 201 h 1135"/>
                <a:gd name="T22" fmla="*/ 195 w 1343"/>
                <a:gd name="T23" fmla="*/ 233 h 1135"/>
                <a:gd name="T24" fmla="*/ 195 w 1343"/>
                <a:gd name="T25" fmla="*/ 248 h 1135"/>
                <a:gd name="T26" fmla="*/ 171 w 1343"/>
                <a:gd name="T27" fmla="*/ 256 h 1135"/>
                <a:gd name="T28" fmla="*/ 156 w 1343"/>
                <a:gd name="T29" fmla="*/ 256 h 1135"/>
                <a:gd name="T30" fmla="*/ 140 w 1343"/>
                <a:gd name="T31" fmla="*/ 248 h 1135"/>
                <a:gd name="T32" fmla="*/ 124 w 1343"/>
                <a:gd name="T33" fmla="*/ 240 h 1135"/>
                <a:gd name="T34" fmla="*/ 117 w 1343"/>
                <a:gd name="T35" fmla="*/ 256 h 1135"/>
                <a:gd name="T36" fmla="*/ 101 w 1343"/>
                <a:gd name="T37" fmla="*/ 248 h 1135"/>
                <a:gd name="T38" fmla="*/ 85 w 1343"/>
                <a:gd name="T39" fmla="*/ 233 h 1135"/>
                <a:gd name="T40" fmla="*/ 78 w 1343"/>
                <a:gd name="T41" fmla="*/ 217 h 1135"/>
                <a:gd name="T42" fmla="*/ 78 w 1343"/>
                <a:gd name="T43" fmla="*/ 194 h 1135"/>
                <a:gd name="T44" fmla="*/ 70 w 1343"/>
                <a:gd name="T45" fmla="*/ 163 h 1135"/>
                <a:gd name="T46" fmla="*/ 70 w 1343"/>
                <a:gd name="T47" fmla="*/ 147 h 1135"/>
                <a:gd name="T48" fmla="*/ 70 w 1343"/>
                <a:gd name="T49" fmla="*/ 124 h 1135"/>
                <a:gd name="T50" fmla="*/ 54 w 1343"/>
                <a:gd name="T51" fmla="*/ 101 h 1135"/>
                <a:gd name="T52" fmla="*/ 47 w 1343"/>
                <a:gd name="T53" fmla="*/ 85 h 1135"/>
                <a:gd name="T54" fmla="*/ 39 w 1343"/>
                <a:gd name="T55" fmla="*/ 70 h 1135"/>
                <a:gd name="T56" fmla="*/ 23 w 1343"/>
                <a:gd name="T57" fmla="*/ 46 h 1135"/>
                <a:gd name="T58" fmla="*/ 7 w 1343"/>
                <a:gd name="T59" fmla="*/ 31 h 1135"/>
                <a:gd name="T60" fmla="*/ 0 w 1343"/>
                <a:gd name="T61" fmla="*/ 8 h 1135"/>
                <a:gd name="T62" fmla="*/ 7 w 1343"/>
                <a:gd name="T63" fmla="*/ 0 h 1135"/>
                <a:gd name="T64" fmla="*/ 39 w 1343"/>
                <a:gd name="T65" fmla="*/ 0 h 1135"/>
                <a:gd name="T66" fmla="*/ 54 w 1343"/>
                <a:gd name="T67" fmla="*/ 8 h 1135"/>
                <a:gd name="T68" fmla="*/ 156 w 1343"/>
                <a:gd name="T69" fmla="*/ 8 h 1135"/>
                <a:gd name="T70" fmla="*/ 171 w 1343"/>
                <a:gd name="T71" fmla="*/ 16 h 1135"/>
                <a:gd name="T72" fmla="*/ 273 w 1343"/>
                <a:gd name="T73" fmla="*/ 0 h 1135"/>
                <a:gd name="T74" fmla="*/ 288 w 1343"/>
                <a:gd name="T75" fmla="*/ 8 h 113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43" h="1135">
                  <a:moveTo>
                    <a:pt x="1342" y="103"/>
                  </a:moveTo>
                  <a:lnTo>
                    <a:pt x="1307" y="103"/>
                  </a:lnTo>
                  <a:lnTo>
                    <a:pt x="1273" y="103"/>
                  </a:lnTo>
                  <a:lnTo>
                    <a:pt x="1204" y="103"/>
                  </a:lnTo>
                  <a:lnTo>
                    <a:pt x="1170" y="137"/>
                  </a:lnTo>
                  <a:lnTo>
                    <a:pt x="1101" y="137"/>
                  </a:lnTo>
                  <a:lnTo>
                    <a:pt x="1032" y="172"/>
                  </a:lnTo>
                  <a:lnTo>
                    <a:pt x="998" y="172"/>
                  </a:lnTo>
                  <a:lnTo>
                    <a:pt x="963" y="206"/>
                  </a:lnTo>
                  <a:lnTo>
                    <a:pt x="963" y="240"/>
                  </a:lnTo>
                  <a:lnTo>
                    <a:pt x="998" y="344"/>
                  </a:lnTo>
                  <a:lnTo>
                    <a:pt x="998" y="412"/>
                  </a:lnTo>
                  <a:lnTo>
                    <a:pt x="963" y="412"/>
                  </a:lnTo>
                  <a:lnTo>
                    <a:pt x="963" y="447"/>
                  </a:lnTo>
                  <a:lnTo>
                    <a:pt x="963" y="481"/>
                  </a:lnTo>
                  <a:lnTo>
                    <a:pt x="928" y="481"/>
                  </a:lnTo>
                  <a:lnTo>
                    <a:pt x="860" y="481"/>
                  </a:lnTo>
                  <a:lnTo>
                    <a:pt x="825" y="481"/>
                  </a:lnTo>
                  <a:lnTo>
                    <a:pt x="825" y="653"/>
                  </a:lnTo>
                  <a:lnTo>
                    <a:pt x="825" y="721"/>
                  </a:lnTo>
                  <a:lnTo>
                    <a:pt x="860" y="790"/>
                  </a:lnTo>
                  <a:lnTo>
                    <a:pt x="860" y="893"/>
                  </a:lnTo>
                  <a:lnTo>
                    <a:pt x="860" y="997"/>
                  </a:lnTo>
                  <a:lnTo>
                    <a:pt x="860" y="1031"/>
                  </a:lnTo>
                  <a:lnTo>
                    <a:pt x="894" y="1064"/>
                  </a:lnTo>
                  <a:lnTo>
                    <a:pt x="860" y="1099"/>
                  </a:lnTo>
                  <a:lnTo>
                    <a:pt x="791" y="1099"/>
                  </a:lnTo>
                  <a:lnTo>
                    <a:pt x="757" y="1134"/>
                  </a:lnTo>
                  <a:lnTo>
                    <a:pt x="722" y="1134"/>
                  </a:lnTo>
                  <a:lnTo>
                    <a:pt x="688" y="1134"/>
                  </a:lnTo>
                  <a:lnTo>
                    <a:pt x="654" y="1134"/>
                  </a:lnTo>
                  <a:lnTo>
                    <a:pt x="619" y="1099"/>
                  </a:lnTo>
                  <a:lnTo>
                    <a:pt x="584" y="1099"/>
                  </a:lnTo>
                  <a:lnTo>
                    <a:pt x="550" y="1064"/>
                  </a:lnTo>
                  <a:lnTo>
                    <a:pt x="516" y="1099"/>
                  </a:lnTo>
                  <a:lnTo>
                    <a:pt x="516" y="1134"/>
                  </a:lnTo>
                  <a:lnTo>
                    <a:pt x="481" y="1099"/>
                  </a:lnTo>
                  <a:lnTo>
                    <a:pt x="447" y="1099"/>
                  </a:lnTo>
                  <a:lnTo>
                    <a:pt x="377" y="1064"/>
                  </a:lnTo>
                  <a:lnTo>
                    <a:pt x="377" y="1031"/>
                  </a:lnTo>
                  <a:lnTo>
                    <a:pt x="344" y="997"/>
                  </a:lnTo>
                  <a:lnTo>
                    <a:pt x="344" y="961"/>
                  </a:lnTo>
                  <a:lnTo>
                    <a:pt x="344" y="927"/>
                  </a:lnTo>
                  <a:lnTo>
                    <a:pt x="344" y="860"/>
                  </a:lnTo>
                  <a:lnTo>
                    <a:pt x="310" y="824"/>
                  </a:lnTo>
                  <a:lnTo>
                    <a:pt x="310" y="721"/>
                  </a:lnTo>
                  <a:lnTo>
                    <a:pt x="310" y="687"/>
                  </a:lnTo>
                  <a:lnTo>
                    <a:pt x="310" y="653"/>
                  </a:lnTo>
                  <a:lnTo>
                    <a:pt x="310" y="584"/>
                  </a:lnTo>
                  <a:lnTo>
                    <a:pt x="310" y="549"/>
                  </a:lnTo>
                  <a:lnTo>
                    <a:pt x="274" y="516"/>
                  </a:lnTo>
                  <a:lnTo>
                    <a:pt x="240" y="447"/>
                  </a:lnTo>
                  <a:lnTo>
                    <a:pt x="206" y="412"/>
                  </a:lnTo>
                  <a:lnTo>
                    <a:pt x="206" y="377"/>
                  </a:lnTo>
                  <a:lnTo>
                    <a:pt x="172" y="344"/>
                  </a:lnTo>
                  <a:lnTo>
                    <a:pt x="172" y="310"/>
                  </a:lnTo>
                  <a:lnTo>
                    <a:pt x="137" y="274"/>
                  </a:lnTo>
                  <a:lnTo>
                    <a:pt x="103" y="206"/>
                  </a:lnTo>
                  <a:lnTo>
                    <a:pt x="69" y="172"/>
                  </a:lnTo>
                  <a:lnTo>
                    <a:pt x="33" y="137"/>
                  </a:lnTo>
                  <a:lnTo>
                    <a:pt x="33" y="69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9" y="0"/>
                  </a:lnTo>
                  <a:lnTo>
                    <a:pt x="172" y="0"/>
                  </a:lnTo>
                  <a:lnTo>
                    <a:pt x="240" y="0"/>
                  </a:lnTo>
                  <a:lnTo>
                    <a:pt x="240" y="34"/>
                  </a:lnTo>
                  <a:lnTo>
                    <a:pt x="619" y="34"/>
                  </a:lnTo>
                  <a:lnTo>
                    <a:pt x="688" y="34"/>
                  </a:lnTo>
                  <a:lnTo>
                    <a:pt x="722" y="69"/>
                  </a:lnTo>
                  <a:lnTo>
                    <a:pt x="757" y="69"/>
                  </a:lnTo>
                  <a:lnTo>
                    <a:pt x="1135" y="0"/>
                  </a:lnTo>
                  <a:lnTo>
                    <a:pt x="1204" y="0"/>
                  </a:lnTo>
                  <a:lnTo>
                    <a:pt x="1238" y="0"/>
                  </a:lnTo>
                  <a:lnTo>
                    <a:pt x="1273" y="34"/>
                  </a:lnTo>
                  <a:lnTo>
                    <a:pt x="1342" y="10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91" name="AutoShape 426"/>
            <p:cNvSpPr>
              <a:spLocks noChangeArrowheads="1"/>
            </p:cNvSpPr>
            <p:nvPr/>
          </p:nvSpPr>
          <p:spPr bwMode="auto">
            <a:xfrm>
              <a:off x="5476" y="3947"/>
              <a:ext cx="101" cy="22"/>
            </a:xfrm>
            <a:prstGeom prst="roundRect">
              <a:avLst>
                <a:gd name="adj" fmla="val 4542"/>
              </a:avLst>
            </a:prstGeom>
            <a:solidFill>
              <a:srgbClr val="CCCCCC"/>
            </a:solidFill>
            <a:ln w="3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2592" name="AutoShape 427"/>
            <p:cNvSpPr>
              <a:spLocks noChangeArrowheads="1"/>
            </p:cNvSpPr>
            <p:nvPr/>
          </p:nvSpPr>
          <p:spPr bwMode="auto">
            <a:xfrm>
              <a:off x="5672" y="3947"/>
              <a:ext cx="101" cy="22"/>
            </a:xfrm>
            <a:prstGeom prst="roundRect">
              <a:avLst>
                <a:gd name="adj" fmla="val 4542"/>
              </a:avLst>
            </a:prstGeom>
            <a:solidFill>
              <a:srgbClr val="CCCCCC"/>
            </a:solidFill>
            <a:ln w="3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2593" name="AutoShape 428"/>
            <p:cNvSpPr>
              <a:spLocks noChangeArrowheads="1"/>
            </p:cNvSpPr>
            <p:nvPr/>
          </p:nvSpPr>
          <p:spPr bwMode="auto">
            <a:xfrm>
              <a:off x="5578" y="3947"/>
              <a:ext cx="93" cy="22"/>
            </a:xfrm>
            <a:prstGeom prst="roundRect">
              <a:avLst>
                <a:gd name="adj" fmla="val 4542"/>
              </a:avLst>
            </a:prstGeom>
            <a:solidFill>
              <a:srgbClr val="FFFFFF"/>
            </a:solidFill>
            <a:ln w="3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2594" name="AutoShape 429"/>
            <p:cNvSpPr>
              <a:spLocks noChangeArrowheads="1"/>
            </p:cNvSpPr>
            <p:nvPr/>
          </p:nvSpPr>
          <p:spPr bwMode="auto">
            <a:xfrm>
              <a:off x="5774" y="3947"/>
              <a:ext cx="93" cy="22"/>
            </a:xfrm>
            <a:prstGeom prst="roundRect">
              <a:avLst>
                <a:gd name="adj" fmla="val 4542"/>
              </a:avLst>
            </a:prstGeom>
            <a:solidFill>
              <a:srgbClr val="FFFFFF"/>
            </a:solidFill>
            <a:ln w="3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  <p:pic>
          <p:nvPicPr>
            <p:cNvPr id="2595" name="Picture 43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9" y="3804"/>
              <a:ext cx="674" cy="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596" name="Freeform 396"/>
            <p:cNvSpPr>
              <a:spLocks noChangeArrowheads="1"/>
            </p:cNvSpPr>
            <p:nvPr/>
          </p:nvSpPr>
          <p:spPr bwMode="auto">
            <a:xfrm>
              <a:off x="3696" y="1236"/>
              <a:ext cx="702" cy="1051"/>
            </a:xfrm>
            <a:custGeom>
              <a:avLst/>
              <a:gdLst>
                <a:gd name="T0" fmla="*/ 546 w 3098"/>
                <a:gd name="T1" fmla="*/ 841 h 4640"/>
                <a:gd name="T2" fmla="*/ 569 w 3098"/>
                <a:gd name="T3" fmla="*/ 786 h 4640"/>
                <a:gd name="T4" fmla="*/ 655 w 3098"/>
                <a:gd name="T5" fmla="*/ 755 h 4640"/>
                <a:gd name="T6" fmla="*/ 663 w 3098"/>
                <a:gd name="T7" fmla="*/ 700 h 4640"/>
                <a:gd name="T8" fmla="*/ 663 w 3098"/>
                <a:gd name="T9" fmla="*/ 646 h 4640"/>
                <a:gd name="T10" fmla="*/ 655 w 3098"/>
                <a:gd name="T11" fmla="*/ 553 h 4640"/>
                <a:gd name="T12" fmla="*/ 632 w 3098"/>
                <a:gd name="T13" fmla="*/ 498 h 4640"/>
                <a:gd name="T14" fmla="*/ 600 w 3098"/>
                <a:gd name="T15" fmla="*/ 451 h 4640"/>
                <a:gd name="T16" fmla="*/ 562 w 3098"/>
                <a:gd name="T17" fmla="*/ 397 h 4640"/>
                <a:gd name="T18" fmla="*/ 523 w 3098"/>
                <a:gd name="T19" fmla="*/ 389 h 4640"/>
                <a:gd name="T20" fmla="*/ 429 w 3098"/>
                <a:gd name="T21" fmla="*/ 382 h 4640"/>
                <a:gd name="T22" fmla="*/ 421 w 3098"/>
                <a:gd name="T23" fmla="*/ 327 h 4640"/>
                <a:gd name="T24" fmla="*/ 374 w 3098"/>
                <a:gd name="T25" fmla="*/ 343 h 4640"/>
                <a:gd name="T26" fmla="*/ 351 w 3098"/>
                <a:gd name="T27" fmla="*/ 382 h 4640"/>
                <a:gd name="T28" fmla="*/ 320 w 3098"/>
                <a:gd name="T29" fmla="*/ 304 h 4640"/>
                <a:gd name="T30" fmla="*/ 304 w 3098"/>
                <a:gd name="T31" fmla="*/ 241 h 4640"/>
                <a:gd name="T32" fmla="*/ 273 w 3098"/>
                <a:gd name="T33" fmla="*/ 179 h 4640"/>
                <a:gd name="T34" fmla="*/ 250 w 3098"/>
                <a:gd name="T35" fmla="*/ 117 h 4640"/>
                <a:gd name="T36" fmla="*/ 218 w 3098"/>
                <a:gd name="T37" fmla="*/ 70 h 4640"/>
                <a:gd name="T38" fmla="*/ 195 w 3098"/>
                <a:gd name="T39" fmla="*/ 16 h 4640"/>
                <a:gd name="T40" fmla="*/ 172 w 3098"/>
                <a:gd name="T41" fmla="*/ 39 h 4640"/>
                <a:gd name="T42" fmla="*/ 156 w 3098"/>
                <a:gd name="T43" fmla="*/ 63 h 4640"/>
                <a:gd name="T44" fmla="*/ 55 w 3098"/>
                <a:gd name="T45" fmla="*/ 86 h 4640"/>
                <a:gd name="T46" fmla="*/ 0 w 3098"/>
                <a:gd name="T47" fmla="*/ 117 h 4640"/>
                <a:gd name="T48" fmla="*/ 24 w 3098"/>
                <a:gd name="T49" fmla="*/ 179 h 4640"/>
                <a:gd name="T50" fmla="*/ 70 w 3098"/>
                <a:gd name="T51" fmla="*/ 202 h 4640"/>
                <a:gd name="T52" fmla="*/ 109 w 3098"/>
                <a:gd name="T53" fmla="*/ 257 h 4640"/>
                <a:gd name="T54" fmla="*/ 148 w 3098"/>
                <a:gd name="T55" fmla="*/ 296 h 4640"/>
                <a:gd name="T56" fmla="*/ 187 w 3098"/>
                <a:gd name="T57" fmla="*/ 257 h 4640"/>
                <a:gd name="T58" fmla="*/ 195 w 3098"/>
                <a:gd name="T59" fmla="*/ 304 h 4640"/>
                <a:gd name="T60" fmla="*/ 218 w 3098"/>
                <a:gd name="T61" fmla="*/ 382 h 4640"/>
                <a:gd name="T62" fmla="*/ 242 w 3098"/>
                <a:gd name="T63" fmla="*/ 420 h 4640"/>
                <a:gd name="T64" fmla="*/ 250 w 3098"/>
                <a:gd name="T65" fmla="*/ 498 h 4640"/>
                <a:gd name="T66" fmla="*/ 211 w 3098"/>
                <a:gd name="T67" fmla="*/ 568 h 4640"/>
                <a:gd name="T68" fmla="*/ 179 w 3098"/>
                <a:gd name="T69" fmla="*/ 623 h 4640"/>
                <a:gd name="T70" fmla="*/ 117 w 3098"/>
                <a:gd name="T71" fmla="*/ 638 h 4640"/>
                <a:gd name="T72" fmla="*/ 86 w 3098"/>
                <a:gd name="T73" fmla="*/ 623 h 4640"/>
                <a:gd name="T74" fmla="*/ 0 w 3098"/>
                <a:gd name="T75" fmla="*/ 638 h 4640"/>
                <a:gd name="T76" fmla="*/ 8 w 3098"/>
                <a:gd name="T77" fmla="*/ 685 h 4640"/>
                <a:gd name="T78" fmla="*/ 16 w 3098"/>
                <a:gd name="T79" fmla="*/ 732 h 4640"/>
                <a:gd name="T80" fmla="*/ 24 w 3098"/>
                <a:gd name="T81" fmla="*/ 786 h 4640"/>
                <a:gd name="T82" fmla="*/ 55 w 3098"/>
                <a:gd name="T83" fmla="*/ 825 h 4640"/>
                <a:gd name="T84" fmla="*/ 39 w 3098"/>
                <a:gd name="T85" fmla="*/ 895 h 4640"/>
                <a:gd name="T86" fmla="*/ 8 w 3098"/>
                <a:gd name="T87" fmla="*/ 942 h 4640"/>
                <a:gd name="T88" fmla="*/ 47 w 3098"/>
                <a:gd name="T89" fmla="*/ 981 h 4640"/>
                <a:gd name="T90" fmla="*/ 133 w 3098"/>
                <a:gd name="T91" fmla="*/ 996 h 4640"/>
                <a:gd name="T92" fmla="*/ 172 w 3098"/>
                <a:gd name="T93" fmla="*/ 1051 h 4640"/>
                <a:gd name="T94" fmla="*/ 343 w 3098"/>
                <a:gd name="T95" fmla="*/ 957 h 4640"/>
                <a:gd name="T96" fmla="*/ 351 w 3098"/>
                <a:gd name="T97" fmla="*/ 934 h 4640"/>
                <a:gd name="T98" fmla="*/ 390 w 3098"/>
                <a:gd name="T99" fmla="*/ 887 h 4640"/>
                <a:gd name="T100" fmla="*/ 414 w 3098"/>
                <a:gd name="T101" fmla="*/ 833 h 4640"/>
                <a:gd name="T102" fmla="*/ 460 w 3098"/>
                <a:gd name="T103" fmla="*/ 833 h 4640"/>
                <a:gd name="T104" fmla="*/ 476 w 3098"/>
                <a:gd name="T105" fmla="*/ 856 h 4640"/>
                <a:gd name="T106" fmla="*/ 515 w 3098"/>
                <a:gd name="T107" fmla="*/ 887 h 4640"/>
                <a:gd name="T108" fmla="*/ 678 w 3098"/>
                <a:gd name="T109" fmla="*/ 786 h 4640"/>
                <a:gd name="T110" fmla="*/ 702 w 3098"/>
                <a:gd name="T111" fmla="*/ 771 h 46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098" h="4640">
                  <a:moveTo>
                    <a:pt x="2341" y="3917"/>
                  </a:moveTo>
                  <a:lnTo>
                    <a:pt x="2341" y="3849"/>
                  </a:lnTo>
                  <a:lnTo>
                    <a:pt x="2341" y="3814"/>
                  </a:lnTo>
                  <a:lnTo>
                    <a:pt x="2375" y="3779"/>
                  </a:lnTo>
                  <a:lnTo>
                    <a:pt x="2375" y="3746"/>
                  </a:lnTo>
                  <a:lnTo>
                    <a:pt x="2409" y="3711"/>
                  </a:lnTo>
                  <a:lnTo>
                    <a:pt x="2443" y="3642"/>
                  </a:lnTo>
                  <a:lnTo>
                    <a:pt x="2443" y="3608"/>
                  </a:lnTo>
                  <a:lnTo>
                    <a:pt x="2479" y="3540"/>
                  </a:lnTo>
                  <a:lnTo>
                    <a:pt x="2479" y="3505"/>
                  </a:lnTo>
                  <a:lnTo>
                    <a:pt x="2479" y="3470"/>
                  </a:lnTo>
                  <a:lnTo>
                    <a:pt x="2513" y="3470"/>
                  </a:lnTo>
                  <a:lnTo>
                    <a:pt x="2546" y="3436"/>
                  </a:lnTo>
                  <a:lnTo>
                    <a:pt x="2616" y="3403"/>
                  </a:lnTo>
                  <a:lnTo>
                    <a:pt x="2823" y="3403"/>
                  </a:lnTo>
                  <a:lnTo>
                    <a:pt x="2823" y="3367"/>
                  </a:lnTo>
                  <a:lnTo>
                    <a:pt x="2823" y="3333"/>
                  </a:lnTo>
                  <a:lnTo>
                    <a:pt x="2891" y="3333"/>
                  </a:lnTo>
                  <a:lnTo>
                    <a:pt x="2925" y="3299"/>
                  </a:lnTo>
                  <a:lnTo>
                    <a:pt x="2891" y="3265"/>
                  </a:lnTo>
                  <a:lnTo>
                    <a:pt x="2891" y="3230"/>
                  </a:lnTo>
                  <a:lnTo>
                    <a:pt x="2891" y="3162"/>
                  </a:lnTo>
                  <a:lnTo>
                    <a:pt x="2925" y="3127"/>
                  </a:lnTo>
                  <a:lnTo>
                    <a:pt x="2925" y="3092"/>
                  </a:lnTo>
                  <a:lnTo>
                    <a:pt x="2925" y="3024"/>
                  </a:lnTo>
                  <a:lnTo>
                    <a:pt x="2960" y="3024"/>
                  </a:lnTo>
                  <a:lnTo>
                    <a:pt x="2960" y="2955"/>
                  </a:lnTo>
                  <a:lnTo>
                    <a:pt x="2925" y="2887"/>
                  </a:lnTo>
                  <a:lnTo>
                    <a:pt x="2891" y="2887"/>
                  </a:lnTo>
                  <a:lnTo>
                    <a:pt x="2925" y="2853"/>
                  </a:lnTo>
                  <a:lnTo>
                    <a:pt x="2925" y="2818"/>
                  </a:lnTo>
                  <a:lnTo>
                    <a:pt x="2925" y="2680"/>
                  </a:lnTo>
                  <a:lnTo>
                    <a:pt x="2925" y="2646"/>
                  </a:lnTo>
                  <a:lnTo>
                    <a:pt x="2925" y="2578"/>
                  </a:lnTo>
                  <a:lnTo>
                    <a:pt x="2891" y="2475"/>
                  </a:lnTo>
                  <a:lnTo>
                    <a:pt x="2891" y="2440"/>
                  </a:lnTo>
                  <a:lnTo>
                    <a:pt x="2857" y="2372"/>
                  </a:lnTo>
                  <a:lnTo>
                    <a:pt x="2857" y="2337"/>
                  </a:lnTo>
                  <a:lnTo>
                    <a:pt x="2823" y="2337"/>
                  </a:lnTo>
                  <a:lnTo>
                    <a:pt x="2823" y="2302"/>
                  </a:lnTo>
                  <a:lnTo>
                    <a:pt x="2823" y="2268"/>
                  </a:lnTo>
                  <a:lnTo>
                    <a:pt x="2788" y="2200"/>
                  </a:lnTo>
                  <a:lnTo>
                    <a:pt x="2753" y="2165"/>
                  </a:lnTo>
                  <a:lnTo>
                    <a:pt x="2753" y="2131"/>
                  </a:lnTo>
                  <a:lnTo>
                    <a:pt x="2719" y="2131"/>
                  </a:lnTo>
                  <a:lnTo>
                    <a:pt x="2685" y="2062"/>
                  </a:lnTo>
                  <a:lnTo>
                    <a:pt x="2685" y="2028"/>
                  </a:lnTo>
                  <a:lnTo>
                    <a:pt x="2650" y="1993"/>
                  </a:lnTo>
                  <a:lnTo>
                    <a:pt x="2650" y="1959"/>
                  </a:lnTo>
                  <a:lnTo>
                    <a:pt x="2616" y="1925"/>
                  </a:lnTo>
                  <a:lnTo>
                    <a:pt x="2616" y="1890"/>
                  </a:lnTo>
                  <a:lnTo>
                    <a:pt x="2546" y="1822"/>
                  </a:lnTo>
                  <a:lnTo>
                    <a:pt x="2479" y="1788"/>
                  </a:lnTo>
                  <a:lnTo>
                    <a:pt x="2479" y="1752"/>
                  </a:lnTo>
                  <a:lnTo>
                    <a:pt x="2443" y="1718"/>
                  </a:lnTo>
                  <a:lnTo>
                    <a:pt x="2409" y="1752"/>
                  </a:lnTo>
                  <a:lnTo>
                    <a:pt x="2341" y="1822"/>
                  </a:lnTo>
                  <a:lnTo>
                    <a:pt x="2341" y="1788"/>
                  </a:lnTo>
                  <a:lnTo>
                    <a:pt x="2341" y="1718"/>
                  </a:lnTo>
                  <a:lnTo>
                    <a:pt x="2306" y="1718"/>
                  </a:lnTo>
                  <a:lnTo>
                    <a:pt x="2272" y="1685"/>
                  </a:lnTo>
                  <a:lnTo>
                    <a:pt x="2237" y="1650"/>
                  </a:lnTo>
                  <a:lnTo>
                    <a:pt x="2202" y="1650"/>
                  </a:lnTo>
                  <a:lnTo>
                    <a:pt x="2099" y="1650"/>
                  </a:lnTo>
                  <a:lnTo>
                    <a:pt x="2065" y="1650"/>
                  </a:lnTo>
                  <a:lnTo>
                    <a:pt x="1892" y="1685"/>
                  </a:lnTo>
                  <a:lnTo>
                    <a:pt x="1858" y="1650"/>
                  </a:lnTo>
                  <a:lnTo>
                    <a:pt x="1858" y="1615"/>
                  </a:lnTo>
                  <a:lnTo>
                    <a:pt x="1858" y="1581"/>
                  </a:lnTo>
                  <a:lnTo>
                    <a:pt x="1825" y="1547"/>
                  </a:lnTo>
                  <a:lnTo>
                    <a:pt x="1858" y="1478"/>
                  </a:lnTo>
                  <a:lnTo>
                    <a:pt x="1858" y="1444"/>
                  </a:lnTo>
                  <a:lnTo>
                    <a:pt x="1825" y="1409"/>
                  </a:lnTo>
                  <a:lnTo>
                    <a:pt x="1791" y="1375"/>
                  </a:lnTo>
                  <a:lnTo>
                    <a:pt x="1755" y="1409"/>
                  </a:lnTo>
                  <a:lnTo>
                    <a:pt x="1721" y="1444"/>
                  </a:lnTo>
                  <a:lnTo>
                    <a:pt x="1687" y="1478"/>
                  </a:lnTo>
                  <a:lnTo>
                    <a:pt x="1652" y="1513"/>
                  </a:lnTo>
                  <a:lnTo>
                    <a:pt x="1687" y="1581"/>
                  </a:lnTo>
                  <a:lnTo>
                    <a:pt x="1687" y="1615"/>
                  </a:lnTo>
                  <a:lnTo>
                    <a:pt x="1652" y="1615"/>
                  </a:lnTo>
                  <a:lnTo>
                    <a:pt x="1618" y="1650"/>
                  </a:lnTo>
                  <a:lnTo>
                    <a:pt x="1584" y="1685"/>
                  </a:lnTo>
                  <a:lnTo>
                    <a:pt x="1548" y="1685"/>
                  </a:lnTo>
                  <a:lnTo>
                    <a:pt x="1481" y="1650"/>
                  </a:lnTo>
                  <a:lnTo>
                    <a:pt x="1514" y="1547"/>
                  </a:lnTo>
                  <a:lnTo>
                    <a:pt x="1481" y="1478"/>
                  </a:lnTo>
                  <a:lnTo>
                    <a:pt x="1446" y="1444"/>
                  </a:lnTo>
                  <a:lnTo>
                    <a:pt x="1411" y="1409"/>
                  </a:lnTo>
                  <a:lnTo>
                    <a:pt x="1411" y="1341"/>
                  </a:lnTo>
                  <a:lnTo>
                    <a:pt x="1377" y="1306"/>
                  </a:lnTo>
                  <a:lnTo>
                    <a:pt x="1377" y="1272"/>
                  </a:lnTo>
                  <a:lnTo>
                    <a:pt x="1377" y="1203"/>
                  </a:lnTo>
                  <a:lnTo>
                    <a:pt x="1377" y="1169"/>
                  </a:lnTo>
                  <a:lnTo>
                    <a:pt x="1377" y="1135"/>
                  </a:lnTo>
                  <a:lnTo>
                    <a:pt x="1342" y="1065"/>
                  </a:lnTo>
                  <a:lnTo>
                    <a:pt x="1342" y="998"/>
                  </a:lnTo>
                  <a:lnTo>
                    <a:pt x="1308" y="963"/>
                  </a:lnTo>
                  <a:lnTo>
                    <a:pt x="1274" y="894"/>
                  </a:lnTo>
                  <a:lnTo>
                    <a:pt x="1240" y="860"/>
                  </a:lnTo>
                  <a:lnTo>
                    <a:pt x="1240" y="826"/>
                  </a:lnTo>
                  <a:lnTo>
                    <a:pt x="1204" y="791"/>
                  </a:lnTo>
                  <a:lnTo>
                    <a:pt x="1204" y="757"/>
                  </a:lnTo>
                  <a:lnTo>
                    <a:pt x="1240" y="722"/>
                  </a:lnTo>
                  <a:lnTo>
                    <a:pt x="1204" y="688"/>
                  </a:lnTo>
                  <a:lnTo>
                    <a:pt x="1204" y="654"/>
                  </a:lnTo>
                  <a:lnTo>
                    <a:pt x="1170" y="585"/>
                  </a:lnTo>
                  <a:lnTo>
                    <a:pt x="1102" y="516"/>
                  </a:lnTo>
                  <a:lnTo>
                    <a:pt x="1102" y="482"/>
                  </a:lnTo>
                  <a:lnTo>
                    <a:pt x="1102" y="448"/>
                  </a:lnTo>
                  <a:lnTo>
                    <a:pt x="1067" y="378"/>
                  </a:lnTo>
                  <a:lnTo>
                    <a:pt x="1033" y="378"/>
                  </a:lnTo>
                  <a:lnTo>
                    <a:pt x="998" y="344"/>
                  </a:lnTo>
                  <a:lnTo>
                    <a:pt x="964" y="310"/>
                  </a:lnTo>
                  <a:lnTo>
                    <a:pt x="964" y="276"/>
                  </a:lnTo>
                  <a:lnTo>
                    <a:pt x="964" y="241"/>
                  </a:lnTo>
                  <a:lnTo>
                    <a:pt x="964" y="172"/>
                  </a:lnTo>
                  <a:lnTo>
                    <a:pt x="964" y="138"/>
                  </a:lnTo>
                  <a:lnTo>
                    <a:pt x="930" y="104"/>
                  </a:lnTo>
                  <a:lnTo>
                    <a:pt x="860" y="70"/>
                  </a:lnTo>
                  <a:lnTo>
                    <a:pt x="792" y="35"/>
                  </a:lnTo>
                  <a:lnTo>
                    <a:pt x="758" y="35"/>
                  </a:lnTo>
                  <a:lnTo>
                    <a:pt x="723" y="0"/>
                  </a:lnTo>
                  <a:lnTo>
                    <a:pt x="689" y="70"/>
                  </a:lnTo>
                  <a:lnTo>
                    <a:pt x="723" y="104"/>
                  </a:lnTo>
                  <a:lnTo>
                    <a:pt x="758" y="172"/>
                  </a:lnTo>
                  <a:lnTo>
                    <a:pt x="792" y="172"/>
                  </a:lnTo>
                  <a:lnTo>
                    <a:pt x="826" y="207"/>
                  </a:lnTo>
                  <a:lnTo>
                    <a:pt x="860" y="241"/>
                  </a:lnTo>
                  <a:lnTo>
                    <a:pt x="792" y="276"/>
                  </a:lnTo>
                  <a:lnTo>
                    <a:pt x="723" y="241"/>
                  </a:lnTo>
                  <a:lnTo>
                    <a:pt x="689" y="276"/>
                  </a:lnTo>
                  <a:lnTo>
                    <a:pt x="654" y="310"/>
                  </a:lnTo>
                  <a:lnTo>
                    <a:pt x="620" y="344"/>
                  </a:lnTo>
                  <a:lnTo>
                    <a:pt x="551" y="378"/>
                  </a:lnTo>
                  <a:lnTo>
                    <a:pt x="414" y="378"/>
                  </a:lnTo>
                  <a:lnTo>
                    <a:pt x="344" y="378"/>
                  </a:lnTo>
                  <a:lnTo>
                    <a:pt x="241" y="378"/>
                  </a:lnTo>
                  <a:lnTo>
                    <a:pt x="207" y="378"/>
                  </a:lnTo>
                  <a:lnTo>
                    <a:pt x="172" y="414"/>
                  </a:lnTo>
                  <a:lnTo>
                    <a:pt x="138" y="414"/>
                  </a:lnTo>
                  <a:lnTo>
                    <a:pt x="70" y="448"/>
                  </a:lnTo>
                  <a:lnTo>
                    <a:pt x="35" y="482"/>
                  </a:lnTo>
                  <a:lnTo>
                    <a:pt x="0" y="516"/>
                  </a:lnTo>
                  <a:lnTo>
                    <a:pt x="0" y="551"/>
                  </a:lnTo>
                  <a:lnTo>
                    <a:pt x="0" y="619"/>
                  </a:lnTo>
                  <a:lnTo>
                    <a:pt x="35" y="688"/>
                  </a:lnTo>
                  <a:lnTo>
                    <a:pt x="35" y="757"/>
                  </a:lnTo>
                  <a:lnTo>
                    <a:pt x="70" y="791"/>
                  </a:lnTo>
                  <a:lnTo>
                    <a:pt x="104" y="791"/>
                  </a:lnTo>
                  <a:lnTo>
                    <a:pt x="138" y="791"/>
                  </a:lnTo>
                  <a:lnTo>
                    <a:pt x="172" y="791"/>
                  </a:lnTo>
                  <a:lnTo>
                    <a:pt x="207" y="791"/>
                  </a:lnTo>
                  <a:lnTo>
                    <a:pt x="241" y="826"/>
                  </a:lnTo>
                  <a:lnTo>
                    <a:pt x="276" y="860"/>
                  </a:lnTo>
                  <a:lnTo>
                    <a:pt x="310" y="894"/>
                  </a:lnTo>
                  <a:lnTo>
                    <a:pt x="344" y="928"/>
                  </a:lnTo>
                  <a:lnTo>
                    <a:pt x="379" y="963"/>
                  </a:lnTo>
                  <a:lnTo>
                    <a:pt x="414" y="998"/>
                  </a:lnTo>
                  <a:lnTo>
                    <a:pt x="448" y="1031"/>
                  </a:lnTo>
                  <a:lnTo>
                    <a:pt x="482" y="1031"/>
                  </a:lnTo>
                  <a:lnTo>
                    <a:pt x="482" y="1135"/>
                  </a:lnTo>
                  <a:lnTo>
                    <a:pt x="551" y="1238"/>
                  </a:lnTo>
                  <a:lnTo>
                    <a:pt x="551" y="1272"/>
                  </a:lnTo>
                  <a:lnTo>
                    <a:pt x="586" y="1272"/>
                  </a:lnTo>
                  <a:lnTo>
                    <a:pt x="586" y="1306"/>
                  </a:lnTo>
                  <a:lnTo>
                    <a:pt x="620" y="1306"/>
                  </a:lnTo>
                  <a:lnTo>
                    <a:pt x="654" y="1306"/>
                  </a:lnTo>
                  <a:lnTo>
                    <a:pt x="654" y="1272"/>
                  </a:lnTo>
                  <a:lnTo>
                    <a:pt x="654" y="1203"/>
                  </a:lnTo>
                  <a:lnTo>
                    <a:pt x="689" y="1169"/>
                  </a:lnTo>
                  <a:lnTo>
                    <a:pt x="758" y="1135"/>
                  </a:lnTo>
                  <a:lnTo>
                    <a:pt x="792" y="1135"/>
                  </a:lnTo>
                  <a:lnTo>
                    <a:pt x="826" y="1135"/>
                  </a:lnTo>
                  <a:lnTo>
                    <a:pt x="860" y="1135"/>
                  </a:lnTo>
                  <a:lnTo>
                    <a:pt x="860" y="1169"/>
                  </a:lnTo>
                  <a:lnTo>
                    <a:pt x="860" y="1203"/>
                  </a:lnTo>
                  <a:lnTo>
                    <a:pt x="826" y="1272"/>
                  </a:lnTo>
                  <a:lnTo>
                    <a:pt x="860" y="1306"/>
                  </a:lnTo>
                  <a:lnTo>
                    <a:pt x="860" y="1341"/>
                  </a:lnTo>
                  <a:lnTo>
                    <a:pt x="930" y="1409"/>
                  </a:lnTo>
                  <a:lnTo>
                    <a:pt x="964" y="1444"/>
                  </a:lnTo>
                  <a:lnTo>
                    <a:pt x="964" y="1478"/>
                  </a:lnTo>
                  <a:lnTo>
                    <a:pt x="964" y="1547"/>
                  </a:lnTo>
                  <a:lnTo>
                    <a:pt x="964" y="1581"/>
                  </a:lnTo>
                  <a:lnTo>
                    <a:pt x="964" y="1685"/>
                  </a:lnTo>
                  <a:lnTo>
                    <a:pt x="964" y="1718"/>
                  </a:lnTo>
                  <a:lnTo>
                    <a:pt x="998" y="1718"/>
                  </a:lnTo>
                  <a:lnTo>
                    <a:pt x="998" y="1752"/>
                  </a:lnTo>
                  <a:lnTo>
                    <a:pt x="1033" y="1752"/>
                  </a:lnTo>
                  <a:lnTo>
                    <a:pt x="1067" y="1822"/>
                  </a:lnTo>
                  <a:lnTo>
                    <a:pt x="1067" y="1856"/>
                  </a:lnTo>
                  <a:lnTo>
                    <a:pt x="1102" y="1890"/>
                  </a:lnTo>
                  <a:lnTo>
                    <a:pt x="1102" y="1925"/>
                  </a:lnTo>
                  <a:lnTo>
                    <a:pt x="1102" y="1993"/>
                  </a:lnTo>
                  <a:lnTo>
                    <a:pt x="1137" y="2096"/>
                  </a:lnTo>
                  <a:lnTo>
                    <a:pt x="1102" y="2131"/>
                  </a:lnTo>
                  <a:lnTo>
                    <a:pt x="1102" y="2200"/>
                  </a:lnTo>
                  <a:lnTo>
                    <a:pt x="1067" y="2234"/>
                  </a:lnTo>
                  <a:lnTo>
                    <a:pt x="1033" y="2268"/>
                  </a:lnTo>
                  <a:lnTo>
                    <a:pt x="1033" y="2302"/>
                  </a:lnTo>
                  <a:lnTo>
                    <a:pt x="998" y="2405"/>
                  </a:lnTo>
                  <a:lnTo>
                    <a:pt x="964" y="2440"/>
                  </a:lnTo>
                  <a:lnTo>
                    <a:pt x="930" y="2509"/>
                  </a:lnTo>
                  <a:lnTo>
                    <a:pt x="895" y="2543"/>
                  </a:lnTo>
                  <a:lnTo>
                    <a:pt x="895" y="2612"/>
                  </a:lnTo>
                  <a:lnTo>
                    <a:pt x="860" y="2646"/>
                  </a:lnTo>
                  <a:lnTo>
                    <a:pt x="826" y="2680"/>
                  </a:lnTo>
                  <a:lnTo>
                    <a:pt x="792" y="2716"/>
                  </a:lnTo>
                  <a:lnTo>
                    <a:pt x="792" y="2749"/>
                  </a:lnTo>
                  <a:lnTo>
                    <a:pt x="758" y="2749"/>
                  </a:lnTo>
                  <a:lnTo>
                    <a:pt x="689" y="2749"/>
                  </a:lnTo>
                  <a:lnTo>
                    <a:pt x="654" y="2749"/>
                  </a:lnTo>
                  <a:lnTo>
                    <a:pt x="586" y="2749"/>
                  </a:lnTo>
                  <a:lnTo>
                    <a:pt x="551" y="2783"/>
                  </a:lnTo>
                  <a:lnTo>
                    <a:pt x="516" y="2818"/>
                  </a:lnTo>
                  <a:lnTo>
                    <a:pt x="482" y="2853"/>
                  </a:lnTo>
                  <a:lnTo>
                    <a:pt x="448" y="2853"/>
                  </a:lnTo>
                  <a:lnTo>
                    <a:pt x="414" y="2853"/>
                  </a:lnTo>
                  <a:lnTo>
                    <a:pt x="414" y="2818"/>
                  </a:lnTo>
                  <a:lnTo>
                    <a:pt x="414" y="2783"/>
                  </a:lnTo>
                  <a:lnTo>
                    <a:pt x="379" y="2749"/>
                  </a:lnTo>
                  <a:lnTo>
                    <a:pt x="310" y="2749"/>
                  </a:lnTo>
                  <a:lnTo>
                    <a:pt x="241" y="2783"/>
                  </a:lnTo>
                  <a:lnTo>
                    <a:pt x="172" y="2783"/>
                  </a:lnTo>
                  <a:lnTo>
                    <a:pt x="104" y="2783"/>
                  </a:lnTo>
                  <a:lnTo>
                    <a:pt x="70" y="2783"/>
                  </a:lnTo>
                  <a:lnTo>
                    <a:pt x="0" y="2818"/>
                  </a:lnTo>
                  <a:lnTo>
                    <a:pt x="0" y="2853"/>
                  </a:lnTo>
                  <a:lnTo>
                    <a:pt x="0" y="2887"/>
                  </a:lnTo>
                  <a:lnTo>
                    <a:pt x="35" y="2921"/>
                  </a:lnTo>
                  <a:lnTo>
                    <a:pt x="35" y="2955"/>
                  </a:lnTo>
                  <a:lnTo>
                    <a:pt x="35" y="2990"/>
                  </a:lnTo>
                  <a:lnTo>
                    <a:pt x="35" y="3024"/>
                  </a:lnTo>
                  <a:lnTo>
                    <a:pt x="35" y="3059"/>
                  </a:lnTo>
                  <a:lnTo>
                    <a:pt x="70" y="3092"/>
                  </a:lnTo>
                  <a:lnTo>
                    <a:pt x="104" y="3127"/>
                  </a:lnTo>
                  <a:lnTo>
                    <a:pt x="104" y="3196"/>
                  </a:lnTo>
                  <a:lnTo>
                    <a:pt x="70" y="3196"/>
                  </a:lnTo>
                  <a:lnTo>
                    <a:pt x="70" y="3230"/>
                  </a:lnTo>
                  <a:lnTo>
                    <a:pt x="35" y="3299"/>
                  </a:lnTo>
                  <a:lnTo>
                    <a:pt x="70" y="3299"/>
                  </a:lnTo>
                  <a:lnTo>
                    <a:pt x="104" y="3333"/>
                  </a:lnTo>
                  <a:lnTo>
                    <a:pt x="138" y="3367"/>
                  </a:lnTo>
                  <a:lnTo>
                    <a:pt x="104" y="3436"/>
                  </a:lnTo>
                  <a:lnTo>
                    <a:pt x="104" y="3470"/>
                  </a:lnTo>
                  <a:lnTo>
                    <a:pt x="104" y="3505"/>
                  </a:lnTo>
                  <a:lnTo>
                    <a:pt x="138" y="3505"/>
                  </a:lnTo>
                  <a:lnTo>
                    <a:pt x="172" y="3540"/>
                  </a:lnTo>
                  <a:lnTo>
                    <a:pt x="172" y="3574"/>
                  </a:lnTo>
                  <a:lnTo>
                    <a:pt x="241" y="3608"/>
                  </a:lnTo>
                  <a:lnTo>
                    <a:pt x="241" y="3642"/>
                  </a:lnTo>
                  <a:lnTo>
                    <a:pt x="276" y="3642"/>
                  </a:lnTo>
                  <a:lnTo>
                    <a:pt x="276" y="3677"/>
                  </a:lnTo>
                  <a:lnTo>
                    <a:pt x="276" y="3746"/>
                  </a:lnTo>
                  <a:lnTo>
                    <a:pt x="241" y="3814"/>
                  </a:lnTo>
                  <a:lnTo>
                    <a:pt x="207" y="3849"/>
                  </a:lnTo>
                  <a:lnTo>
                    <a:pt x="172" y="3952"/>
                  </a:lnTo>
                  <a:lnTo>
                    <a:pt x="172" y="3986"/>
                  </a:lnTo>
                  <a:lnTo>
                    <a:pt x="138" y="4020"/>
                  </a:lnTo>
                  <a:lnTo>
                    <a:pt x="104" y="4054"/>
                  </a:lnTo>
                  <a:lnTo>
                    <a:pt x="70" y="4090"/>
                  </a:lnTo>
                  <a:lnTo>
                    <a:pt x="35" y="4123"/>
                  </a:lnTo>
                  <a:lnTo>
                    <a:pt x="35" y="4157"/>
                  </a:lnTo>
                  <a:lnTo>
                    <a:pt x="35" y="4261"/>
                  </a:lnTo>
                  <a:lnTo>
                    <a:pt x="35" y="4295"/>
                  </a:lnTo>
                  <a:lnTo>
                    <a:pt x="138" y="4295"/>
                  </a:lnTo>
                  <a:lnTo>
                    <a:pt x="172" y="4295"/>
                  </a:lnTo>
                  <a:lnTo>
                    <a:pt x="172" y="4329"/>
                  </a:lnTo>
                  <a:lnTo>
                    <a:pt x="207" y="4329"/>
                  </a:lnTo>
                  <a:lnTo>
                    <a:pt x="241" y="4398"/>
                  </a:lnTo>
                  <a:lnTo>
                    <a:pt x="276" y="4398"/>
                  </a:lnTo>
                  <a:lnTo>
                    <a:pt x="379" y="4398"/>
                  </a:lnTo>
                  <a:lnTo>
                    <a:pt x="448" y="4398"/>
                  </a:lnTo>
                  <a:lnTo>
                    <a:pt x="482" y="4364"/>
                  </a:lnTo>
                  <a:lnTo>
                    <a:pt x="586" y="4398"/>
                  </a:lnTo>
                  <a:lnTo>
                    <a:pt x="723" y="4433"/>
                  </a:lnTo>
                  <a:lnTo>
                    <a:pt x="689" y="4501"/>
                  </a:lnTo>
                  <a:lnTo>
                    <a:pt x="689" y="4536"/>
                  </a:lnTo>
                  <a:lnTo>
                    <a:pt x="689" y="4570"/>
                  </a:lnTo>
                  <a:lnTo>
                    <a:pt x="723" y="4605"/>
                  </a:lnTo>
                  <a:lnTo>
                    <a:pt x="758" y="4639"/>
                  </a:lnTo>
                  <a:lnTo>
                    <a:pt x="1067" y="4536"/>
                  </a:lnTo>
                  <a:lnTo>
                    <a:pt x="1170" y="4501"/>
                  </a:lnTo>
                  <a:lnTo>
                    <a:pt x="1274" y="4433"/>
                  </a:lnTo>
                  <a:lnTo>
                    <a:pt x="1377" y="4364"/>
                  </a:lnTo>
                  <a:lnTo>
                    <a:pt x="1481" y="4261"/>
                  </a:lnTo>
                  <a:lnTo>
                    <a:pt x="1514" y="4227"/>
                  </a:lnTo>
                  <a:lnTo>
                    <a:pt x="1548" y="4261"/>
                  </a:lnTo>
                  <a:lnTo>
                    <a:pt x="1584" y="4261"/>
                  </a:lnTo>
                  <a:lnTo>
                    <a:pt x="1618" y="4227"/>
                  </a:lnTo>
                  <a:lnTo>
                    <a:pt x="1584" y="4192"/>
                  </a:lnTo>
                  <a:lnTo>
                    <a:pt x="1548" y="4157"/>
                  </a:lnTo>
                  <a:lnTo>
                    <a:pt x="1548" y="4123"/>
                  </a:lnTo>
                  <a:lnTo>
                    <a:pt x="1584" y="4090"/>
                  </a:lnTo>
                  <a:lnTo>
                    <a:pt x="1584" y="4054"/>
                  </a:lnTo>
                  <a:lnTo>
                    <a:pt x="1618" y="3986"/>
                  </a:lnTo>
                  <a:lnTo>
                    <a:pt x="1652" y="3952"/>
                  </a:lnTo>
                  <a:lnTo>
                    <a:pt x="1652" y="3917"/>
                  </a:lnTo>
                  <a:lnTo>
                    <a:pt x="1721" y="3917"/>
                  </a:lnTo>
                  <a:lnTo>
                    <a:pt x="1721" y="3814"/>
                  </a:lnTo>
                  <a:lnTo>
                    <a:pt x="1721" y="3779"/>
                  </a:lnTo>
                  <a:lnTo>
                    <a:pt x="1721" y="3746"/>
                  </a:lnTo>
                  <a:lnTo>
                    <a:pt x="1755" y="3711"/>
                  </a:lnTo>
                  <a:lnTo>
                    <a:pt x="1791" y="3677"/>
                  </a:lnTo>
                  <a:lnTo>
                    <a:pt x="1825" y="3677"/>
                  </a:lnTo>
                  <a:lnTo>
                    <a:pt x="1825" y="3711"/>
                  </a:lnTo>
                  <a:lnTo>
                    <a:pt x="1858" y="3711"/>
                  </a:lnTo>
                  <a:lnTo>
                    <a:pt x="1892" y="3677"/>
                  </a:lnTo>
                  <a:lnTo>
                    <a:pt x="1962" y="3677"/>
                  </a:lnTo>
                  <a:lnTo>
                    <a:pt x="1996" y="3677"/>
                  </a:lnTo>
                  <a:lnTo>
                    <a:pt x="2031" y="3677"/>
                  </a:lnTo>
                  <a:lnTo>
                    <a:pt x="2065" y="3711"/>
                  </a:lnTo>
                  <a:lnTo>
                    <a:pt x="2099" y="3711"/>
                  </a:lnTo>
                  <a:lnTo>
                    <a:pt x="2099" y="3746"/>
                  </a:lnTo>
                  <a:lnTo>
                    <a:pt x="2135" y="3746"/>
                  </a:lnTo>
                  <a:lnTo>
                    <a:pt x="2099" y="3746"/>
                  </a:lnTo>
                  <a:lnTo>
                    <a:pt x="2099" y="3779"/>
                  </a:lnTo>
                  <a:lnTo>
                    <a:pt x="2099" y="3849"/>
                  </a:lnTo>
                  <a:lnTo>
                    <a:pt x="2099" y="3883"/>
                  </a:lnTo>
                  <a:lnTo>
                    <a:pt x="2135" y="3883"/>
                  </a:lnTo>
                  <a:lnTo>
                    <a:pt x="2135" y="3917"/>
                  </a:lnTo>
                  <a:lnTo>
                    <a:pt x="2202" y="3917"/>
                  </a:lnTo>
                  <a:lnTo>
                    <a:pt x="2272" y="3917"/>
                  </a:lnTo>
                  <a:lnTo>
                    <a:pt x="2341" y="3917"/>
                  </a:lnTo>
                  <a:close/>
                  <a:moveTo>
                    <a:pt x="2994" y="3265"/>
                  </a:moveTo>
                  <a:lnTo>
                    <a:pt x="2994" y="3333"/>
                  </a:lnTo>
                  <a:lnTo>
                    <a:pt x="2960" y="3367"/>
                  </a:lnTo>
                  <a:lnTo>
                    <a:pt x="2960" y="3436"/>
                  </a:lnTo>
                  <a:lnTo>
                    <a:pt x="2994" y="3470"/>
                  </a:lnTo>
                  <a:lnTo>
                    <a:pt x="2994" y="3505"/>
                  </a:lnTo>
                  <a:lnTo>
                    <a:pt x="3029" y="3505"/>
                  </a:lnTo>
                  <a:lnTo>
                    <a:pt x="3029" y="3540"/>
                  </a:lnTo>
                  <a:lnTo>
                    <a:pt x="3063" y="3505"/>
                  </a:lnTo>
                  <a:lnTo>
                    <a:pt x="3097" y="3470"/>
                  </a:lnTo>
                  <a:lnTo>
                    <a:pt x="3097" y="3403"/>
                  </a:lnTo>
                  <a:lnTo>
                    <a:pt x="3063" y="3367"/>
                  </a:lnTo>
                  <a:lnTo>
                    <a:pt x="3063" y="3333"/>
                  </a:lnTo>
                  <a:lnTo>
                    <a:pt x="3063" y="3299"/>
                  </a:lnTo>
                  <a:lnTo>
                    <a:pt x="3029" y="3299"/>
                  </a:lnTo>
                  <a:lnTo>
                    <a:pt x="2994" y="3265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97" name="Freeform 39"/>
            <p:cNvSpPr>
              <a:spLocks noChangeArrowheads="1"/>
            </p:cNvSpPr>
            <p:nvPr/>
          </p:nvSpPr>
          <p:spPr bwMode="auto">
            <a:xfrm>
              <a:off x="1417" y="1836"/>
              <a:ext cx="46" cy="225"/>
            </a:xfrm>
            <a:custGeom>
              <a:avLst/>
              <a:gdLst>
                <a:gd name="T0" fmla="*/ 8 w 208"/>
                <a:gd name="T1" fmla="*/ 0 h 997"/>
                <a:gd name="T2" fmla="*/ 0 w 208"/>
                <a:gd name="T3" fmla="*/ 8 h 997"/>
                <a:gd name="T4" fmla="*/ 0 w 208"/>
                <a:gd name="T5" fmla="*/ 16 h 997"/>
                <a:gd name="T6" fmla="*/ 0 w 208"/>
                <a:gd name="T7" fmla="*/ 23 h 997"/>
                <a:gd name="T8" fmla="*/ 8 w 208"/>
                <a:gd name="T9" fmla="*/ 31 h 997"/>
                <a:gd name="T10" fmla="*/ 15 w 208"/>
                <a:gd name="T11" fmla="*/ 47 h 997"/>
                <a:gd name="T12" fmla="*/ 23 w 208"/>
                <a:gd name="T13" fmla="*/ 54 h 997"/>
                <a:gd name="T14" fmla="*/ 23 w 208"/>
                <a:gd name="T15" fmla="*/ 62 h 997"/>
                <a:gd name="T16" fmla="*/ 23 w 208"/>
                <a:gd name="T17" fmla="*/ 78 h 997"/>
                <a:gd name="T18" fmla="*/ 23 w 208"/>
                <a:gd name="T19" fmla="*/ 124 h 997"/>
                <a:gd name="T20" fmla="*/ 23 w 208"/>
                <a:gd name="T21" fmla="*/ 139 h 997"/>
                <a:gd name="T22" fmla="*/ 23 w 208"/>
                <a:gd name="T23" fmla="*/ 155 h 997"/>
                <a:gd name="T24" fmla="*/ 15 w 208"/>
                <a:gd name="T25" fmla="*/ 155 h 997"/>
                <a:gd name="T26" fmla="*/ 8 w 208"/>
                <a:gd name="T27" fmla="*/ 155 h 997"/>
                <a:gd name="T28" fmla="*/ 0 w 208"/>
                <a:gd name="T29" fmla="*/ 155 h 997"/>
                <a:gd name="T30" fmla="*/ 0 w 208"/>
                <a:gd name="T31" fmla="*/ 163 h 997"/>
                <a:gd name="T32" fmla="*/ 8 w 208"/>
                <a:gd name="T33" fmla="*/ 163 h 997"/>
                <a:gd name="T34" fmla="*/ 15 w 208"/>
                <a:gd name="T35" fmla="*/ 178 h 997"/>
                <a:gd name="T36" fmla="*/ 15 w 208"/>
                <a:gd name="T37" fmla="*/ 194 h 997"/>
                <a:gd name="T38" fmla="*/ 23 w 208"/>
                <a:gd name="T39" fmla="*/ 209 h 997"/>
                <a:gd name="T40" fmla="*/ 23 w 208"/>
                <a:gd name="T41" fmla="*/ 217 h 997"/>
                <a:gd name="T42" fmla="*/ 23 w 208"/>
                <a:gd name="T43" fmla="*/ 225 h 997"/>
                <a:gd name="T44" fmla="*/ 31 w 208"/>
                <a:gd name="T45" fmla="*/ 225 h 997"/>
                <a:gd name="T46" fmla="*/ 31 w 208"/>
                <a:gd name="T47" fmla="*/ 217 h 997"/>
                <a:gd name="T48" fmla="*/ 38 w 208"/>
                <a:gd name="T49" fmla="*/ 209 h 997"/>
                <a:gd name="T50" fmla="*/ 38 w 208"/>
                <a:gd name="T51" fmla="*/ 202 h 997"/>
                <a:gd name="T52" fmla="*/ 38 w 208"/>
                <a:gd name="T53" fmla="*/ 194 h 997"/>
                <a:gd name="T54" fmla="*/ 38 w 208"/>
                <a:gd name="T55" fmla="*/ 178 h 997"/>
                <a:gd name="T56" fmla="*/ 38 w 208"/>
                <a:gd name="T57" fmla="*/ 171 h 997"/>
                <a:gd name="T58" fmla="*/ 46 w 208"/>
                <a:gd name="T59" fmla="*/ 147 h 997"/>
                <a:gd name="T60" fmla="*/ 46 w 208"/>
                <a:gd name="T61" fmla="*/ 139 h 997"/>
                <a:gd name="T62" fmla="*/ 46 w 208"/>
                <a:gd name="T63" fmla="*/ 132 h 997"/>
                <a:gd name="T64" fmla="*/ 46 w 208"/>
                <a:gd name="T65" fmla="*/ 109 h 997"/>
                <a:gd name="T66" fmla="*/ 46 w 208"/>
                <a:gd name="T67" fmla="*/ 93 h 997"/>
                <a:gd name="T68" fmla="*/ 46 w 208"/>
                <a:gd name="T69" fmla="*/ 78 h 997"/>
                <a:gd name="T70" fmla="*/ 46 w 208"/>
                <a:gd name="T71" fmla="*/ 62 h 997"/>
                <a:gd name="T72" fmla="*/ 38 w 208"/>
                <a:gd name="T73" fmla="*/ 47 h 997"/>
                <a:gd name="T74" fmla="*/ 31 w 208"/>
                <a:gd name="T75" fmla="*/ 31 h 997"/>
                <a:gd name="T76" fmla="*/ 23 w 208"/>
                <a:gd name="T77" fmla="*/ 23 h 997"/>
                <a:gd name="T78" fmla="*/ 15 w 208"/>
                <a:gd name="T79" fmla="*/ 16 h 997"/>
                <a:gd name="T80" fmla="*/ 8 w 208"/>
                <a:gd name="T81" fmla="*/ 8 h 997"/>
                <a:gd name="T82" fmla="*/ 8 w 208"/>
                <a:gd name="T83" fmla="*/ 0 h 9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997">
                  <a:moveTo>
                    <a:pt x="34" y="0"/>
                  </a:moveTo>
                  <a:lnTo>
                    <a:pt x="0" y="34"/>
                  </a:lnTo>
                  <a:lnTo>
                    <a:pt x="0" y="70"/>
                  </a:lnTo>
                  <a:lnTo>
                    <a:pt x="0" y="103"/>
                  </a:lnTo>
                  <a:lnTo>
                    <a:pt x="34" y="137"/>
                  </a:lnTo>
                  <a:lnTo>
                    <a:pt x="70" y="207"/>
                  </a:lnTo>
                  <a:lnTo>
                    <a:pt x="104" y="241"/>
                  </a:lnTo>
                  <a:lnTo>
                    <a:pt x="104" y="274"/>
                  </a:lnTo>
                  <a:lnTo>
                    <a:pt x="104" y="344"/>
                  </a:lnTo>
                  <a:lnTo>
                    <a:pt x="104" y="550"/>
                  </a:lnTo>
                  <a:lnTo>
                    <a:pt x="104" y="618"/>
                  </a:lnTo>
                  <a:lnTo>
                    <a:pt x="104" y="687"/>
                  </a:lnTo>
                  <a:lnTo>
                    <a:pt x="70" y="687"/>
                  </a:lnTo>
                  <a:lnTo>
                    <a:pt x="34" y="687"/>
                  </a:lnTo>
                  <a:lnTo>
                    <a:pt x="0" y="687"/>
                  </a:lnTo>
                  <a:lnTo>
                    <a:pt x="0" y="721"/>
                  </a:lnTo>
                  <a:lnTo>
                    <a:pt x="34" y="721"/>
                  </a:lnTo>
                  <a:lnTo>
                    <a:pt x="70" y="790"/>
                  </a:lnTo>
                  <a:lnTo>
                    <a:pt x="70" y="859"/>
                  </a:lnTo>
                  <a:lnTo>
                    <a:pt x="104" y="928"/>
                  </a:lnTo>
                  <a:lnTo>
                    <a:pt x="104" y="961"/>
                  </a:lnTo>
                  <a:lnTo>
                    <a:pt x="104" y="996"/>
                  </a:lnTo>
                  <a:lnTo>
                    <a:pt x="138" y="996"/>
                  </a:lnTo>
                  <a:lnTo>
                    <a:pt x="138" y="961"/>
                  </a:lnTo>
                  <a:lnTo>
                    <a:pt x="172" y="928"/>
                  </a:lnTo>
                  <a:lnTo>
                    <a:pt x="172" y="894"/>
                  </a:lnTo>
                  <a:lnTo>
                    <a:pt x="172" y="859"/>
                  </a:lnTo>
                  <a:lnTo>
                    <a:pt x="172" y="790"/>
                  </a:lnTo>
                  <a:lnTo>
                    <a:pt x="172" y="757"/>
                  </a:lnTo>
                  <a:lnTo>
                    <a:pt x="207" y="653"/>
                  </a:lnTo>
                  <a:lnTo>
                    <a:pt x="207" y="618"/>
                  </a:lnTo>
                  <a:lnTo>
                    <a:pt x="207" y="584"/>
                  </a:lnTo>
                  <a:lnTo>
                    <a:pt x="207" y="481"/>
                  </a:lnTo>
                  <a:lnTo>
                    <a:pt x="207" y="413"/>
                  </a:lnTo>
                  <a:lnTo>
                    <a:pt x="207" y="344"/>
                  </a:lnTo>
                  <a:lnTo>
                    <a:pt x="207" y="274"/>
                  </a:lnTo>
                  <a:lnTo>
                    <a:pt x="172" y="207"/>
                  </a:lnTo>
                  <a:lnTo>
                    <a:pt x="138" y="137"/>
                  </a:lnTo>
                  <a:lnTo>
                    <a:pt x="104" y="103"/>
                  </a:lnTo>
                  <a:lnTo>
                    <a:pt x="70" y="70"/>
                  </a:lnTo>
                  <a:lnTo>
                    <a:pt x="34" y="34"/>
                  </a:lnTo>
                  <a:lnTo>
                    <a:pt x="34" y="0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98" name="Freeform 380"/>
            <p:cNvSpPr>
              <a:spLocks noChangeArrowheads="1"/>
            </p:cNvSpPr>
            <p:nvPr/>
          </p:nvSpPr>
          <p:spPr bwMode="auto">
            <a:xfrm>
              <a:off x="4242" y="2007"/>
              <a:ext cx="288" cy="295"/>
            </a:xfrm>
            <a:custGeom>
              <a:avLst/>
              <a:gdLst>
                <a:gd name="T0" fmla="*/ 218 w 1275"/>
                <a:gd name="T1" fmla="*/ 147 h 1305"/>
                <a:gd name="T2" fmla="*/ 233 w 1275"/>
                <a:gd name="T3" fmla="*/ 155 h 1305"/>
                <a:gd name="T4" fmla="*/ 241 w 1275"/>
                <a:gd name="T5" fmla="*/ 171 h 1305"/>
                <a:gd name="T6" fmla="*/ 233 w 1275"/>
                <a:gd name="T7" fmla="*/ 202 h 1305"/>
                <a:gd name="T8" fmla="*/ 241 w 1275"/>
                <a:gd name="T9" fmla="*/ 217 h 1305"/>
                <a:gd name="T10" fmla="*/ 241 w 1275"/>
                <a:gd name="T11" fmla="*/ 248 h 1305"/>
                <a:gd name="T12" fmla="*/ 249 w 1275"/>
                <a:gd name="T13" fmla="*/ 264 h 1305"/>
                <a:gd name="T14" fmla="*/ 264 w 1275"/>
                <a:gd name="T15" fmla="*/ 264 h 1305"/>
                <a:gd name="T16" fmla="*/ 272 w 1275"/>
                <a:gd name="T17" fmla="*/ 287 h 1305"/>
                <a:gd name="T18" fmla="*/ 280 w 1275"/>
                <a:gd name="T19" fmla="*/ 287 h 1305"/>
                <a:gd name="T20" fmla="*/ 280 w 1275"/>
                <a:gd name="T21" fmla="*/ 256 h 1305"/>
                <a:gd name="T22" fmla="*/ 280 w 1275"/>
                <a:gd name="T23" fmla="*/ 233 h 1305"/>
                <a:gd name="T24" fmla="*/ 272 w 1275"/>
                <a:gd name="T25" fmla="*/ 217 h 1305"/>
                <a:gd name="T26" fmla="*/ 280 w 1275"/>
                <a:gd name="T27" fmla="*/ 202 h 1305"/>
                <a:gd name="T28" fmla="*/ 288 w 1275"/>
                <a:gd name="T29" fmla="*/ 178 h 1305"/>
                <a:gd name="T30" fmla="*/ 280 w 1275"/>
                <a:gd name="T31" fmla="*/ 155 h 1305"/>
                <a:gd name="T32" fmla="*/ 264 w 1275"/>
                <a:gd name="T33" fmla="*/ 124 h 1305"/>
                <a:gd name="T34" fmla="*/ 241 w 1275"/>
                <a:gd name="T35" fmla="*/ 116 h 1305"/>
                <a:gd name="T36" fmla="*/ 210 w 1275"/>
                <a:gd name="T37" fmla="*/ 101 h 1305"/>
                <a:gd name="T38" fmla="*/ 194 w 1275"/>
                <a:gd name="T39" fmla="*/ 101 h 1305"/>
                <a:gd name="T40" fmla="*/ 163 w 1275"/>
                <a:gd name="T41" fmla="*/ 93 h 1305"/>
                <a:gd name="T42" fmla="*/ 132 w 1275"/>
                <a:gd name="T43" fmla="*/ 85 h 1305"/>
                <a:gd name="T44" fmla="*/ 117 w 1275"/>
                <a:gd name="T45" fmla="*/ 78 h 1305"/>
                <a:gd name="T46" fmla="*/ 101 w 1275"/>
                <a:gd name="T47" fmla="*/ 70 h 1305"/>
                <a:gd name="T48" fmla="*/ 101 w 1275"/>
                <a:gd name="T49" fmla="*/ 46 h 1305"/>
                <a:gd name="T50" fmla="*/ 94 w 1275"/>
                <a:gd name="T51" fmla="*/ 39 h 1305"/>
                <a:gd name="T52" fmla="*/ 94 w 1275"/>
                <a:gd name="T53" fmla="*/ 0 h 1305"/>
                <a:gd name="T54" fmla="*/ 31 w 1275"/>
                <a:gd name="T55" fmla="*/ 7 h 1305"/>
                <a:gd name="T56" fmla="*/ 16 w 1275"/>
                <a:gd name="T57" fmla="*/ 15 h 1305"/>
                <a:gd name="T58" fmla="*/ 16 w 1275"/>
                <a:gd name="T59" fmla="*/ 31 h 1305"/>
                <a:gd name="T60" fmla="*/ 8 w 1275"/>
                <a:gd name="T61" fmla="*/ 54 h 1305"/>
                <a:gd name="T62" fmla="*/ 8 w 1275"/>
                <a:gd name="T63" fmla="*/ 70 h 1305"/>
                <a:gd name="T64" fmla="*/ 23 w 1275"/>
                <a:gd name="T65" fmla="*/ 78 h 1305"/>
                <a:gd name="T66" fmla="*/ 31 w 1275"/>
                <a:gd name="T67" fmla="*/ 78 h 1305"/>
                <a:gd name="T68" fmla="*/ 54 w 1275"/>
                <a:gd name="T69" fmla="*/ 70 h 1305"/>
                <a:gd name="T70" fmla="*/ 78 w 1275"/>
                <a:gd name="T71" fmla="*/ 78 h 1305"/>
                <a:gd name="T72" fmla="*/ 86 w 1275"/>
                <a:gd name="T73" fmla="*/ 93 h 1305"/>
                <a:gd name="T74" fmla="*/ 94 w 1275"/>
                <a:gd name="T75" fmla="*/ 101 h 1305"/>
                <a:gd name="T76" fmla="*/ 124 w 1275"/>
                <a:gd name="T77" fmla="*/ 109 h 1305"/>
                <a:gd name="T78" fmla="*/ 155 w 1275"/>
                <a:gd name="T79" fmla="*/ 109 h 1305"/>
                <a:gd name="T80" fmla="*/ 179 w 1275"/>
                <a:gd name="T81" fmla="*/ 116 h 1305"/>
                <a:gd name="T82" fmla="*/ 202 w 1275"/>
                <a:gd name="T83" fmla="*/ 132 h 130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5" h="1305">
                  <a:moveTo>
                    <a:pt x="895" y="583"/>
                  </a:moveTo>
                  <a:lnTo>
                    <a:pt x="964" y="652"/>
                  </a:lnTo>
                  <a:lnTo>
                    <a:pt x="998" y="687"/>
                  </a:lnTo>
                  <a:lnTo>
                    <a:pt x="1033" y="687"/>
                  </a:lnTo>
                  <a:lnTo>
                    <a:pt x="1067" y="720"/>
                  </a:lnTo>
                  <a:lnTo>
                    <a:pt x="1067" y="755"/>
                  </a:lnTo>
                  <a:lnTo>
                    <a:pt x="1067" y="824"/>
                  </a:lnTo>
                  <a:lnTo>
                    <a:pt x="1033" y="892"/>
                  </a:lnTo>
                  <a:lnTo>
                    <a:pt x="1033" y="926"/>
                  </a:lnTo>
                  <a:lnTo>
                    <a:pt x="1067" y="961"/>
                  </a:lnTo>
                  <a:lnTo>
                    <a:pt x="1067" y="1030"/>
                  </a:lnTo>
                  <a:lnTo>
                    <a:pt x="1067" y="1099"/>
                  </a:lnTo>
                  <a:lnTo>
                    <a:pt x="1067" y="1167"/>
                  </a:lnTo>
                  <a:lnTo>
                    <a:pt x="1102" y="1167"/>
                  </a:lnTo>
                  <a:lnTo>
                    <a:pt x="1136" y="1167"/>
                  </a:lnTo>
                  <a:lnTo>
                    <a:pt x="1170" y="1167"/>
                  </a:lnTo>
                  <a:lnTo>
                    <a:pt x="1170" y="1203"/>
                  </a:lnTo>
                  <a:lnTo>
                    <a:pt x="1204" y="1270"/>
                  </a:lnTo>
                  <a:lnTo>
                    <a:pt x="1239" y="1304"/>
                  </a:lnTo>
                  <a:lnTo>
                    <a:pt x="1239" y="1270"/>
                  </a:lnTo>
                  <a:lnTo>
                    <a:pt x="1274" y="1236"/>
                  </a:lnTo>
                  <a:lnTo>
                    <a:pt x="1239" y="1133"/>
                  </a:lnTo>
                  <a:lnTo>
                    <a:pt x="1239" y="1063"/>
                  </a:lnTo>
                  <a:lnTo>
                    <a:pt x="1239" y="1030"/>
                  </a:lnTo>
                  <a:lnTo>
                    <a:pt x="1239" y="996"/>
                  </a:lnTo>
                  <a:lnTo>
                    <a:pt x="1204" y="961"/>
                  </a:lnTo>
                  <a:lnTo>
                    <a:pt x="1239" y="926"/>
                  </a:lnTo>
                  <a:lnTo>
                    <a:pt x="1239" y="892"/>
                  </a:lnTo>
                  <a:lnTo>
                    <a:pt x="1274" y="824"/>
                  </a:lnTo>
                  <a:lnTo>
                    <a:pt x="1274" y="789"/>
                  </a:lnTo>
                  <a:lnTo>
                    <a:pt x="1274" y="755"/>
                  </a:lnTo>
                  <a:lnTo>
                    <a:pt x="1239" y="687"/>
                  </a:lnTo>
                  <a:lnTo>
                    <a:pt x="1170" y="583"/>
                  </a:lnTo>
                  <a:lnTo>
                    <a:pt x="1170" y="549"/>
                  </a:lnTo>
                  <a:lnTo>
                    <a:pt x="1102" y="515"/>
                  </a:lnTo>
                  <a:lnTo>
                    <a:pt x="1067" y="515"/>
                  </a:lnTo>
                  <a:lnTo>
                    <a:pt x="964" y="480"/>
                  </a:lnTo>
                  <a:lnTo>
                    <a:pt x="930" y="446"/>
                  </a:lnTo>
                  <a:lnTo>
                    <a:pt x="895" y="446"/>
                  </a:lnTo>
                  <a:lnTo>
                    <a:pt x="860" y="446"/>
                  </a:lnTo>
                  <a:lnTo>
                    <a:pt x="758" y="412"/>
                  </a:lnTo>
                  <a:lnTo>
                    <a:pt x="723" y="412"/>
                  </a:lnTo>
                  <a:lnTo>
                    <a:pt x="654" y="376"/>
                  </a:lnTo>
                  <a:lnTo>
                    <a:pt x="585" y="376"/>
                  </a:lnTo>
                  <a:lnTo>
                    <a:pt x="551" y="343"/>
                  </a:lnTo>
                  <a:lnTo>
                    <a:pt x="516" y="343"/>
                  </a:lnTo>
                  <a:lnTo>
                    <a:pt x="482" y="309"/>
                  </a:lnTo>
                  <a:lnTo>
                    <a:pt x="448" y="309"/>
                  </a:lnTo>
                  <a:lnTo>
                    <a:pt x="448" y="274"/>
                  </a:lnTo>
                  <a:lnTo>
                    <a:pt x="448" y="205"/>
                  </a:lnTo>
                  <a:lnTo>
                    <a:pt x="448" y="172"/>
                  </a:lnTo>
                  <a:lnTo>
                    <a:pt x="414" y="172"/>
                  </a:lnTo>
                  <a:lnTo>
                    <a:pt x="414" y="68"/>
                  </a:lnTo>
                  <a:lnTo>
                    <a:pt x="414" y="0"/>
                  </a:lnTo>
                  <a:lnTo>
                    <a:pt x="207" y="0"/>
                  </a:lnTo>
                  <a:lnTo>
                    <a:pt x="137" y="33"/>
                  </a:lnTo>
                  <a:lnTo>
                    <a:pt x="104" y="68"/>
                  </a:lnTo>
                  <a:lnTo>
                    <a:pt x="70" y="68"/>
                  </a:lnTo>
                  <a:lnTo>
                    <a:pt x="70" y="102"/>
                  </a:lnTo>
                  <a:lnTo>
                    <a:pt x="70" y="137"/>
                  </a:lnTo>
                  <a:lnTo>
                    <a:pt x="34" y="205"/>
                  </a:lnTo>
                  <a:lnTo>
                    <a:pt x="34" y="239"/>
                  </a:lnTo>
                  <a:lnTo>
                    <a:pt x="0" y="309"/>
                  </a:lnTo>
                  <a:lnTo>
                    <a:pt x="34" y="309"/>
                  </a:lnTo>
                  <a:lnTo>
                    <a:pt x="70" y="343"/>
                  </a:lnTo>
                  <a:lnTo>
                    <a:pt x="104" y="343"/>
                  </a:lnTo>
                  <a:lnTo>
                    <a:pt x="104" y="376"/>
                  </a:lnTo>
                  <a:lnTo>
                    <a:pt x="137" y="343"/>
                  </a:lnTo>
                  <a:lnTo>
                    <a:pt x="207" y="343"/>
                  </a:lnTo>
                  <a:lnTo>
                    <a:pt x="241" y="309"/>
                  </a:lnTo>
                  <a:lnTo>
                    <a:pt x="276" y="309"/>
                  </a:lnTo>
                  <a:lnTo>
                    <a:pt x="344" y="343"/>
                  </a:lnTo>
                  <a:lnTo>
                    <a:pt x="379" y="376"/>
                  </a:lnTo>
                  <a:lnTo>
                    <a:pt x="379" y="412"/>
                  </a:lnTo>
                  <a:lnTo>
                    <a:pt x="379" y="446"/>
                  </a:lnTo>
                  <a:lnTo>
                    <a:pt x="414" y="446"/>
                  </a:lnTo>
                  <a:lnTo>
                    <a:pt x="448" y="446"/>
                  </a:lnTo>
                  <a:lnTo>
                    <a:pt x="551" y="480"/>
                  </a:lnTo>
                  <a:lnTo>
                    <a:pt x="654" y="480"/>
                  </a:lnTo>
                  <a:lnTo>
                    <a:pt x="688" y="480"/>
                  </a:lnTo>
                  <a:lnTo>
                    <a:pt x="723" y="515"/>
                  </a:lnTo>
                  <a:lnTo>
                    <a:pt x="792" y="515"/>
                  </a:lnTo>
                  <a:lnTo>
                    <a:pt x="860" y="549"/>
                  </a:lnTo>
                  <a:lnTo>
                    <a:pt x="895" y="583"/>
                  </a:lnTo>
                </a:path>
              </a:pathLst>
            </a:custGeom>
            <a:noFill/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99" name="AutoShape 410"/>
            <p:cNvSpPr>
              <a:spLocks noChangeArrowheads="1"/>
            </p:cNvSpPr>
            <p:nvPr/>
          </p:nvSpPr>
          <p:spPr bwMode="auto">
            <a:xfrm>
              <a:off x="426" y="257"/>
              <a:ext cx="5727" cy="3994"/>
            </a:xfrm>
            <a:prstGeom prst="roundRect">
              <a:avLst>
                <a:gd name="adj" fmla="val 23"/>
              </a:avLst>
            </a:prstGeom>
            <a:noFill/>
            <a:ln w="3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2228" name="Freeform 44"/>
            <p:cNvSpPr>
              <a:spLocks noChangeArrowheads="1"/>
            </p:cNvSpPr>
            <p:nvPr/>
          </p:nvSpPr>
          <p:spPr bwMode="auto">
            <a:xfrm>
              <a:off x="1245" y="2249"/>
              <a:ext cx="194" cy="334"/>
            </a:xfrm>
            <a:custGeom>
              <a:avLst/>
              <a:gdLst>
                <a:gd name="T0" fmla="*/ 163 w 861"/>
                <a:gd name="T1" fmla="*/ 311 h 1479"/>
                <a:gd name="T2" fmla="*/ 171 w 861"/>
                <a:gd name="T3" fmla="*/ 287 h 1479"/>
                <a:gd name="T4" fmla="*/ 186 w 861"/>
                <a:gd name="T5" fmla="*/ 264 h 1479"/>
                <a:gd name="T6" fmla="*/ 186 w 861"/>
                <a:gd name="T7" fmla="*/ 233 h 1479"/>
                <a:gd name="T8" fmla="*/ 178 w 861"/>
                <a:gd name="T9" fmla="*/ 217 h 1479"/>
                <a:gd name="T10" fmla="*/ 178 w 861"/>
                <a:gd name="T11" fmla="*/ 187 h 1479"/>
                <a:gd name="T12" fmla="*/ 163 w 861"/>
                <a:gd name="T13" fmla="*/ 163 h 1479"/>
                <a:gd name="T14" fmla="*/ 155 w 861"/>
                <a:gd name="T15" fmla="*/ 148 h 1479"/>
                <a:gd name="T16" fmla="*/ 155 w 861"/>
                <a:gd name="T17" fmla="*/ 132 h 1479"/>
                <a:gd name="T18" fmla="*/ 139 w 861"/>
                <a:gd name="T19" fmla="*/ 124 h 1479"/>
                <a:gd name="T20" fmla="*/ 124 w 861"/>
                <a:gd name="T21" fmla="*/ 101 h 1479"/>
                <a:gd name="T22" fmla="*/ 132 w 861"/>
                <a:gd name="T23" fmla="*/ 93 h 1479"/>
                <a:gd name="T24" fmla="*/ 139 w 861"/>
                <a:gd name="T25" fmla="*/ 78 h 1479"/>
                <a:gd name="T26" fmla="*/ 132 w 861"/>
                <a:gd name="T27" fmla="*/ 54 h 1479"/>
                <a:gd name="T28" fmla="*/ 124 w 861"/>
                <a:gd name="T29" fmla="*/ 31 h 1479"/>
                <a:gd name="T30" fmla="*/ 101 w 861"/>
                <a:gd name="T31" fmla="*/ 39 h 1479"/>
                <a:gd name="T32" fmla="*/ 85 w 861"/>
                <a:gd name="T33" fmla="*/ 31 h 1479"/>
                <a:gd name="T34" fmla="*/ 78 w 861"/>
                <a:gd name="T35" fmla="*/ 47 h 1479"/>
                <a:gd name="T36" fmla="*/ 70 w 861"/>
                <a:gd name="T37" fmla="*/ 54 h 1479"/>
                <a:gd name="T38" fmla="*/ 62 w 861"/>
                <a:gd name="T39" fmla="*/ 47 h 1479"/>
                <a:gd name="T40" fmla="*/ 62 w 861"/>
                <a:gd name="T41" fmla="*/ 23 h 1479"/>
                <a:gd name="T42" fmla="*/ 70 w 861"/>
                <a:gd name="T43" fmla="*/ 16 h 1479"/>
                <a:gd name="T44" fmla="*/ 78 w 861"/>
                <a:gd name="T45" fmla="*/ 8 h 1479"/>
                <a:gd name="T46" fmla="*/ 70 w 861"/>
                <a:gd name="T47" fmla="*/ 0 h 1479"/>
                <a:gd name="T48" fmla="*/ 54 w 861"/>
                <a:gd name="T49" fmla="*/ 0 h 1479"/>
                <a:gd name="T50" fmla="*/ 39 w 861"/>
                <a:gd name="T51" fmla="*/ 0 h 1479"/>
                <a:gd name="T52" fmla="*/ 31 w 861"/>
                <a:gd name="T53" fmla="*/ 8 h 1479"/>
                <a:gd name="T54" fmla="*/ 23 w 861"/>
                <a:gd name="T55" fmla="*/ 16 h 1479"/>
                <a:gd name="T56" fmla="*/ 8 w 861"/>
                <a:gd name="T57" fmla="*/ 23 h 1479"/>
                <a:gd name="T58" fmla="*/ 0 w 861"/>
                <a:gd name="T59" fmla="*/ 70 h 1479"/>
                <a:gd name="T60" fmla="*/ 16 w 861"/>
                <a:gd name="T61" fmla="*/ 93 h 1479"/>
                <a:gd name="T62" fmla="*/ 23 w 861"/>
                <a:gd name="T63" fmla="*/ 101 h 1479"/>
                <a:gd name="T64" fmla="*/ 54 w 861"/>
                <a:gd name="T65" fmla="*/ 124 h 1479"/>
                <a:gd name="T66" fmla="*/ 54 w 861"/>
                <a:gd name="T67" fmla="*/ 140 h 1479"/>
                <a:gd name="T68" fmla="*/ 62 w 861"/>
                <a:gd name="T69" fmla="*/ 163 h 1479"/>
                <a:gd name="T70" fmla="*/ 70 w 861"/>
                <a:gd name="T71" fmla="*/ 187 h 1479"/>
                <a:gd name="T72" fmla="*/ 85 w 861"/>
                <a:gd name="T73" fmla="*/ 202 h 1479"/>
                <a:gd name="T74" fmla="*/ 70 w 861"/>
                <a:gd name="T75" fmla="*/ 210 h 1479"/>
                <a:gd name="T76" fmla="*/ 54 w 861"/>
                <a:gd name="T77" fmla="*/ 225 h 1479"/>
                <a:gd name="T78" fmla="*/ 54 w 861"/>
                <a:gd name="T79" fmla="*/ 249 h 1479"/>
                <a:gd name="T80" fmla="*/ 39 w 861"/>
                <a:gd name="T81" fmla="*/ 264 h 1479"/>
                <a:gd name="T82" fmla="*/ 39 w 861"/>
                <a:gd name="T83" fmla="*/ 303 h 1479"/>
                <a:gd name="T84" fmla="*/ 85 w 861"/>
                <a:gd name="T85" fmla="*/ 295 h 1479"/>
                <a:gd name="T86" fmla="*/ 93 w 861"/>
                <a:gd name="T87" fmla="*/ 287 h 1479"/>
                <a:gd name="T88" fmla="*/ 101 w 861"/>
                <a:gd name="T89" fmla="*/ 295 h 1479"/>
                <a:gd name="T90" fmla="*/ 109 w 861"/>
                <a:gd name="T91" fmla="*/ 318 h 1479"/>
                <a:gd name="T92" fmla="*/ 124 w 861"/>
                <a:gd name="T93" fmla="*/ 326 h 1479"/>
                <a:gd name="T94" fmla="*/ 132 w 861"/>
                <a:gd name="T95" fmla="*/ 326 h 1479"/>
                <a:gd name="T96" fmla="*/ 147 w 861"/>
                <a:gd name="T97" fmla="*/ 326 h 147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61" h="1479">
                  <a:moveTo>
                    <a:pt x="723" y="1409"/>
                  </a:moveTo>
                  <a:lnTo>
                    <a:pt x="723" y="1375"/>
                  </a:lnTo>
                  <a:lnTo>
                    <a:pt x="723" y="1306"/>
                  </a:lnTo>
                  <a:lnTo>
                    <a:pt x="757" y="1272"/>
                  </a:lnTo>
                  <a:lnTo>
                    <a:pt x="826" y="1238"/>
                  </a:lnTo>
                  <a:lnTo>
                    <a:pt x="826" y="1169"/>
                  </a:lnTo>
                  <a:lnTo>
                    <a:pt x="860" y="1101"/>
                  </a:lnTo>
                  <a:lnTo>
                    <a:pt x="826" y="1031"/>
                  </a:lnTo>
                  <a:lnTo>
                    <a:pt x="826" y="998"/>
                  </a:lnTo>
                  <a:lnTo>
                    <a:pt x="791" y="963"/>
                  </a:lnTo>
                  <a:lnTo>
                    <a:pt x="826" y="894"/>
                  </a:lnTo>
                  <a:lnTo>
                    <a:pt x="791" y="826"/>
                  </a:lnTo>
                  <a:lnTo>
                    <a:pt x="791" y="791"/>
                  </a:lnTo>
                  <a:lnTo>
                    <a:pt x="723" y="722"/>
                  </a:lnTo>
                  <a:lnTo>
                    <a:pt x="688" y="688"/>
                  </a:lnTo>
                  <a:lnTo>
                    <a:pt x="688" y="654"/>
                  </a:lnTo>
                  <a:lnTo>
                    <a:pt x="688" y="619"/>
                  </a:lnTo>
                  <a:lnTo>
                    <a:pt x="688" y="585"/>
                  </a:lnTo>
                  <a:lnTo>
                    <a:pt x="654" y="551"/>
                  </a:lnTo>
                  <a:lnTo>
                    <a:pt x="619" y="551"/>
                  </a:lnTo>
                  <a:lnTo>
                    <a:pt x="584" y="482"/>
                  </a:lnTo>
                  <a:lnTo>
                    <a:pt x="551" y="448"/>
                  </a:lnTo>
                  <a:lnTo>
                    <a:pt x="551" y="414"/>
                  </a:lnTo>
                  <a:lnTo>
                    <a:pt x="584" y="414"/>
                  </a:lnTo>
                  <a:lnTo>
                    <a:pt x="584" y="378"/>
                  </a:lnTo>
                  <a:lnTo>
                    <a:pt x="619" y="344"/>
                  </a:lnTo>
                  <a:lnTo>
                    <a:pt x="584" y="311"/>
                  </a:lnTo>
                  <a:lnTo>
                    <a:pt x="584" y="241"/>
                  </a:lnTo>
                  <a:lnTo>
                    <a:pt x="584" y="207"/>
                  </a:lnTo>
                  <a:lnTo>
                    <a:pt x="551" y="139"/>
                  </a:lnTo>
                  <a:lnTo>
                    <a:pt x="482" y="172"/>
                  </a:lnTo>
                  <a:lnTo>
                    <a:pt x="447" y="172"/>
                  </a:lnTo>
                  <a:lnTo>
                    <a:pt x="413" y="139"/>
                  </a:lnTo>
                  <a:lnTo>
                    <a:pt x="379" y="139"/>
                  </a:lnTo>
                  <a:lnTo>
                    <a:pt x="344" y="172"/>
                  </a:lnTo>
                  <a:lnTo>
                    <a:pt x="344" y="207"/>
                  </a:lnTo>
                  <a:lnTo>
                    <a:pt x="344" y="241"/>
                  </a:lnTo>
                  <a:lnTo>
                    <a:pt x="310" y="241"/>
                  </a:lnTo>
                  <a:lnTo>
                    <a:pt x="310" y="207"/>
                  </a:lnTo>
                  <a:lnTo>
                    <a:pt x="275" y="207"/>
                  </a:lnTo>
                  <a:lnTo>
                    <a:pt x="275" y="139"/>
                  </a:lnTo>
                  <a:lnTo>
                    <a:pt x="275" y="104"/>
                  </a:lnTo>
                  <a:lnTo>
                    <a:pt x="310" y="104"/>
                  </a:lnTo>
                  <a:lnTo>
                    <a:pt x="310" y="70"/>
                  </a:lnTo>
                  <a:lnTo>
                    <a:pt x="379" y="35"/>
                  </a:lnTo>
                  <a:lnTo>
                    <a:pt x="344" y="35"/>
                  </a:lnTo>
                  <a:lnTo>
                    <a:pt x="344" y="0"/>
                  </a:lnTo>
                  <a:lnTo>
                    <a:pt x="310" y="0"/>
                  </a:lnTo>
                  <a:lnTo>
                    <a:pt x="275" y="0"/>
                  </a:lnTo>
                  <a:lnTo>
                    <a:pt x="240" y="0"/>
                  </a:lnTo>
                  <a:lnTo>
                    <a:pt x="207" y="0"/>
                  </a:lnTo>
                  <a:lnTo>
                    <a:pt x="172" y="0"/>
                  </a:lnTo>
                  <a:lnTo>
                    <a:pt x="172" y="35"/>
                  </a:lnTo>
                  <a:lnTo>
                    <a:pt x="137" y="35"/>
                  </a:lnTo>
                  <a:lnTo>
                    <a:pt x="137" y="70"/>
                  </a:lnTo>
                  <a:lnTo>
                    <a:pt x="103" y="70"/>
                  </a:lnTo>
                  <a:lnTo>
                    <a:pt x="69" y="70"/>
                  </a:lnTo>
                  <a:lnTo>
                    <a:pt x="34" y="104"/>
                  </a:lnTo>
                  <a:lnTo>
                    <a:pt x="69" y="104"/>
                  </a:lnTo>
                  <a:lnTo>
                    <a:pt x="0" y="311"/>
                  </a:lnTo>
                  <a:lnTo>
                    <a:pt x="34" y="378"/>
                  </a:lnTo>
                  <a:lnTo>
                    <a:pt x="69" y="414"/>
                  </a:lnTo>
                  <a:lnTo>
                    <a:pt x="69" y="448"/>
                  </a:lnTo>
                  <a:lnTo>
                    <a:pt x="103" y="448"/>
                  </a:lnTo>
                  <a:lnTo>
                    <a:pt x="172" y="516"/>
                  </a:lnTo>
                  <a:lnTo>
                    <a:pt x="240" y="551"/>
                  </a:lnTo>
                  <a:lnTo>
                    <a:pt x="240" y="585"/>
                  </a:lnTo>
                  <a:lnTo>
                    <a:pt x="240" y="619"/>
                  </a:lnTo>
                  <a:lnTo>
                    <a:pt x="240" y="688"/>
                  </a:lnTo>
                  <a:lnTo>
                    <a:pt x="275" y="722"/>
                  </a:lnTo>
                  <a:lnTo>
                    <a:pt x="310" y="791"/>
                  </a:lnTo>
                  <a:lnTo>
                    <a:pt x="310" y="826"/>
                  </a:lnTo>
                  <a:lnTo>
                    <a:pt x="344" y="860"/>
                  </a:lnTo>
                  <a:lnTo>
                    <a:pt x="379" y="894"/>
                  </a:lnTo>
                  <a:lnTo>
                    <a:pt x="344" y="894"/>
                  </a:lnTo>
                  <a:lnTo>
                    <a:pt x="310" y="928"/>
                  </a:lnTo>
                  <a:lnTo>
                    <a:pt x="275" y="963"/>
                  </a:lnTo>
                  <a:lnTo>
                    <a:pt x="240" y="998"/>
                  </a:lnTo>
                  <a:lnTo>
                    <a:pt x="240" y="1031"/>
                  </a:lnTo>
                  <a:lnTo>
                    <a:pt x="240" y="1101"/>
                  </a:lnTo>
                  <a:lnTo>
                    <a:pt x="207" y="1135"/>
                  </a:lnTo>
                  <a:lnTo>
                    <a:pt x="172" y="1169"/>
                  </a:lnTo>
                  <a:lnTo>
                    <a:pt x="172" y="1306"/>
                  </a:lnTo>
                  <a:lnTo>
                    <a:pt x="172" y="1341"/>
                  </a:lnTo>
                  <a:lnTo>
                    <a:pt x="344" y="1375"/>
                  </a:lnTo>
                  <a:lnTo>
                    <a:pt x="379" y="1306"/>
                  </a:lnTo>
                  <a:lnTo>
                    <a:pt x="379" y="1238"/>
                  </a:lnTo>
                  <a:lnTo>
                    <a:pt x="413" y="1272"/>
                  </a:lnTo>
                  <a:lnTo>
                    <a:pt x="447" y="1272"/>
                  </a:lnTo>
                  <a:lnTo>
                    <a:pt x="447" y="1306"/>
                  </a:lnTo>
                  <a:lnTo>
                    <a:pt x="447" y="1341"/>
                  </a:lnTo>
                  <a:lnTo>
                    <a:pt x="482" y="1409"/>
                  </a:lnTo>
                  <a:lnTo>
                    <a:pt x="516" y="1444"/>
                  </a:lnTo>
                  <a:lnTo>
                    <a:pt x="551" y="1444"/>
                  </a:lnTo>
                  <a:lnTo>
                    <a:pt x="551" y="1478"/>
                  </a:lnTo>
                  <a:lnTo>
                    <a:pt x="584" y="1444"/>
                  </a:lnTo>
                  <a:lnTo>
                    <a:pt x="619" y="1444"/>
                  </a:lnTo>
                  <a:lnTo>
                    <a:pt x="654" y="1444"/>
                  </a:lnTo>
                  <a:lnTo>
                    <a:pt x="723" y="1409"/>
                  </a:lnTo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8" name="Freeform 185"/>
            <p:cNvSpPr>
              <a:spLocks noChangeArrowheads="1"/>
            </p:cNvSpPr>
            <p:nvPr/>
          </p:nvSpPr>
          <p:spPr bwMode="auto">
            <a:xfrm>
              <a:off x="3080" y="2412"/>
              <a:ext cx="295" cy="194"/>
            </a:xfrm>
            <a:custGeom>
              <a:avLst/>
              <a:gdLst>
                <a:gd name="T0" fmla="*/ 163 w 1307"/>
                <a:gd name="T1" fmla="*/ 178 h 860"/>
                <a:gd name="T2" fmla="*/ 179 w 1307"/>
                <a:gd name="T3" fmla="*/ 163 h 860"/>
                <a:gd name="T4" fmla="*/ 186 w 1307"/>
                <a:gd name="T5" fmla="*/ 147 h 860"/>
                <a:gd name="T6" fmla="*/ 210 w 1307"/>
                <a:gd name="T7" fmla="*/ 139 h 860"/>
                <a:gd name="T8" fmla="*/ 225 w 1307"/>
                <a:gd name="T9" fmla="*/ 132 h 860"/>
                <a:gd name="T10" fmla="*/ 249 w 1307"/>
                <a:gd name="T11" fmla="*/ 116 h 860"/>
                <a:gd name="T12" fmla="*/ 264 w 1307"/>
                <a:gd name="T13" fmla="*/ 116 h 860"/>
                <a:gd name="T14" fmla="*/ 272 w 1307"/>
                <a:gd name="T15" fmla="*/ 108 h 860"/>
                <a:gd name="T16" fmla="*/ 295 w 1307"/>
                <a:gd name="T17" fmla="*/ 85 h 860"/>
                <a:gd name="T18" fmla="*/ 287 w 1307"/>
                <a:gd name="T19" fmla="*/ 62 h 860"/>
                <a:gd name="T20" fmla="*/ 280 w 1307"/>
                <a:gd name="T21" fmla="*/ 46 h 860"/>
                <a:gd name="T22" fmla="*/ 280 w 1307"/>
                <a:gd name="T23" fmla="*/ 31 h 860"/>
                <a:gd name="T24" fmla="*/ 256 w 1307"/>
                <a:gd name="T25" fmla="*/ 16 h 860"/>
                <a:gd name="T26" fmla="*/ 241 w 1307"/>
                <a:gd name="T27" fmla="*/ 8 h 860"/>
                <a:gd name="T28" fmla="*/ 217 w 1307"/>
                <a:gd name="T29" fmla="*/ 8 h 860"/>
                <a:gd name="T30" fmla="*/ 202 w 1307"/>
                <a:gd name="T31" fmla="*/ 16 h 860"/>
                <a:gd name="T32" fmla="*/ 194 w 1307"/>
                <a:gd name="T33" fmla="*/ 23 h 860"/>
                <a:gd name="T34" fmla="*/ 155 w 1307"/>
                <a:gd name="T35" fmla="*/ 39 h 860"/>
                <a:gd name="T36" fmla="*/ 132 w 1307"/>
                <a:gd name="T37" fmla="*/ 46 h 860"/>
                <a:gd name="T38" fmla="*/ 109 w 1307"/>
                <a:gd name="T39" fmla="*/ 46 h 860"/>
                <a:gd name="T40" fmla="*/ 101 w 1307"/>
                <a:gd name="T41" fmla="*/ 62 h 860"/>
                <a:gd name="T42" fmla="*/ 85 w 1307"/>
                <a:gd name="T43" fmla="*/ 70 h 860"/>
                <a:gd name="T44" fmla="*/ 70 w 1307"/>
                <a:gd name="T45" fmla="*/ 77 h 860"/>
                <a:gd name="T46" fmla="*/ 39 w 1307"/>
                <a:gd name="T47" fmla="*/ 85 h 860"/>
                <a:gd name="T48" fmla="*/ 31 w 1307"/>
                <a:gd name="T49" fmla="*/ 101 h 860"/>
                <a:gd name="T50" fmla="*/ 15 w 1307"/>
                <a:gd name="T51" fmla="*/ 101 h 860"/>
                <a:gd name="T52" fmla="*/ 15 w 1307"/>
                <a:gd name="T53" fmla="*/ 116 h 860"/>
                <a:gd name="T54" fmla="*/ 23 w 1307"/>
                <a:gd name="T55" fmla="*/ 124 h 860"/>
                <a:gd name="T56" fmla="*/ 23 w 1307"/>
                <a:gd name="T57" fmla="*/ 139 h 860"/>
                <a:gd name="T58" fmla="*/ 15 w 1307"/>
                <a:gd name="T59" fmla="*/ 155 h 860"/>
                <a:gd name="T60" fmla="*/ 23 w 1307"/>
                <a:gd name="T61" fmla="*/ 163 h 860"/>
                <a:gd name="T62" fmla="*/ 31 w 1307"/>
                <a:gd name="T63" fmla="*/ 178 h 860"/>
                <a:gd name="T64" fmla="*/ 46 w 1307"/>
                <a:gd name="T65" fmla="*/ 186 h 860"/>
                <a:gd name="T66" fmla="*/ 70 w 1307"/>
                <a:gd name="T67" fmla="*/ 194 h 860"/>
                <a:gd name="T68" fmla="*/ 85 w 1307"/>
                <a:gd name="T69" fmla="*/ 178 h 860"/>
                <a:gd name="T70" fmla="*/ 93 w 1307"/>
                <a:gd name="T71" fmla="*/ 163 h 860"/>
                <a:gd name="T72" fmla="*/ 109 w 1307"/>
                <a:gd name="T73" fmla="*/ 171 h 860"/>
                <a:gd name="T74" fmla="*/ 132 w 1307"/>
                <a:gd name="T75" fmla="*/ 163 h 860"/>
                <a:gd name="T76" fmla="*/ 155 w 1307"/>
                <a:gd name="T77" fmla="*/ 147 h 860"/>
                <a:gd name="T78" fmla="*/ 163 w 1307"/>
                <a:gd name="T79" fmla="*/ 155 h 860"/>
                <a:gd name="T80" fmla="*/ 163 w 1307"/>
                <a:gd name="T81" fmla="*/ 178 h 860"/>
                <a:gd name="T82" fmla="*/ 8 w 1307"/>
                <a:gd name="T83" fmla="*/ 77 h 860"/>
                <a:gd name="T84" fmla="*/ 15 w 1307"/>
                <a:gd name="T85" fmla="*/ 62 h 860"/>
                <a:gd name="T86" fmla="*/ 31 w 1307"/>
                <a:gd name="T87" fmla="*/ 70 h 860"/>
                <a:gd name="T88" fmla="*/ 39 w 1307"/>
                <a:gd name="T89" fmla="*/ 85 h 860"/>
                <a:gd name="T90" fmla="*/ 23 w 1307"/>
                <a:gd name="T91" fmla="*/ 85 h 860"/>
                <a:gd name="T92" fmla="*/ 15 w 1307"/>
                <a:gd name="T93" fmla="*/ 101 h 860"/>
                <a:gd name="T94" fmla="*/ 0 w 1307"/>
                <a:gd name="T95" fmla="*/ 93 h 860"/>
                <a:gd name="T96" fmla="*/ 8 w 1307"/>
                <a:gd name="T97" fmla="*/ 77 h 8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07" h="860">
                  <a:moveTo>
                    <a:pt x="722" y="824"/>
                  </a:moveTo>
                  <a:lnTo>
                    <a:pt x="722" y="791"/>
                  </a:lnTo>
                  <a:lnTo>
                    <a:pt x="757" y="756"/>
                  </a:lnTo>
                  <a:lnTo>
                    <a:pt x="791" y="721"/>
                  </a:lnTo>
                  <a:lnTo>
                    <a:pt x="825" y="687"/>
                  </a:lnTo>
                  <a:lnTo>
                    <a:pt x="825" y="653"/>
                  </a:lnTo>
                  <a:lnTo>
                    <a:pt x="860" y="653"/>
                  </a:lnTo>
                  <a:lnTo>
                    <a:pt x="929" y="618"/>
                  </a:lnTo>
                  <a:lnTo>
                    <a:pt x="962" y="584"/>
                  </a:lnTo>
                  <a:lnTo>
                    <a:pt x="998" y="584"/>
                  </a:lnTo>
                  <a:lnTo>
                    <a:pt x="1066" y="550"/>
                  </a:lnTo>
                  <a:lnTo>
                    <a:pt x="1102" y="516"/>
                  </a:lnTo>
                  <a:lnTo>
                    <a:pt x="1135" y="516"/>
                  </a:lnTo>
                  <a:lnTo>
                    <a:pt x="1169" y="516"/>
                  </a:lnTo>
                  <a:lnTo>
                    <a:pt x="1169" y="480"/>
                  </a:lnTo>
                  <a:lnTo>
                    <a:pt x="1204" y="480"/>
                  </a:lnTo>
                  <a:lnTo>
                    <a:pt x="1273" y="413"/>
                  </a:lnTo>
                  <a:lnTo>
                    <a:pt x="1306" y="378"/>
                  </a:lnTo>
                  <a:lnTo>
                    <a:pt x="1273" y="309"/>
                  </a:lnTo>
                  <a:lnTo>
                    <a:pt x="1273" y="275"/>
                  </a:lnTo>
                  <a:lnTo>
                    <a:pt x="1239" y="241"/>
                  </a:lnTo>
                  <a:lnTo>
                    <a:pt x="1239" y="206"/>
                  </a:lnTo>
                  <a:lnTo>
                    <a:pt x="1273" y="206"/>
                  </a:lnTo>
                  <a:lnTo>
                    <a:pt x="1239" y="137"/>
                  </a:lnTo>
                  <a:lnTo>
                    <a:pt x="1204" y="104"/>
                  </a:lnTo>
                  <a:lnTo>
                    <a:pt x="1135" y="69"/>
                  </a:lnTo>
                  <a:lnTo>
                    <a:pt x="1102" y="34"/>
                  </a:lnTo>
                  <a:lnTo>
                    <a:pt x="1066" y="34"/>
                  </a:lnTo>
                  <a:lnTo>
                    <a:pt x="1032" y="0"/>
                  </a:lnTo>
                  <a:lnTo>
                    <a:pt x="962" y="34"/>
                  </a:lnTo>
                  <a:lnTo>
                    <a:pt x="895" y="34"/>
                  </a:lnTo>
                  <a:lnTo>
                    <a:pt x="895" y="69"/>
                  </a:lnTo>
                  <a:lnTo>
                    <a:pt x="860" y="69"/>
                  </a:lnTo>
                  <a:lnTo>
                    <a:pt x="860" y="104"/>
                  </a:lnTo>
                  <a:lnTo>
                    <a:pt x="791" y="137"/>
                  </a:lnTo>
                  <a:lnTo>
                    <a:pt x="688" y="172"/>
                  </a:lnTo>
                  <a:lnTo>
                    <a:pt x="654" y="206"/>
                  </a:lnTo>
                  <a:lnTo>
                    <a:pt x="584" y="206"/>
                  </a:lnTo>
                  <a:lnTo>
                    <a:pt x="551" y="206"/>
                  </a:lnTo>
                  <a:lnTo>
                    <a:pt x="481" y="206"/>
                  </a:lnTo>
                  <a:lnTo>
                    <a:pt x="447" y="241"/>
                  </a:lnTo>
                  <a:lnTo>
                    <a:pt x="447" y="275"/>
                  </a:lnTo>
                  <a:lnTo>
                    <a:pt x="413" y="309"/>
                  </a:lnTo>
                  <a:lnTo>
                    <a:pt x="378" y="309"/>
                  </a:lnTo>
                  <a:lnTo>
                    <a:pt x="344" y="343"/>
                  </a:lnTo>
                  <a:lnTo>
                    <a:pt x="309" y="343"/>
                  </a:lnTo>
                  <a:lnTo>
                    <a:pt x="206" y="343"/>
                  </a:lnTo>
                  <a:lnTo>
                    <a:pt x="172" y="378"/>
                  </a:lnTo>
                  <a:lnTo>
                    <a:pt x="172" y="413"/>
                  </a:lnTo>
                  <a:lnTo>
                    <a:pt x="137" y="447"/>
                  </a:lnTo>
                  <a:lnTo>
                    <a:pt x="103" y="447"/>
                  </a:lnTo>
                  <a:lnTo>
                    <a:pt x="68" y="447"/>
                  </a:lnTo>
                  <a:lnTo>
                    <a:pt x="68" y="480"/>
                  </a:lnTo>
                  <a:lnTo>
                    <a:pt x="68" y="516"/>
                  </a:lnTo>
                  <a:lnTo>
                    <a:pt x="68" y="550"/>
                  </a:lnTo>
                  <a:lnTo>
                    <a:pt x="103" y="550"/>
                  </a:lnTo>
                  <a:lnTo>
                    <a:pt x="68" y="584"/>
                  </a:lnTo>
                  <a:lnTo>
                    <a:pt x="103" y="618"/>
                  </a:lnTo>
                  <a:lnTo>
                    <a:pt x="68" y="653"/>
                  </a:lnTo>
                  <a:lnTo>
                    <a:pt x="68" y="687"/>
                  </a:lnTo>
                  <a:lnTo>
                    <a:pt x="137" y="687"/>
                  </a:lnTo>
                  <a:lnTo>
                    <a:pt x="103" y="721"/>
                  </a:lnTo>
                  <a:lnTo>
                    <a:pt x="137" y="721"/>
                  </a:lnTo>
                  <a:lnTo>
                    <a:pt x="137" y="791"/>
                  </a:lnTo>
                  <a:lnTo>
                    <a:pt x="172" y="791"/>
                  </a:lnTo>
                  <a:lnTo>
                    <a:pt x="206" y="824"/>
                  </a:lnTo>
                  <a:lnTo>
                    <a:pt x="274" y="824"/>
                  </a:lnTo>
                  <a:lnTo>
                    <a:pt x="309" y="859"/>
                  </a:lnTo>
                  <a:lnTo>
                    <a:pt x="344" y="824"/>
                  </a:lnTo>
                  <a:lnTo>
                    <a:pt x="378" y="791"/>
                  </a:lnTo>
                  <a:lnTo>
                    <a:pt x="378" y="756"/>
                  </a:lnTo>
                  <a:lnTo>
                    <a:pt x="413" y="721"/>
                  </a:lnTo>
                  <a:lnTo>
                    <a:pt x="447" y="721"/>
                  </a:lnTo>
                  <a:lnTo>
                    <a:pt x="481" y="756"/>
                  </a:lnTo>
                  <a:lnTo>
                    <a:pt x="551" y="721"/>
                  </a:lnTo>
                  <a:lnTo>
                    <a:pt x="584" y="721"/>
                  </a:lnTo>
                  <a:lnTo>
                    <a:pt x="654" y="687"/>
                  </a:lnTo>
                  <a:lnTo>
                    <a:pt x="688" y="653"/>
                  </a:lnTo>
                  <a:lnTo>
                    <a:pt x="722" y="653"/>
                  </a:lnTo>
                  <a:lnTo>
                    <a:pt x="722" y="687"/>
                  </a:lnTo>
                  <a:lnTo>
                    <a:pt x="722" y="756"/>
                  </a:lnTo>
                  <a:lnTo>
                    <a:pt x="722" y="791"/>
                  </a:lnTo>
                  <a:lnTo>
                    <a:pt x="722" y="824"/>
                  </a:lnTo>
                  <a:close/>
                  <a:moveTo>
                    <a:pt x="34" y="343"/>
                  </a:moveTo>
                  <a:lnTo>
                    <a:pt x="34" y="309"/>
                  </a:lnTo>
                  <a:lnTo>
                    <a:pt x="68" y="275"/>
                  </a:lnTo>
                  <a:lnTo>
                    <a:pt x="103" y="275"/>
                  </a:lnTo>
                  <a:lnTo>
                    <a:pt x="137" y="309"/>
                  </a:lnTo>
                  <a:lnTo>
                    <a:pt x="137" y="343"/>
                  </a:lnTo>
                  <a:lnTo>
                    <a:pt x="172" y="378"/>
                  </a:lnTo>
                  <a:lnTo>
                    <a:pt x="137" y="378"/>
                  </a:lnTo>
                  <a:lnTo>
                    <a:pt x="103" y="378"/>
                  </a:lnTo>
                  <a:lnTo>
                    <a:pt x="68" y="413"/>
                  </a:lnTo>
                  <a:lnTo>
                    <a:pt x="68" y="447"/>
                  </a:lnTo>
                  <a:lnTo>
                    <a:pt x="0" y="447"/>
                  </a:lnTo>
                  <a:lnTo>
                    <a:pt x="0" y="413"/>
                  </a:lnTo>
                  <a:lnTo>
                    <a:pt x="34" y="378"/>
                  </a:lnTo>
                  <a:lnTo>
                    <a:pt x="34" y="343"/>
                  </a:ln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3" name="Freeform 381"/>
            <p:cNvSpPr>
              <a:spLocks noChangeArrowheads="1"/>
            </p:cNvSpPr>
            <p:nvPr/>
          </p:nvSpPr>
          <p:spPr bwMode="auto">
            <a:xfrm>
              <a:off x="3774" y="2070"/>
              <a:ext cx="413" cy="692"/>
            </a:xfrm>
            <a:custGeom>
              <a:avLst/>
              <a:gdLst>
                <a:gd name="T0" fmla="*/ 195 w 1826"/>
                <a:gd name="T1" fmla="*/ 249 h 3058"/>
                <a:gd name="T2" fmla="*/ 234 w 1826"/>
                <a:gd name="T3" fmla="*/ 217 h 3058"/>
                <a:gd name="T4" fmla="*/ 272 w 1826"/>
                <a:gd name="T5" fmla="*/ 163 h 3058"/>
                <a:gd name="T6" fmla="*/ 272 w 1826"/>
                <a:gd name="T7" fmla="*/ 132 h 3058"/>
                <a:gd name="T8" fmla="*/ 304 w 1826"/>
                <a:gd name="T9" fmla="*/ 124 h 3058"/>
                <a:gd name="T10" fmla="*/ 327 w 1826"/>
                <a:gd name="T11" fmla="*/ 78 h 3058"/>
                <a:gd name="T12" fmla="*/ 311 w 1826"/>
                <a:gd name="T13" fmla="*/ 31 h 3058"/>
                <a:gd name="T14" fmla="*/ 327 w 1826"/>
                <a:gd name="T15" fmla="*/ 0 h 3058"/>
                <a:gd name="T16" fmla="*/ 350 w 1826"/>
                <a:gd name="T17" fmla="*/ 0 h 3058"/>
                <a:gd name="T18" fmla="*/ 366 w 1826"/>
                <a:gd name="T19" fmla="*/ 93 h 3058"/>
                <a:gd name="T20" fmla="*/ 405 w 1826"/>
                <a:gd name="T21" fmla="*/ 132 h 3058"/>
                <a:gd name="T22" fmla="*/ 397 w 1826"/>
                <a:gd name="T23" fmla="*/ 148 h 3058"/>
                <a:gd name="T24" fmla="*/ 389 w 1826"/>
                <a:gd name="T25" fmla="*/ 179 h 3058"/>
                <a:gd name="T26" fmla="*/ 374 w 1826"/>
                <a:gd name="T27" fmla="*/ 202 h 3058"/>
                <a:gd name="T28" fmla="*/ 358 w 1826"/>
                <a:gd name="T29" fmla="*/ 163 h 3058"/>
                <a:gd name="T30" fmla="*/ 311 w 1826"/>
                <a:gd name="T31" fmla="*/ 179 h 3058"/>
                <a:gd name="T32" fmla="*/ 319 w 1826"/>
                <a:gd name="T33" fmla="*/ 202 h 3058"/>
                <a:gd name="T34" fmla="*/ 319 w 1826"/>
                <a:gd name="T35" fmla="*/ 241 h 3058"/>
                <a:gd name="T36" fmla="*/ 342 w 1826"/>
                <a:gd name="T37" fmla="*/ 280 h 3058"/>
                <a:gd name="T38" fmla="*/ 350 w 1826"/>
                <a:gd name="T39" fmla="*/ 311 h 3058"/>
                <a:gd name="T40" fmla="*/ 358 w 1826"/>
                <a:gd name="T41" fmla="*/ 342 h 3058"/>
                <a:gd name="T42" fmla="*/ 350 w 1826"/>
                <a:gd name="T43" fmla="*/ 389 h 3058"/>
                <a:gd name="T44" fmla="*/ 335 w 1826"/>
                <a:gd name="T45" fmla="*/ 428 h 3058"/>
                <a:gd name="T46" fmla="*/ 350 w 1826"/>
                <a:gd name="T47" fmla="*/ 459 h 3058"/>
                <a:gd name="T48" fmla="*/ 335 w 1826"/>
                <a:gd name="T49" fmla="*/ 490 h 3058"/>
                <a:gd name="T50" fmla="*/ 327 w 1826"/>
                <a:gd name="T51" fmla="*/ 513 h 3058"/>
                <a:gd name="T52" fmla="*/ 342 w 1826"/>
                <a:gd name="T53" fmla="*/ 544 h 3058"/>
                <a:gd name="T54" fmla="*/ 358 w 1826"/>
                <a:gd name="T55" fmla="*/ 583 h 3058"/>
                <a:gd name="T56" fmla="*/ 358 w 1826"/>
                <a:gd name="T57" fmla="*/ 645 h 3058"/>
                <a:gd name="T58" fmla="*/ 350 w 1826"/>
                <a:gd name="T59" fmla="*/ 684 h 3058"/>
                <a:gd name="T60" fmla="*/ 319 w 1826"/>
                <a:gd name="T61" fmla="*/ 684 h 3058"/>
                <a:gd name="T62" fmla="*/ 280 w 1826"/>
                <a:gd name="T63" fmla="*/ 645 h 3058"/>
                <a:gd name="T64" fmla="*/ 249 w 1826"/>
                <a:gd name="T65" fmla="*/ 614 h 3058"/>
                <a:gd name="T66" fmla="*/ 226 w 1826"/>
                <a:gd name="T67" fmla="*/ 591 h 3058"/>
                <a:gd name="T68" fmla="*/ 195 w 1826"/>
                <a:gd name="T69" fmla="*/ 567 h 3058"/>
                <a:gd name="T70" fmla="*/ 171 w 1826"/>
                <a:gd name="T71" fmla="*/ 544 h 3058"/>
                <a:gd name="T72" fmla="*/ 164 w 1826"/>
                <a:gd name="T73" fmla="*/ 505 h 3058"/>
                <a:gd name="T74" fmla="*/ 148 w 1826"/>
                <a:gd name="T75" fmla="*/ 505 h 3058"/>
                <a:gd name="T76" fmla="*/ 125 w 1826"/>
                <a:gd name="T77" fmla="*/ 536 h 3058"/>
                <a:gd name="T78" fmla="*/ 101 w 1826"/>
                <a:gd name="T79" fmla="*/ 521 h 3058"/>
                <a:gd name="T80" fmla="*/ 78 w 1826"/>
                <a:gd name="T81" fmla="*/ 505 h 3058"/>
                <a:gd name="T82" fmla="*/ 70 w 1826"/>
                <a:gd name="T83" fmla="*/ 451 h 3058"/>
                <a:gd name="T84" fmla="*/ 47 w 1826"/>
                <a:gd name="T85" fmla="*/ 420 h 3058"/>
                <a:gd name="T86" fmla="*/ 78 w 1826"/>
                <a:gd name="T87" fmla="*/ 404 h 3058"/>
                <a:gd name="T88" fmla="*/ 78 w 1826"/>
                <a:gd name="T89" fmla="*/ 311 h 3058"/>
                <a:gd name="T90" fmla="*/ 62 w 1826"/>
                <a:gd name="T91" fmla="*/ 241 h 3058"/>
                <a:gd name="T92" fmla="*/ 8 w 1826"/>
                <a:gd name="T93" fmla="*/ 233 h 3058"/>
                <a:gd name="T94" fmla="*/ 8 w 1826"/>
                <a:gd name="T95" fmla="*/ 202 h 3058"/>
                <a:gd name="T96" fmla="*/ 55 w 1826"/>
                <a:gd name="T97" fmla="*/ 163 h 3058"/>
                <a:gd name="T98" fmla="*/ 78 w 1826"/>
                <a:gd name="T99" fmla="*/ 202 h 30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26" h="3058">
                  <a:moveTo>
                    <a:pt x="689" y="893"/>
                  </a:moveTo>
                  <a:lnTo>
                    <a:pt x="689" y="1030"/>
                  </a:lnTo>
                  <a:lnTo>
                    <a:pt x="689" y="1133"/>
                  </a:lnTo>
                  <a:lnTo>
                    <a:pt x="860" y="1100"/>
                  </a:lnTo>
                  <a:lnTo>
                    <a:pt x="896" y="1065"/>
                  </a:lnTo>
                  <a:lnTo>
                    <a:pt x="930" y="1030"/>
                  </a:lnTo>
                  <a:lnTo>
                    <a:pt x="964" y="996"/>
                  </a:lnTo>
                  <a:lnTo>
                    <a:pt x="1033" y="961"/>
                  </a:lnTo>
                  <a:lnTo>
                    <a:pt x="1102" y="928"/>
                  </a:lnTo>
                  <a:lnTo>
                    <a:pt x="1204" y="824"/>
                  </a:lnTo>
                  <a:lnTo>
                    <a:pt x="1274" y="789"/>
                  </a:lnTo>
                  <a:lnTo>
                    <a:pt x="1204" y="721"/>
                  </a:lnTo>
                  <a:lnTo>
                    <a:pt x="1170" y="652"/>
                  </a:lnTo>
                  <a:lnTo>
                    <a:pt x="1137" y="584"/>
                  </a:lnTo>
                  <a:lnTo>
                    <a:pt x="1170" y="550"/>
                  </a:lnTo>
                  <a:lnTo>
                    <a:pt x="1204" y="584"/>
                  </a:lnTo>
                  <a:lnTo>
                    <a:pt x="1240" y="584"/>
                  </a:lnTo>
                  <a:lnTo>
                    <a:pt x="1274" y="550"/>
                  </a:lnTo>
                  <a:lnTo>
                    <a:pt x="1308" y="550"/>
                  </a:lnTo>
                  <a:lnTo>
                    <a:pt x="1343" y="550"/>
                  </a:lnTo>
                  <a:lnTo>
                    <a:pt x="1377" y="480"/>
                  </a:lnTo>
                  <a:lnTo>
                    <a:pt x="1411" y="413"/>
                  </a:lnTo>
                  <a:lnTo>
                    <a:pt x="1447" y="377"/>
                  </a:lnTo>
                  <a:lnTo>
                    <a:pt x="1447" y="343"/>
                  </a:lnTo>
                  <a:lnTo>
                    <a:pt x="1481" y="274"/>
                  </a:lnTo>
                  <a:lnTo>
                    <a:pt x="1411" y="240"/>
                  </a:lnTo>
                  <a:lnTo>
                    <a:pt x="1377" y="240"/>
                  </a:lnTo>
                  <a:lnTo>
                    <a:pt x="1377" y="137"/>
                  </a:lnTo>
                  <a:lnTo>
                    <a:pt x="1377" y="102"/>
                  </a:lnTo>
                  <a:lnTo>
                    <a:pt x="1377" y="69"/>
                  </a:lnTo>
                  <a:lnTo>
                    <a:pt x="1411" y="34"/>
                  </a:lnTo>
                  <a:lnTo>
                    <a:pt x="1447" y="0"/>
                  </a:lnTo>
                  <a:lnTo>
                    <a:pt x="1481" y="0"/>
                  </a:lnTo>
                  <a:lnTo>
                    <a:pt x="1481" y="34"/>
                  </a:lnTo>
                  <a:lnTo>
                    <a:pt x="1514" y="34"/>
                  </a:lnTo>
                  <a:lnTo>
                    <a:pt x="1548" y="0"/>
                  </a:lnTo>
                  <a:lnTo>
                    <a:pt x="1618" y="69"/>
                  </a:lnTo>
                  <a:lnTo>
                    <a:pt x="1618" y="343"/>
                  </a:lnTo>
                  <a:lnTo>
                    <a:pt x="1618" y="377"/>
                  </a:lnTo>
                  <a:lnTo>
                    <a:pt x="1618" y="413"/>
                  </a:lnTo>
                  <a:lnTo>
                    <a:pt x="1652" y="446"/>
                  </a:lnTo>
                  <a:lnTo>
                    <a:pt x="1652" y="480"/>
                  </a:lnTo>
                  <a:lnTo>
                    <a:pt x="1755" y="550"/>
                  </a:lnTo>
                  <a:lnTo>
                    <a:pt x="1791" y="584"/>
                  </a:lnTo>
                  <a:lnTo>
                    <a:pt x="1755" y="584"/>
                  </a:lnTo>
                  <a:lnTo>
                    <a:pt x="1721" y="617"/>
                  </a:lnTo>
                  <a:lnTo>
                    <a:pt x="1755" y="617"/>
                  </a:lnTo>
                  <a:lnTo>
                    <a:pt x="1755" y="652"/>
                  </a:lnTo>
                  <a:lnTo>
                    <a:pt x="1791" y="687"/>
                  </a:lnTo>
                  <a:lnTo>
                    <a:pt x="1825" y="789"/>
                  </a:lnTo>
                  <a:lnTo>
                    <a:pt x="1755" y="789"/>
                  </a:lnTo>
                  <a:lnTo>
                    <a:pt x="1721" y="789"/>
                  </a:lnTo>
                  <a:lnTo>
                    <a:pt x="1652" y="789"/>
                  </a:lnTo>
                  <a:lnTo>
                    <a:pt x="1652" y="824"/>
                  </a:lnTo>
                  <a:lnTo>
                    <a:pt x="1652" y="859"/>
                  </a:lnTo>
                  <a:lnTo>
                    <a:pt x="1652" y="893"/>
                  </a:lnTo>
                  <a:lnTo>
                    <a:pt x="1618" y="893"/>
                  </a:lnTo>
                  <a:lnTo>
                    <a:pt x="1584" y="859"/>
                  </a:lnTo>
                  <a:lnTo>
                    <a:pt x="1584" y="824"/>
                  </a:lnTo>
                  <a:lnTo>
                    <a:pt x="1584" y="721"/>
                  </a:lnTo>
                  <a:lnTo>
                    <a:pt x="1514" y="652"/>
                  </a:lnTo>
                  <a:lnTo>
                    <a:pt x="1447" y="721"/>
                  </a:lnTo>
                  <a:lnTo>
                    <a:pt x="1411" y="756"/>
                  </a:lnTo>
                  <a:lnTo>
                    <a:pt x="1377" y="789"/>
                  </a:lnTo>
                  <a:lnTo>
                    <a:pt x="1343" y="824"/>
                  </a:lnTo>
                  <a:lnTo>
                    <a:pt x="1343" y="859"/>
                  </a:lnTo>
                  <a:lnTo>
                    <a:pt x="1377" y="893"/>
                  </a:lnTo>
                  <a:lnTo>
                    <a:pt x="1411" y="893"/>
                  </a:lnTo>
                  <a:lnTo>
                    <a:pt x="1377" y="961"/>
                  </a:lnTo>
                  <a:lnTo>
                    <a:pt x="1377" y="996"/>
                  </a:lnTo>
                  <a:lnTo>
                    <a:pt x="1377" y="1030"/>
                  </a:lnTo>
                  <a:lnTo>
                    <a:pt x="1411" y="1065"/>
                  </a:lnTo>
                  <a:lnTo>
                    <a:pt x="1447" y="1133"/>
                  </a:lnTo>
                  <a:lnTo>
                    <a:pt x="1447" y="1167"/>
                  </a:lnTo>
                  <a:lnTo>
                    <a:pt x="1481" y="1203"/>
                  </a:lnTo>
                  <a:lnTo>
                    <a:pt x="1514" y="1237"/>
                  </a:lnTo>
                  <a:lnTo>
                    <a:pt x="1514" y="1271"/>
                  </a:lnTo>
                  <a:lnTo>
                    <a:pt x="1548" y="1304"/>
                  </a:lnTo>
                  <a:lnTo>
                    <a:pt x="1584" y="1340"/>
                  </a:lnTo>
                  <a:lnTo>
                    <a:pt x="1548" y="1374"/>
                  </a:lnTo>
                  <a:lnTo>
                    <a:pt x="1584" y="1374"/>
                  </a:lnTo>
                  <a:lnTo>
                    <a:pt x="1584" y="1408"/>
                  </a:lnTo>
                  <a:lnTo>
                    <a:pt x="1584" y="1477"/>
                  </a:lnTo>
                  <a:lnTo>
                    <a:pt x="1584" y="1511"/>
                  </a:lnTo>
                  <a:lnTo>
                    <a:pt x="1548" y="1546"/>
                  </a:lnTo>
                  <a:lnTo>
                    <a:pt x="1548" y="1615"/>
                  </a:lnTo>
                  <a:lnTo>
                    <a:pt x="1548" y="1683"/>
                  </a:lnTo>
                  <a:lnTo>
                    <a:pt x="1548" y="1717"/>
                  </a:lnTo>
                  <a:lnTo>
                    <a:pt x="1514" y="1752"/>
                  </a:lnTo>
                  <a:lnTo>
                    <a:pt x="1481" y="1820"/>
                  </a:lnTo>
                  <a:lnTo>
                    <a:pt x="1481" y="1854"/>
                  </a:lnTo>
                  <a:lnTo>
                    <a:pt x="1481" y="1890"/>
                  </a:lnTo>
                  <a:lnTo>
                    <a:pt x="1481" y="1958"/>
                  </a:lnTo>
                  <a:lnTo>
                    <a:pt x="1514" y="1991"/>
                  </a:lnTo>
                  <a:lnTo>
                    <a:pt x="1514" y="2027"/>
                  </a:lnTo>
                  <a:lnTo>
                    <a:pt x="1548" y="2027"/>
                  </a:lnTo>
                  <a:lnTo>
                    <a:pt x="1514" y="2061"/>
                  </a:lnTo>
                  <a:lnTo>
                    <a:pt x="1514" y="2095"/>
                  </a:lnTo>
                  <a:lnTo>
                    <a:pt x="1481" y="2130"/>
                  </a:lnTo>
                  <a:lnTo>
                    <a:pt x="1481" y="2164"/>
                  </a:lnTo>
                  <a:lnTo>
                    <a:pt x="1481" y="2198"/>
                  </a:lnTo>
                  <a:lnTo>
                    <a:pt x="1447" y="2198"/>
                  </a:lnTo>
                  <a:lnTo>
                    <a:pt x="1447" y="2233"/>
                  </a:lnTo>
                  <a:lnTo>
                    <a:pt x="1447" y="2267"/>
                  </a:lnTo>
                  <a:lnTo>
                    <a:pt x="1447" y="2302"/>
                  </a:lnTo>
                  <a:lnTo>
                    <a:pt x="1447" y="2370"/>
                  </a:lnTo>
                  <a:lnTo>
                    <a:pt x="1481" y="2370"/>
                  </a:lnTo>
                  <a:lnTo>
                    <a:pt x="1514" y="2404"/>
                  </a:lnTo>
                  <a:lnTo>
                    <a:pt x="1548" y="2404"/>
                  </a:lnTo>
                  <a:lnTo>
                    <a:pt x="1548" y="2439"/>
                  </a:lnTo>
                  <a:lnTo>
                    <a:pt x="1584" y="2507"/>
                  </a:lnTo>
                  <a:lnTo>
                    <a:pt x="1584" y="2577"/>
                  </a:lnTo>
                  <a:lnTo>
                    <a:pt x="1584" y="2645"/>
                  </a:lnTo>
                  <a:lnTo>
                    <a:pt x="1584" y="2714"/>
                  </a:lnTo>
                  <a:lnTo>
                    <a:pt x="1584" y="2782"/>
                  </a:lnTo>
                  <a:lnTo>
                    <a:pt x="1584" y="2851"/>
                  </a:lnTo>
                  <a:lnTo>
                    <a:pt x="1584" y="2920"/>
                  </a:lnTo>
                  <a:lnTo>
                    <a:pt x="1584" y="2954"/>
                  </a:lnTo>
                  <a:lnTo>
                    <a:pt x="1548" y="2989"/>
                  </a:lnTo>
                  <a:lnTo>
                    <a:pt x="1548" y="3022"/>
                  </a:lnTo>
                  <a:lnTo>
                    <a:pt x="1584" y="3022"/>
                  </a:lnTo>
                  <a:lnTo>
                    <a:pt x="1584" y="3057"/>
                  </a:lnTo>
                  <a:lnTo>
                    <a:pt x="1481" y="3022"/>
                  </a:lnTo>
                  <a:lnTo>
                    <a:pt x="1411" y="3022"/>
                  </a:lnTo>
                  <a:lnTo>
                    <a:pt x="1411" y="2989"/>
                  </a:lnTo>
                  <a:lnTo>
                    <a:pt x="1377" y="2954"/>
                  </a:lnTo>
                  <a:lnTo>
                    <a:pt x="1274" y="2885"/>
                  </a:lnTo>
                  <a:lnTo>
                    <a:pt x="1240" y="2851"/>
                  </a:lnTo>
                  <a:lnTo>
                    <a:pt x="1204" y="2817"/>
                  </a:lnTo>
                  <a:lnTo>
                    <a:pt x="1170" y="2817"/>
                  </a:lnTo>
                  <a:lnTo>
                    <a:pt x="1137" y="2748"/>
                  </a:lnTo>
                  <a:lnTo>
                    <a:pt x="1102" y="2714"/>
                  </a:lnTo>
                  <a:lnTo>
                    <a:pt x="1067" y="2678"/>
                  </a:lnTo>
                  <a:lnTo>
                    <a:pt x="1033" y="2645"/>
                  </a:lnTo>
                  <a:lnTo>
                    <a:pt x="998" y="2645"/>
                  </a:lnTo>
                  <a:lnTo>
                    <a:pt x="998" y="2611"/>
                  </a:lnTo>
                  <a:lnTo>
                    <a:pt x="964" y="2611"/>
                  </a:lnTo>
                  <a:lnTo>
                    <a:pt x="930" y="2577"/>
                  </a:lnTo>
                  <a:lnTo>
                    <a:pt x="896" y="2541"/>
                  </a:lnTo>
                  <a:lnTo>
                    <a:pt x="860" y="2507"/>
                  </a:lnTo>
                  <a:lnTo>
                    <a:pt x="826" y="2474"/>
                  </a:lnTo>
                  <a:lnTo>
                    <a:pt x="826" y="2439"/>
                  </a:lnTo>
                  <a:lnTo>
                    <a:pt x="793" y="2439"/>
                  </a:lnTo>
                  <a:lnTo>
                    <a:pt x="758" y="2404"/>
                  </a:lnTo>
                  <a:lnTo>
                    <a:pt x="758" y="2370"/>
                  </a:lnTo>
                  <a:lnTo>
                    <a:pt x="758" y="2335"/>
                  </a:lnTo>
                  <a:lnTo>
                    <a:pt x="723" y="2335"/>
                  </a:lnTo>
                  <a:lnTo>
                    <a:pt x="723" y="2233"/>
                  </a:lnTo>
                  <a:lnTo>
                    <a:pt x="723" y="2198"/>
                  </a:lnTo>
                  <a:lnTo>
                    <a:pt x="689" y="2164"/>
                  </a:lnTo>
                  <a:lnTo>
                    <a:pt x="689" y="2198"/>
                  </a:lnTo>
                  <a:lnTo>
                    <a:pt x="654" y="2233"/>
                  </a:lnTo>
                  <a:lnTo>
                    <a:pt x="654" y="2267"/>
                  </a:lnTo>
                  <a:lnTo>
                    <a:pt x="654" y="2302"/>
                  </a:lnTo>
                  <a:lnTo>
                    <a:pt x="620" y="2370"/>
                  </a:lnTo>
                  <a:lnTo>
                    <a:pt x="551" y="2370"/>
                  </a:lnTo>
                  <a:lnTo>
                    <a:pt x="516" y="2370"/>
                  </a:lnTo>
                  <a:lnTo>
                    <a:pt x="448" y="2370"/>
                  </a:lnTo>
                  <a:lnTo>
                    <a:pt x="448" y="2335"/>
                  </a:lnTo>
                  <a:lnTo>
                    <a:pt x="448" y="2302"/>
                  </a:lnTo>
                  <a:lnTo>
                    <a:pt x="414" y="2302"/>
                  </a:lnTo>
                  <a:lnTo>
                    <a:pt x="379" y="2302"/>
                  </a:lnTo>
                  <a:lnTo>
                    <a:pt x="345" y="2267"/>
                  </a:lnTo>
                  <a:lnTo>
                    <a:pt x="345" y="2233"/>
                  </a:lnTo>
                  <a:lnTo>
                    <a:pt x="379" y="2164"/>
                  </a:lnTo>
                  <a:lnTo>
                    <a:pt x="414" y="2130"/>
                  </a:lnTo>
                  <a:lnTo>
                    <a:pt x="448" y="2061"/>
                  </a:lnTo>
                  <a:lnTo>
                    <a:pt x="310" y="1991"/>
                  </a:lnTo>
                  <a:lnTo>
                    <a:pt x="276" y="1958"/>
                  </a:lnTo>
                  <a:lnTo>
                    <a:pt x="242" y="1924"/>
                  </a:lnTo>
                  <a:lnTo>
                    <a:pt x="172" y="1890"/>
                  </a:lnTo>
                  <a:lnTo>
                    <a:pt x="207" y="1854"/>
                  </a:lnTo>
                  <a:lnTo>
                    <a:pt x="207" y="1820"/>
                  </a:lnTo>
                  <a:lnTo>
                    <a:pt x="242" y="1820"/>
                  </a:lnTo>
                  <a:lnTo>
                    <a:pt x="310" y="1787"/>
                  </a:lnTo>
                  <a:lnTo>
                    <a:pt x="345" y="1787"/>
                  </a:lnTo>
                  <a:lnTo>
                    <a:pt x="345" y="1752"/>
                  </a:lnTo>
                  <a:lnTo>
                    <a:pt x="345" y="1683"/>
                  </a:lnTo>
                  <a:lnTo>
                    <a:pt x="345" y="1511"/>
                  </a:lnTo>
                  <a:lnTo>
                    <a:pt x="345" y="1374"/>
                  </a:lnTo>
                  <a:lnTo>
                    <a:pt x="345" y="1304"/>
                  </a:lnTo>
                  <a:lnTo>
                    <a:pt x="310" y="1237"/>
                  </a:lnTo>
                  <a:lnTo>
                    <a:pt x="276" y="1167"/>
                  </a:lnTo>
                  <a:lnTo>
                    <a:pt x="276" y="1065"/>
                  </a:lnTo>
                  <a:lnTo>
                    <a:pt x="242" y="1065"/>
                  </a:lnTo>
                  <a:lnTo>
                    <a:pt x="104" y="1100"/>
                  </a:lnTo>
                  <a:lnTo>
                    <a:pt x="70" y="1065"/>
                  </a:lnTo>
                  <a:lnTo>
                    <a:pt x="35" y="1030"/>
                  </a:lnTo>
                  <a:lnTo>
                    <a:pt x="35" y="996"/>
                  </a:lnTo>
                  <a:lnTo>
                    <a:pt x="0" y="928"/>
                  </a:lnTo>
                  <a:lnTo>
                    <a:pt x="0" y="893"/>
                  </a:lnTo>
                  <a:lnTo>
                    <a:pt x="35" y="893"/>
                  </a:lnTo>
                  <a:lnTo>
                    <a:pt x="70" y="824"/>
                  </a:lnTo>
                  <a:lnTo>
                    <a:pt x="104" y="756"/>
                  </a:lnTo>
                  <a:lnTo>
                    <a:pt x="138" y="687"/>
                  </a:lnTo>
                  <a:lnTo>
                    <a:pt x="242" y="721"/>
                  </a:lnTo>
                  <a:lnTo>
                    <a:pt x="379" y="756"/>
                  </a:lnTo>
                  <a:lnTo>
                    <a:pt x="345" y="824"/>
                  </a:lnTo>
                  <a:lnTo>
                    <a:pt x="345" y="859"/>
                  </a:lnTo>
                  <a:lnTo>
                    <a:pt x="345" y="893"/>
                  </a:lnTo>
                  <a:lnTo>
                    <a:pt x="379" y="928"/>
                  </a:lnTo>
                  <a:lnTo>
                    <a:pt x="414" y="961"/>
                  </a:lnTo>
                  <a:lnTo>
                    <a:pt x="689" y="893"/>
                  </a:lnTo>
                </a:path>
              </a:pathLst>
            </a:custGeom>
            <a:solidFill>
              <a:schemeClr val="accent3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16" name="Freeform 133"/>
            <p:cNvSpPr>
              <a:spLocks noChangeArrowheads="1"/>
            </p:cNvSpPr>
            <p:nvPr/>
          </p:nvSpPr>
          <p:spPr bwMode="auto">
            <a:xfrm>
              <a:off x="2511" y="2408"/>
              <a:ext cx="179" cy="171"/>
            </a:xfrm>
            <a:custGeom>
              <a:avLst/>
              <a:gdLst>
                <a:gd name="T0" fmla="*/ 0 w 793"/>
                <a:gd name="T1" fmla="*/ 31 h 757"/>
                <a:gd name="T2" fmla="*/ 8 w 793"/>
                <a:gd name="T3" fmla="*/ 31 h 757"/>
                <a:gd name="T4" fmla="*/ 8 w 793"/>
                <a:gd name="T5" fmla="*/ 0 h 757"/>
                <a:gd name="T6" fmla="*/ 16 w 793"/>
                <a:gd name="T7" fmla="*/ 0 h 757"/>
                <a:gd name="T8" fmla="*/ 31 w 793"/>
                <a:gd name="T9" fmla="*/ 0 h 757"/>
                <a:gd name="T10" fmla="*/ 39 w 793"/>
                <a:gd name="T11" fmla="*/ 0 h 757"/>
                <a:gd name="T12" fmla="*/ 62 w 793"/>
                <a:gd name="T13" fmla="*/ 8 h 757"/>
                <a:gd name="T14" fmla="*/ 70 w 793"/>
                <a:gd name="T15" fmla="*/ 8 h 757"/>
                <a:gd name="T16" fmla="*/ 85 w 793"/>
                <a:gd name="T17" fmla="*/ 16 h 757"/>
                <a:gd name="T18" fmla="*/ 101 w 793"/>
                <a:gd name="T19" fmla="*/ 16 h 757"/>
                <a:gd name="T20" fmla="*/ 109 w 793"/>
                <a:gd name="T21" fmla="*/ 16 h 757"/>
                <a:gd name="T22" fmla="*/ 109 w 793"/>
                <a:gd name="T23" fmla="*/ 23 h 757"/>
                <a:gd name="T24" fmla="*/ 116 w 793"/>
                <a:gd name="T25" fmla="*/ 23 h 757"/>
                <a:gd name="T26" fmla="*/ 124 w 793"/>
                <a:gd name="T27" fmla="*/ 31 h 757"/>
                <a:gd name="T28" fmla="*/ 132 w 793"/>
                <a:gd name="T29" fmla="*/ 39 h 757"/>
                <a:gd name="T30" fmla="*/ 140 w 793"/>
                <a:gd name="T31" fmla="*/ 47 h 757"/>
                <a:gd name="T32" fmla="*/ 148 w 793"/>
                <a:gd name="T33" fmla="*/ 47 h 757"/>
                <a:gd name="T34" fmla="*/ 155 w 793"/>
                <a:gd name="T35" fmla="*/ 54 h 757"/>
                <a:gd name="T36" fmla="*/ 163 w 793"/>
                <a:gd name="T37" fmla="*/ 54 h 757"/>
                <a:gd name="T38" fmla="*/ 171 w 793"/>
                <a:gd name="T39" fmla="*/ 54 h 757"/>
                <a:gd name="T40" fmla="*/ 179 w 793"/>
                <a:gd name="T41" fmla="*/ 54 h 757"/>
                <a:gd name="T42" fmla="*/ 171 w 793"/>
                <a:gd name="T43" fmla="*/ 70 h 757"/>
                <a:gd name="T44" fmla="*/ 163 w 793"/>
                <a:gd name="T45" fmla="*/ 77 h 757"/>
                <a:gd name="T46" fmla="*/ 155 w 793"/>
                <a:gd name="T47" fmla="*/ 85 h 757"/>
                <a:gd name="T48" fmla="*/ 148 w 793"/>
                <a:gd name="T49" fmla="*/ 85 h 757"/>
                <a:gd name="T50" fmla="*/ 140 w 793"/>
                <a:gd name="T51" fmla="*/ 85 h 757"/>
                <a:gd name="T52" fmla="*/ 132 w 793"/>
                <a:gd name="T53" fmla="*/ 93 h 757"/>
                <a:gd name="T54" fmla="*/ 124 w 793"/>
                <a:gd name="T55" fmla="*/ 101 h 757"/>
                <a:gd name="T56" fmla="*/ 124 w 793"/>
                <a:gd name="T57" fmla="*/ 109 h 757"/>
                <a:gd name="T58" fmla="*/ 116 w 793"/>
                <a:gd name="T59" fmla="*/ 124 h 757"/>
                <a:gd name="T60" fmla="*/ 116 w 793"/>
                <a:gd name="T61" fmla="*/ 132 h 757"/>
                <a:gd name="T62" fmla="*/ 116 w 793"/>
                <a:gd name="T63" fmla="*/ 140 h 757"/>
                <a:gd name="T64" fmla="*/ 101 w 793"/>
                <a:gd name="T65" fmla="*/ 148 h 757"/>
                <a:gd name="T66" fmla="*/ 93 w 793"/>
                <a:gd name="T67" fmla="*/ 155 h 757"/>
                <a:gd name="T68" fmla="*/ 78 w 793"/>
                <a:gd name="T69" fmla="*/ 163 h 757"/>
                <a:gd name="T70" fmla="*/ 62 w 793"/>
                <a:gd name="T71" fmla="*/ 163 h 757"/>
                <a:gd name="T72" fmla="*/ 47 w 793"/>
                <a:gd name="T73" fmla="*/ 163 h 757"/>
                <a:gd name="T74" fmla="*/ 39 w 793"/>
                <a:gd name="T75" fmla="*/ 163 h 757"/>
                <a:gd name="T76" fmla="*/ 23 w 793"/>
                <a:gd name="T77" fmla="*/ 171 h 757"/>
                <a:gd name="T78" fmla="*/ 23 w 793"/>
                <a:gd name="T79" fmla="*/ 163 h 757"/>
                <a:gd name="T80" fmla="*/ 16 w 793"/>
                <a:gd name="T81" fmla="*/ 163 h 757"/>
                <a:gd name="T82" fmla="*/ 16 w 793"/>
                <a:gd name="T83" fmla="*/ 155 h 757"/>
                <a:gd name="T84" fmla="*/ 8 w 793"/>
                <a:gd name="T85" fmla="*/ 148 h 757"/>
                <a:gd name="T86" fmla="*/ 0 w 793"/>
                <a:gd name="T87" fmla="*/ 140 h 757"/>
                <a:gd name="T88" fmla="*/ 8 w 793"/>
                <a:gd name="T89" fmla="*/ 132 h 757"/>
                <a:gd name="T90" fmla="*/ 8 w 793"/>
                <a:gd name="T91" fmla="*/ 124 h 757"/>
                <a:gd name="T92" fmla="*/ 8 w 793"/>
                <a:gd name="T93" fmla="*/ 116 h 757"/>
                <a:gd name="T94" fmla="*/ 16 w 793"/>
                <a:gd name="T95" fmla="*/ 116 h 757"/>
                <a:gd name="T96" fmla="*/ 16 w 793"/>
                <a:gd name="T97" fmla="*/ 109 h 757"/>
                <a:gd name="T98" fmla="*/ 16 w 793"/>
                <a:gd name="T99" fmla="*/ 85 h 757"/>
                <a:gd name="T100" fmla="*/ 23 w 793"/>
                <a:gd name="T101" fmla="*/ 77 h 757"/>
                <a:gd name="T102" fmla="*/ 31 w 793"/>
                <a:gd name="T103" fmla="*/ 62 h 757"/>
                <a:gd name="T104" fmla="*/ 31 w 793"/>
                <a:gd name="T105" fmla="*/ 54 h 757"/>
                <a:gd name="T106" fmla="*/ 31 w 793"/>
                <a:gd name="T107" fmla="*/ 47 h 757"/>
                <a:gd name="T108" fmla="*/ 39 w 793"/>
                <a:gd name="T109" fmla="*/ 39 h 757"/>
                <a:gd name="T110" fmla="*/ 31 w 793"/>
                <a:gd name="T111" fmla="*/ 39 h 757"/>
                <a:gd name="T112" fmla="*/ 16 w 793"/>
                <a:gd name="T113" fmla="*/ 39 h 757"/>
                <a:gd name="T114" fmla="*/ 8 w 793"/>
                <a:gd name="T115" fmla="*/ 31 h 757"/>
                <a:gd name="T116" fmla="*/ 0 w 793"/>
                <a:gd name="T117" fmla="*/ 31 h 7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93" h="757">
                  <a:moveTo>
                    <a:pt x="0" y="138"/>
                  </a:moveTo>
                  <a:lnTo>
                    <a:pt x="34" y="138"/>
                  </a:lnTo>
                  <a:lnTo>
                    <a:pt x="34" y="0"/>
                  </a:lnTo>
                  <a:lnTo>
                    <a:pt x="69" y="0"/>
                  </a:lnTo>
                  <a:lnTo>
                    <a:pt x="138" y="0"/>
                  </a:lnTo>
                  <a:lnTo>
                    <a:pt x="172" y="0"/>
                  </a:lnTo>
                  <a:lnTo>
                    <a:pt x="275" y="34"/>
                  </a:lnTo>
                  <a:lnTo>
                    <a:pt x="311" y="34"/>
                  </a:lnTo>
                  <a:lnTo>
                    <a:pt x="378" y="69"/>
                  </a:lnTo>
                  <a:lnTo>
                    <a:pt x="448" y="69"/>
                  </a:lnTo>
                  <a:lnTo>
                    <a:pt x="482" y="69"/>
                  </a:lnTo>
                  <a:lnTo>
                    <a:pt x="482" y="103"/>
                  </a:lnTo>
                  <a:lnTo>
                    <a:pt x="516" y="103"/>
                  </a:lnTo>
                  <a:lnTo>
                    <a:pt x="551" y="138"/>
                  </a:lnTo>
                  <a:lnTo>
                    <a:pt x="585" y="172"/>
                  </a:lnTo>
                  <a:lnTo>
                    <a:pt x="619" y="206"/>
                  </a:lnTo>
                  <a:lnTo>
                    <a:pt x="655" y="206"/>
                  </a:lnTo>
                  <a:lnTo>
                    <a:pt x="688" y="240"/>
                  </a:lnTo>
                  <a:lnTo>
                    <a:pt x="722" y="240"/>
                  </a:lnTo>
                  <a:lnTo>
                    <a:pt x="758" y="240"/>
                  </a:lnTo>
                  <a:lnTo>
                    <a:pt x="792" y="240"/>
                  </a:lnTo>
                  <a:lnTo>
                    <a:pt x="758" y="310"/>
                  </a:lnTo>
                  <a:lnTo>
                    <a:pt x="722" y="343"/>
                  </a:lnTo>
                  <a:lnTo>
                    <a:pt x="688" y="377"/>
                  </a:lnTo>
                  <a:lnTo>
                    <a:pt x="655" y="377"/>
                  </a:lnTo>
                  <a:lnTo>
                    <a:pt x="619" y="377"/>
                  </a:lnTo>
                  <a:lnTo>
                    <a:pt x="585" y="413"/>
                  </a:lnTo>
                  <a:lnTo>
                    <a:pt x="551" y="447"/>
                  </a:lnTo>
                  <a:lnTo>
                    <a:pt x="551" y="481"/>
                  </a:lnTo>
                  <a:lnTo>
                    <a:pt x="516" y="550"/>
                  </a:lnTo>
                  <a:lnTo>
                    <a:pt x="516" y="584"/>
                  </a:lnTo>
                  <a:lnTo>
                    <a:pt x="516" y="618"/>
                  </a:lnTo>
                  <a:lnTo>
                    <a:pt x="448" y="653"/>
                  </a:lnTo>
                  <a:lnTo>
                    <a:pt x="414" y="687"/>
                  </a:lnTo>
                  <a:lnTo>
                    <a:pt x="344" y="721"/>
                  </a:lnTo>
                  <a:lnTo>
                    <a:pt x="275" y="721"/>
                  </a:lnTo>
                  <a:lnTo>
                    <a:pt x="207" y="721"/>
                  </a:lnTo>
                  <a:lnTo>
                    <a:pt x="172" y="721"/>
                  </a:lnTo>
                  <a:lnTo>
                    <a:pt x="104" y="756"/>
                  </a:lnTo>
                  <a:lnTo>
                    <a:pt x="104" y="721"/>
                  </a:lnTo>
                  <a:lnTo>
                    <a:pt x="69" y="721"/>
                  </a:lnTo>
                  <a:lnTo>
                    <a:pt x="69" y="687"/>
                  </a:lnTo>
                  <a:lnTo>
                    <a:pt x="34" y="653"/>
                  </a:lnTo>
                  <a:lnTo>
                    <a:pt x="0" y="618"/>
                  </a:lnTo>
                  <a:lnTo>
                    <a:pt x="34" y="584"/>
                  </a:lnTo>
                  <a:lnTo>
                    <a:pt x="34" y="550"/>
                  </a:lnTo>
                  <a:lnTo>
                    <a:pt x="34" y="515"/>
                  </a:lnTo>
                  <a:lnTo>
                    <a:pt x="69" y="515"/>
                  </a:lnTo>
                  <a:lnTo>
                    <a:pt x="69" y="481"/>
                  </a:lnTo>
                  <a:lnTo>
                    <a:pt x="69" y="377"/>
                  </a:lnTo>
                  <a:lnTo>
                    <a:pt x="104" y="343"/>
                  </a:lnTo>
                  <a:lnTo>
                    <a:pt x="138" y="275"/>
                  </a:lnTo>
                  <a:lnTo>
                    <a:pt x="138" y="240"/>
                  </a:lnTo>
                  <a:lnTo>
                    <a:pt x="138" y="206"/>
                  </a:lnTo>
                  <a:lnTo>
                    <a:pt x="172" y="172"/>
                  </a:lnTo>
                  <a:lnTo>
                    <a:pt x="138" y="172"/>
                  </a:lnTo>
                  <a:lnTo>
                    <a:pt x="69" y="172"/>
                  </a:lnTo>
                  <a:lnTo>
                    <a:pt x="34" y="138"/>
                  </a:lnTo>
                  <a:lnTo>
                    <a:pt x="0" y="138"/>
                  </a:lnTo>
                </a:path>
              </a:pathLst>
            </a:custGeom>
            <a:solidFill>
              <a:schemeClr val="bg1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24" name="Freeform 40"/>
            <p:cNvSpPr>
              <a:spLocks noChangeArrowheads="1"/>
            </p:cNvSpPr>
            <p:nvPr/>
          </p:nvSpPr>
          <p:spPr bwMode="auto">
            <a:xfrm>
              <a:off x="1410" y="2077"/>
              <a:ext cx="70" cy="61"/>
            </a:xfrm>
            <a:custGeom>
              <a:avLst/>
              <a:gdLst>
                <a:gd name="T0" fmla="*/ 70 w 311"/>
                <a:gd name="T1" fmla="*/ 46 h 275"/>
                <a:gd name="T2" fmla="*/ 62 w 311"/>
                <a:gd name="T3" fmla="*/ 38 h 275"/>
                <a:gd name="T4" fmla="*/ 54 w 311"/>
                <a:gd name="T5" fmla="*/ 30 h 275"/>
                <a:gd name="T6" fmla="*/ 46 w 311"/>
                <a:gd name="T7" fmla="*/ 15 h 275"/>
                <a:gd name="T8" fmla="*/ 46 w 311"/>
                <a:gd name="T9" fmla="*/ 8 h 275"/>
                <a:gd name="T10" fmla="*/ 39 w 311"/>
                <a:gd name="T11" fmla="*/ 8 h 275"/>
                <a:gd name="T12" fmla="*/ 39 w 311"/>
                <a:gd name="T13" fmla="*/ 15 h 275"/>
                <a:gd name="T14" fmla="*/ 31 w 311"/>
                <a:gd name="T15" fmla="*/ 23 h 275"/>
                <a:gd name="T16" fmla="*/ 23 w 311"/>
                <a:gd name="T17" fmla="*/ 23 h 275"/>
                <a:gd name="T18" fmla="*/ 23 w 311"/>
                <a:gd name="T19" fmla="*/ 8 h 275"/>
                <a:gd name="T20" fmla="*/ 15 w 311"/>
                <a:gd name="T21" fmla="*/ 0 h 275"/>
                <a:gd name="T22" fmla="*/ 7 w 311"/>
                <a:gd name="T23" fmla="*/ 0 h 275"/>
                <a:gd name="T24" fmla="*/ 7 w 311"/>
                <a:gd name="T25" fmla="*/ 8 h 275"/>
                <a:gd name="T26" fmla="*/ 0 w 311"/>
                <a:gd name="T27" fmla="*/ 8 h 275"/>
                <a:gd name="T28" fmla="*/ 0 w 311"/>
                <a:gd name="T29" fmla="*/ 15 h 275"/>
                <a:gd name="T30" fmla="*/ 7 w 311"/>
                <a:gd name="T31" fmla="*/ 23 h 275"/>
                <a:gd name="T32" fmla="*/ 15 w 311"/>
                <a:gd name="T33" fmla="*/ 38 h 275"/>
                <a:gd name="T34" fmla="*/ 15 w 311"/>
                <a:gd name="T35" fmla="*/ 46 h 275"/>
                <a:gd name="T36" fmla="*/ 23 w 311"/>
                <a:gd name="T37" fmla="*/ 61 h 275"/>
                <a:gd name="T38" fmla="*/ 31 w 311"/>
                <a:gd name="T39" fmla="*/ 61 h 275"/>
                <a:gd name="T40" fmla="*/ 39 w 311"/>
                <a:gd name="T41" fmla="*/ 61 h 275"/>
                <a:gd name="T42" fmla="*/ 46 w 311"/>
                <a:gd name="T43" fmla="*/ 53 h 275"/>
                <a:gd name="T44" fmla="*/ 54 w 311"/>
                <a:gd name="T45" fmla="*/ 53 h 275"/>
                <a:gd name="T46" fmla="*/ 62 w 311"/>
                <a:gd name="T47" fmla="*/ 53 h 275"/>
                <a:gd name="T48" fmla="*/ 62 w 311"/>
                <a:gd name="T49" fmla="*/ 46 h 275"/>
                <a:gd name="T50" fmla="*/ 70 w 311"/>
                <a:gd name="T51" fmla="*/ 46 h 2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11" h="275">
                  <a:moveTo>
                    <a:pt x="310" y="206"/>
                  </a:moveTo>
                  <a:lnTo>
                    <a:pt x="274" y="172"/>
                  </a:lnTo>
                  <a:lnTo>
                    <a:pt x="240" y="137"/>
                  </a:lnTo>
                  <a:lnTo>
                    <a:pt x="206" y="68"/>
                  </a:lnTo>
                  <a:lnTo>
                    <a:pt x="206" y="34"/>
                  </a:lnTo>
                  <a:lnTo>
                    <a:pt x="172" y="34"/>
                  </a:lnTo>
                  <a:lnTo>
                    <a:pt x="172" y="68"/>
                  </a:lnTo>
                  <a:lnTo>
                    <a:pt x="137" y="103"/>
                  </a:lnTo>
                  <a:lnTo>
                    <a:pt x="103" y="103"/>
                  </a:lnTo>
                  <a:lnTo>
                    <a:pt x="103" y="34"/>
                  </a:lnTo>
                  <a:lnTo>
                    <a:pt x="68" y="0"/>
                  </a:lnTo>
                  <a:lnTo>
                    <a:pt x="33" y="0"/>
                  </a:lnTo>
                  <a:lnTo>
                    <a:pt x="33" y="34"/>
                  </a:lnTo>
                  <a:lnTo>
                    <a:pt x="0" y="34"/>
                  </a:lnTo>
                  <a:lnTo>
                    <a:pt x="0" y="68"/>
                  </a:lnTo>
                  <a:lnTo>
                    <a:pt x="33" y="103"/>
                  </a:lnTo>
                  <a:lnTo>
                    <a:pt x="68" y="172"/>
                  </a:lnTo>
                  <a:lnTo>
                    <a:pt x="68" y="206"/>
                  </a:lnTo>
                  <a:lnTo>
                    <a:pt x="103" y="274"/>
                  </a:lnTo>
                  <a:lnTo>
                    <a:pt x="137" y="274"/>
                  </a:lnTo>
                  <a:lnTo>
                    <a:pt x="172" y="274"/>
                  </a:lnTo>
                  <a:lnTo>
                    <a:pt x="206" y="240"/>
                  </a:lnTo>
                  <a:lnTo>
                    <a:pt x="240" y="240"/>
                  </a:lnTo>
                  <a:lnTo>
                    <a:pt x="274" y="240"/>
                  </a:lnTo>
                  <a:lnTo>
                    <a:pt x="274" y="206"/>
                  </a:lnTo>
                  <a:lnTo>
                    <a:pt x="310" y="206"/>
                  </a:lnTo>
                </a:path>
              </a:pathLst>
            </a:custGeom>
            <a:solidFill>
              <a:schemeClr val="bg1"/>
            </a:solidFill>
            <a:ln w="3600" cap="flat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8" name="Forme libre 7"/>
          <p:cNvSpPr>
            <a:spLocks/>
          </p:cNvSpPr>
          <p:nvPr/>
        </p:nvSpPr>
        <p:spPr bwMode="auto">
          <a:xfrm>
            <a:off x="6144095" y="143217"/>
            <a:ext cx="1115913" cy="2915924"/>
          </a:xfrm>
          <a:custGeom>
            <a:avLst/>
            <a:gdLst>
              <a:gd name="T0" fmla="*/ 143469 w 1252331"/>
              <a:gd name="T1" fmla="*/ 1320934 h 3508513"/>
              <a:gd name="T2" fmla="*/ 296502 w 1252331"/>
              <a:gd name="T3" fmla="*/ 1448134 h 3508513"/>
              <a:gd name="T4" fmla="*/ 449535 w 1252331"/>
              <a:gd name="T5" fmla="*/ 1526412 h 3508513"/>
              <a:gd name="T6" fmla="*/ 478229 w 1252331"/>
              <a:gd name="T7" fmla="*/ 1673182 h 3508513"/>
              <a:gd name="T8" fmla="*/ 516487 w 1252331"/>
              <a:gd name="T9" fmla="*/ 1829737 h 3508513"/>
              <a:gd name="T10" fmla="*/ 468664 w 1252331"/>
              <a:gd name="T11" fmla="*/ 1839523 h 3508513"/>
              <a:gd name="T12" fmla="*/ 382582 w 1252331"/>
              <a:gd name="T13" fmla="*/ 1839523 h 3508513"/>
              <a:gd name="T14" fmla="*/ 267808 w 1252331"/>
              <a:gd name="T15" fmla="*/ 1878661 h 3508513"/>
              <a:gd name="T16" fmla="*/ 267808 w 1252331"/>
              <a:gd name="T17" fmla="*/ 1878661 h 3508513"/>
              <a:gd name="T18" fmla="*/ 153033 w 1252331"/>
              <a:gd name="T19" fmla="*/ 1917800 h 3508513"/>
              <a:gd name="T20" fmla="*/ 219985 w 1252331"/>
              <a:gd name="T21" fmla="*/ 2064571 h 3508513"/>
              <a:gd name="T22" fmla="*/ 306066 w 1252331"/>
              <a:gd name="T23" fmla="*/ 1976508 h 3508513"/>
              <a:gd name="T24" fmla="*/ 373018 w 1252331"/>
              <a:gd name="T25" fmla="*/ 2064571 h 3508513"/>
              <a:gd name="T26" fmla="*/ 535615 w 1252331"/>
              <a:gd name="T27" fmla="*/ 2093925 h 3508513"/>
              <a:gd name="T28" fmla="*/ 640826 w 1252331"/>
              <a:gd name="T29" fmla="*/ 2221126 h 3508513"/>
              <a:gd name="T30" fmla="*/ 755601 w 1252331"/>
              <a:gd name="T31" fmla="*/ 2211340 h 3508513"/>
              <a:gd name="T32" fmla="*/ 765166 w 1252331"/>
              <a:gd name="T33" fmla="*/ 2260264 h 3508513"/>
              <a:gd name="T34" fmla="*/ 717343 w 1252331"/>
              <a:gd name="T35" fmla="*/ 2289619 h 3508513"/>
              <a:gd name="T36" fmla="*/ 659955 w 1252331"/>
              <a:gd name="T37" fmla="*/ 2211340 h 3508513"/>
              <a:gd name="T38" fmla="*/ 707778 w 1252331"/>
              <a:gd name="T39" fmla="*/ 2475528 h 3508513"/>
              <a:gd name="T40" fmla="*/ 698214 w 1252331"/>
              <a:gd name="T41" fmla="*/ 2632083 h 3508513"/>
              <a:gd name="T42" fmla="*/ 774730 w 1252331"/>
              <a:gd name="T43" fmla="*/ 2651652 h 3508513"/>
              <a:gd name="T44" fmla="*/ 765166 w 1252331"/>
              <a:gd name="T45" fmla="*/ 2700576 h 3508513"/>
              <a:gd name="T46" fmla="*/ 698214 w 1252331"/>
              <a:gd name="T47" fmla="*/ 2720145 h 3508513"/>
              <a:gd name="T48" fmla="*/ 698214 w 1252331"/>
              <a:gd name="T49" fmla="*/ 2671222 h 3508513"/>
              <a:gd name="T50" fmla="*/ 698214 w 1252331"/>
              <a:gd name="T51" fmla="*/ 2671222 h 3508513"/>
              <a:gd name="T52" fmla="*/ 707778 w 1252331"/>
              <a:gd name="T53" fmla="*/ 2808207 h 3508513"/>
              <a:gd name="T54" fmla="*/ 937328 w 1252331"/>
              <a:gd name="T55" fmla="*/ 2876700 h 3508513"/>
              <a:gd name="T56" fmla="*/ 966021 w 1252331"/>
              <a:gd name="T57" fmla="*/ 3003901 h 3508513"/>
              <a:gd name="T58" fmla="*/ 985151 w 1252331"/>
              <a:gd name="T59" fmla="*/ 3140887 h 3508513"/>
              <a:gd name="T60" fmla="*/ 1042538 w 1252331"/>
              <a:gd name="T61" fmla="*/ 3375719 h 3508513"/>
              <a:gd name="T62" fmla="*/ 1099925 w 1252331"/>
              <a:gd name="T63" fmla="*/ 3453997 h 3508513"/>
              <a:gd name="T64" fmla="*/ 1176442 w 1252331"/>
              <a:gd name="T65" fmla="*/ 3444212 h 3508513"/>
              <a:gd name="T66" fmla="*/ 1205136 w 1252331"/>
              <a:gd name="T67" fmla="*/ 3248518 h 3508513"/>
              <a:gd name="T68" fmla="*/ 1128620 w 1252331"/>
              <a:gd name="T69" fmla="*/ 3228949 h 3508513"/>
              <a:gd name="T70" fmla="*/ 1099925 w 1252331"/>
              <a:gd name="T71" fmla="*/ 3209380 h 3508513"/>
              <a:gd name="T72" fmla="*/ 1109490 w 1252331"/>
              <a:gd name="T73" fmla="*/ 3170241 h 3508513"/>
              <a:gd name="T74" fmla="*/ 1157313 w 1252331"/>
              <a:gd name="T75" fmla="*/ 3219164 h 3508513"/>
              <a:gd name="T76" fmla="*/ 1186006 w 1252331"/>
              <a:gd name="T77" fmla="*/ 3219164 h 3508513"/>
              <a:gd name="T78" fmla="*/ 1176442 w 1252331"/>
              <a:gd name="T79" fmla="*/ 3150672 h 3508513"/>
              <a:gd name="T80" fmla="*/ 1195571 w 1252331"/>
              <a:gd name="T81" fmla="*/ 2935408 h 3508513"/>
              <a:gd name="T82" fmla="*/ 1119054 w 1252331"/>
              <a:gd name="T83" fmla="*/ 2700576 h 3508513"/>
              <a:gd name="T84" fmla="*/ 1080796 w 1252331"/>
              <a:gd name="T85" fmla="*/ 2573374 h 3508513"/>
              <a:gd name="T86" fmla="*/ 927763 w 1252331"/>
              <a:gd name="T87" fmla="*/ 2455958 h 3508513"/>
              <a:gd name="T88" fmla="*/ 870376 w 1252331"/>
              <a:gd name="T89" fmla="*/ 2377681 h 3508513"/>
              <a:gd name="T90" fmla="*/ 946892 w 1252331"/>
              <a:gd name="T91" fmla="*/ 2279833 h 3508513"/>
              <a:gd name="T92" fmla="*/ 946892 w 1252331"/>
              <a:gd name="T93" fmla="*/ 2279833 h 3508513"/>
              <a:gd name="T94" fmla="*/ 1080796 w 1252331"/>
              <a:gd name="T95" fmla="*/ 2015647 h 3508513"/>
              <a:gd name="T96" fmla="*/ 1061667 w 1252331"/>
              <a:gd name="T97" fmla="*/ 812130 h 3508513"/>
              <a:gd name="T98" fmla="*/ 1032973 w 1252331"/>
              <a:gd name="T99" fmla="*/ 0 h 3508513"/>
              <a:gd name="T100" fmla="*/ 0 w 1252331"/>
              <a:gd name="T101" fmla="*/ 0 h 3508513"/>
              <a:gd name="T102" fmla="*/ 114775 w 1252331"/>
              <a:gd name="T103" fmla="*/ 293541 h 3508513"/>
              <a:gd name="T104" fmla="*/ 191292 w 1252331"/>
              <a:gd name="T105" fmla="*/ 1105671 h 3508513"/>
              <a:gd name="T106" fmla="*/ 143469 w 1252331"/>
              <a:gd name="T107" fmla="*/ 1320934 h 350851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52331" h="3508513">
                <a:moveTo>
                  <a:pt x="149087" y="1341783"/>
                </a:moveTo>
                <a:lnTo>
                  <a:pt x="308113" y="1470991"/>
                </a:lnTo>
                <a:lnTo>
                  <a:pt x="467139" y="1550504"/>
                </a:lnTo>
                <a:lnTo>
                  <a:pt x="496957" y="1699591"/>
                </a:lnTo>
                <a:lnTo>
                  <a:pt x="536713" y="1858617"/>
                </a:lnTo>
                <a:lnTo>
                  <a:pt x="487018" y="1868557"/>
                </a:lnTo>
                <a:lnTo>
                  <a:pt x="397565" y="1868557"/>
                </a:lnTo>
                <a:lnTo>
                  <a:pt x="278296" y="1908313"/>
                </a:lnTo>
                <a:lnTo>
                  <a:pt x="159026" y="1948070"/>
                </a:lnTo>
                <a:lnTo>
                  <a:pt x="228600" y="2097157"/>
                </a:lnTo>
                <a:lnTo>
                  <a:pt x="318052" y="2007704"/>
                </a:lnTo>
                <a:lnTo>
                  <a:pt x="387626" y="2097157"/>
                </a:lnTo>
                <a:lnTo>
                  <a:pt x="556591" y="2126974"/>
                </a:lnTo>
                <a:lnTo>
                  <a:pt x="665922" y="2256183"/>
                </a:lnTo>
                <a:lnTo>
                  <a:pt x="785191" y="2246243"/>
                </a:lnTo>
                <a:lnTo>
                  <a:pt x="795131" y="2295939"/>
                </a:lnTo>
                <a:lnTo>
                  <a:pt x="745435" y="2325757"/>
                </a:lnTo>
                <a:lnTo>
                  <a:pt x="685800" y="2246243"/>
                </a:lnTo>
                <a:lnTo>
                  <a:pt x="735496" y="2514600"/>
                </a:lnTo>
                <a:lnTo>
                  <a:pt x="725557" y="2673626"/>
                </a:lnTo>
                <a:lnTo>
                  <a:pt x="805070" y="2693504"/>
                </a:lnTo>
                <a:lnTo>
                  <a:pt x="795131" y="2743200"/>
                </a:lnTo>
                <a:lnTo>
                  <a:pt x="725557" y="2763078"/>
                </a:lnTo>
                <a:lnTo>
                  <a:pt x="725557" y="2713383"/>
                </a:lnTo>
                <a:lnTo>
                  <a:pt x="735496" y="2852530"/>
                </a:lnTo>
                <a:lnTo>
                  <a:pt x="974035" y="2922104"/>
                </a:lnTo>
                <a:lnTo>
                  <a:pt x="1003852" y="3051313"/>
                </a:lnTo>
                <a:lnTo>
                  <a:pt x="1023731" y="3190461"/>
                </a:lnTo>
                <a:lnTo>
                  <a:pt x="1083365" y="3429000"/>
                </a:lnTo>
                <a:lnTo>
                  <a:pt x="1143000" y="3508513"/>
                </a:lnTo>
                <a:lnTo>
                  <a:pt x="1222513" y="3498574"/>
                </a:lnTo>
                <a:lnTo>
                  <a:pt x="1252331" y="3299791"/>
                </a:lnTo>
                <a:lnTo>
                  <a:pt x="1172818" y="3279913"/>
                </a:lnTo>
                <a:lnTo>
                  <a:pt x="1143000" y="3260035"/>
                </a:lnTo>
                <a:lnTo>
                  <a:pt x="1152939" y="3220278"/>
                </a:lnTo>
                <a:lnTo>
                  <a:pt x="1202635" y="3269974"/>
                </a:lnTo>
                <a:lnTo>
                  <a:pt x="1232452" y="3269974"/>
                </a:lnTo>
                <a:lnTo>
                  <a:pt x="1222513" y="3200400"/>
                </a:lnTo>
                <a:lnTo>
                  <a:pt x="1242391" y="2981739"/>
                </a:lnTo>
                <a:lnTo>
                  <a:pt x="1162878" y="2743200"/>
                </a:lnTo>
                <a:lnTo>
                  <a:pt x="1123122" y="2613991"/>
                </a:lnTo>
                <a:lnTo>
                  <a:pt x="964096" y="2494722"/>
                </a:lnTo>
                <a:lnTo>
                  <a:pt x="904461" y="2415209"/>
                </a:lnTo>
                <a:lnTo>
                  <a:pt x="983974" y="2315817"/>
                </a:lnTo>
                <a:lnTo>
                  <a:pt x="1123122" y="2047461"/>
                </a:lnTo>
                <a:lnTo>
                  <a:pt x="1103244" y="824948"/>
                </a:lnTo>
                <a:lnTo>
                  <a:pt x="1073426" y="0"/>
                </a:lnTo>
                <a:lnTo>
                  <a:pt x="0" y="0"/>
                </a:lnTo>
                <a:lnTo>
                  <a:pt x="119270" y="298174"/>
                </a:lnTo>
                <a:lnTo>
                  <a:pt x="198783" y="1123122"/>
                </a:lnTo>
                <a:lnTo>
                  <a:pt x="149087" y="1341783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57" name="Forme libre 6"/>
          <p:cNvSpPr>
            <a:spLocks/>
          </p:cNvSpPr>
          <p:nvPr/>
        </p:nvSpPr>
        <p:spPr bwMode="auto">
          <a:xfrm>
            <a:off x="2615752" y="2139326"/>
            <a:ext cx="2000084" cy="942146"/>
          </a:xfrm>
          <a:custGeom>
            <a:avLst/>
            <a:gdLst/>
            <a:ahLst/>
            <a:cxnLst/>
            <a:rect l="0" t="0" r="r" b="b"/>
            <a:pathLst>
              <a:path w="2163651" h="1126901">
                <a:moveTo>
                  <a:pt x="0" y="141668"/>
                </a:moveTo>
                <a:lnTo>
                  <a:pt x="135228" y="51515"/>
                </a:lnTo>
                <a:lnTo>
                  <a:pt x="238259" y="70834"/>
                </a:lnTo>
                <a:lnTo>
                  <a:pt x="321972" y="64394"/>
                </a:lnTo>
                <a:lnTo>
                  <a:pt x="354169" y="32197"/>
                </a:lnTo>
                <a:lnTo>
                  <a:pt x="386366" y="0"/>
                </a:lnTo>
                <a:lnTo>
                  <a:pt x="379927" y="19318"/>
                </a:lnTo>
                <a:lnTo>
                  <a:pt x="444321" y="32197"/>
                </a:lnTo>
                <a:lnTo>
                  <a:pt x="508715" y="51515"/>
                </a:lnTo>
                <a:lnTo>
                  <a:pt x="534473" y="25758"/>
                </a:lnTo>
                <a:lnTo>
                  <a:pt x="631065" y="51515"/>
                </a:lnTo>
                <a:lnTo>
                  <a:pt x="669701" y="96591"/>
                </a:lnTo>
                <a:lnTo>
                  <a:pt x="708338" y="148107"/>
                </a:lnTo>
                <a:lnTo>
                  <a:pt x="882203" y="167425"/>
                </a:lnTo>
                <a:lnTo>
                  <a:pt x="933718" y="257577"/>
                </a:lnTo>
                <a:lnTo>
                  <a:pt x="940158" y="206062"/>
                </a:lnTo>
                <a:lnTo>
                  <a:pt x="1075386" y="180304"/>
                </a:lnTo>
                <a:lnTo>
                  <a:pt x="1938270" y="321972"/>
                </a:lnTo>
                <a:lnTo>
                  <a:pt x="2002665" y="354169"/>
                </a:lnTo>
                <a:lnTo>
                  <a:pt x="2002665" y="482958"/>
                </a:lnTo>
                <a:lnTo>
                  <a:pt x="2002665" y="553791"/>
                </a:lnTo>
                <a:lnTo>
                  <a:pt x="2079938" y="540913"/>
                </a:lnTo>
                <a:lnTo>
                  <a:pt x="2086377" y="521594"/>
                </a:lnTo>
                <a:lnTo>
                  <a:pt x="2163651" y="624625"/>
                </a:lnTo>
                <a:lnTo>
                  <a:pt x="2163651" y="734096"/>
                </a:lnTo>
                <a:lnTo>
                  <a:pt x="2060620" y="714777"/>
                </a:lnTo>
                <a:lnTo>
                  <a:pt x="2105696" y="676141"/>
                </a:lnTo>
                <a:lnTo>
                  <a:pt x="2112135" y="663262"/>
                </a:lnTo>
                <a:lnTo>
                  <a:pt x="2092817" y="598868"/>
                </a:lnTo>
                <a:lnTo>
                  <a:pt x="2060620" y="605307"/>
                </a:lnTo>
                <a:lnTo>
                  <a:pt x="2041301" y="643944"/>
                </a:lnTo>
                <a:lnTo>
                  <a:pt x="2041301" y="695459"/>
                </a:lnTo>
                <a:lnTo>
                  <a:pt x="1976907" y="734096"/>
                </a:lnTo>
                <a:lnTo>
                  <a:pt x="1912513" y="824248"/>
                </a:lnTo>
                <a:lnTo>
                  <a:pt x="1873876" y="766293"/>
                </a:lnTo>
                <a:lnTo>
                  <a:pt x="1860997" y="721217"/>
                </a:lnTo>
                <a:lnTo>
                  <a:pt x="1867437" y="624625"/>
                </a:lnTo>
                <a:lnTo>
                  <a:pt x="1828800" y="598868"/>
                </a:lnTo>
                <a:lnTo>
                  <a:pt x="1860997" y="566670"/>
                </a:lnTo>
                <a:lnTo>
                  <a:pt x="1841679" y="521594"/>
                </a:lnTo>
                <a:lnTo>
                  <a:pt x="1854558" y="482958"/>
                </a:lnTo>
                <a:lnTo>
                  <a:pt x="1815921" y="508715"/>
                </a:lnTo>
                <a:lnTo>
                  <a:pt x="1809482" y="566670"/>
                </a:lnTo>
                <a:lnTo>
                  <a:pt x="1790163" y="592428"/>
                </a:lnTo>
                <a:lnTo>
                  <a:pt x="1757966" y="605307"/>
                </a:lnTo>
                <a:lnTo>
                  <a:pt x="1706451" y="611746"/>
                </a:lnTo>
                <a:lnTo>
                  <a:pt x="1654935" y="682580"/>
                </a:lnTo>
                <a:lnTo>
                  <a:pt x="1667814" y="714777"/>
                </a:lnTo>
                <a:lnTo>
                  <a:pt x="1712890" y="714777"/>
                </a:lnTo>
                <a:lnTo>
                  <a:pt x="1777284" y="643944"/>
                </a:lnTo>
                <a:lnTo>
                  <a:pt x="1777284" y="695459"/>
                </a:lnTo>
                <a:lnTo>
                  <a:pt x="1764406" y="753414"/>
                </a:lnTo>
                <a:lnTo>
                  <a:pt x="1783724" y="779172"/>
                </a:lnTo>
                <a:lnTo>
                  <a:pt x="1738648" y="779172"/>
                </a:lnTo>
                <a:lnTo>
                  <a:pt x="1738648" y="804930"/>
                </a:lnTo>
                <a:lnTo>
                  <a:pt x="1880315" y="785611"/>
                </a:lnTo>
                <a:lnTo>
                  <a:pt x="1912513" y="798490"/>
                </a:lnTo>
                <a:lnTo>
                  <a:pt x="1854558" y="837127"/>
                </a:lnTo>
                <a:lnTo>
                  <a:pt x="1719330" y="869324"/>
                </a:lnTo>
                <a:lnTo>
                  <a:pt x="1764406" y="927279"/>
                </a:lnTo>
                <a:lnTo>
                  <a:pt x="1751527" y="1036749"/>
                </a:lnTo>
                <a:lnTo>
                  <a:pt x="1616299" y="1017431"/>
                </a:lnTo>
                <a:lnTo>
                  <a:pt x="1603420" y="1081825"/>
                </a:lnTo>
                <a:lnTo>
                  <a:pt x="1539025" y="1126901"/>
                </a:lnTo>
                <a:lnTo>
                  <a:pt x="1133341" y="1023870"/>
                </a:lnTo>
                <a:lnTo>
                  <a:pt x="470079" y="837127"/>
                </a:lnTo>
                <a:lnTo>
                  <a:pt x="173865" y="463639"/>
                </a:lnTo>
                <a:lnTo>
                  <a:pt x="0" y="141668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9" name="Forme libre 8"/>
          <p:cNvSpPr>
            <a:spLocks/>
          </p:cNvSpPr>
          <p:nvPr/>
        </p:nvSpPr>
        <p:spPr bwMode="auto">
          <a:xfrm>
            <a:off x="1030378" y="106890"/>
            <a:ext cx="3491564" cy="2578057"/>
          </a:xfrm>
          <a:custGeom>
            <a:avLst/>
            <a:gdLst>
              <a:gd name="T0" fmla="*/ 3770731 w 3727174"/>
              <a:gd name="T1" fmla="*/ 547376 h 3160643"/>
              <a:gd name="T2" fmla="*/ 3519348 w 3727174"/>
              <a:gd name="T3" fmla="*/ 768247 h 3160643"/>
              <a:gd name="T4" fmla="*/ 3177469 w 3727174"/>
              <a:gd name="T5" fmla="*/ 864278 h 3160643"/>
              <a:gd name="T6" fmla="*/ 3006529 w 3727174"/>
              <a:gd name="T7" fmla="*/ 902691 h 3160643"/>
              <a:gd name="T8" fmla="*/ 2815479 w 3727174"/>
              <a:gd name="T9" fmla="*/ 902691 h 3160643"/>
              <a:gd name="T10" fmla="*/ 2564097 w 3727174"/>
              <a:gd name="T11" fmla="*/ 1017928 h 3160643"/>
              <a:gd name="T12" fmla="*/ 2252383 w 3727174"/>
              <a:gd name="T13" fmla="*/ 1037134 h 3160643"/>
              <a:gd name="T14" fmla="*/ 1990945 w 3727174"/>
              <a:gd name="T15" fmla="*/ 1181181 h 3160643"/>
              <a:gd name="T16" fmla="*/ 1930614 w 3727174"/>
              <a:gd name="T17" fmla="*/ 1286814 h 3160643"/>
              <a:gd name="T18" fmla="*/ 1447960 w 3727174"/>
              <a:gd name="T19" fmla="*/ 1517289 h 3160643"/>
              <a:gd name="T20" fmla="*/ 1387629 w 3727174"/>
              <a:gd name="T21" fmla="*/ 1882206 h 3160643"/>
              <a:gd name="T22" fmla="*/ 1297131 w 3727174"/>
              <a:gd name="T23" fmla="*/ 2016650 h 3160643"/>
              <a:gd name="T24" fmla="*/ 1146301 w 3727174"/>
              <a:gd name="T25" fmla="*/ 2477598 h 3160643"/>
              <a:gd name="T26" fmla="*/ 985417 w 3727174"/>
              <a:gd name="T27" fmla="*/ 2794501 h 3160643"/>
              <a:gd name="T28" fmla="*/ 1226745 w 3727174"/>
              <a:gd name="T29" fmla="*/ 2823310 h 3160643"/>
              <a:gd name="T30" fmla="*/ 1035694 w 3727174"/>
              <a:gd name="T31" fmla="*/ 2842516 h 3160643"/>
              <a:gd name="T32" fmla="*/ 965307 w 3727174"/>
              <a:gd name="T33" fmla="*/ 2852119 h 3160643"/>
              <a:gd name="T34" fmla="*/ 1075915 w 3727174"/>
              <a:gd name="T35" fmla="*/ 3053784 h 3160643"/>
              <a:gd name="T36" fmla="*/ 975362 w 3727174"/>
              <a:gd name="T37" fmla="*/ 2957753 h 3160643"/>
              <a:gd name="T38" fmla="*/ 754145 w 3727174"/>
              <a:gd name="T39" fmla="*/ 2564027 h 3160643"/>
              <a:gd name="T40" fmla="*/ 30165 w 3727174"/>
              <a:gd name="T41" fmla="*/ 1853397 h 3160643"/>
              <a:gd name="T42" fmla="*/ 804422 w 3727174"/>
              <a:gd name="T43" fmla="*/ 2516011 h 3160643"/>
              <a:gd name="T44" fmla="*/ 904975 w 3727174"/>
              <a:gd name="T45" fmla="*/ 2640851 h 3160643"/>
              <a:gd name="T46" fmla="*/ 1025639 w 3727174"/>
              <a:gd name="T47" fmla="*/ 2640851 h 3160643"/>
              <a:gd name="T48" fmla="*/ 1156357 w 3727174"/>
              <a:gd name="T49" fmla="*/ 2256727 h 3160643"/>
              <a:gd name="T50" fmla="*/ 1307187 w 3727174"/>
              <a:gd name="T51" fmla="*/ 1834191 h 3160643"/>
              <a:gd name="T52" fmla="*/ 1337352 w 3727174"/>
              <a:gd name="T53" fmla="*/ 1584510 h 3160643"/>
              <a:gd name="T54" fmla="*/ 1357463 w 3727174"/>
              <a:gd name="T55" fmla="*/ 1440464 h 3160643"/>
              <a:gd name="T56" fmla="*/ 1709398 w 3727174"/>
              <a:gd name="T57" fmla="*/ 1296417 h 3160643"/>
              <a:gd name="T58" fmla="*/ 1830061 w 3727174"/>
              <a:gd name="T59" fmla="*/ 1248402 h 3160643"/>
              <a:gd name="T60" fmla="*/ 1347407 w 3727174"/>
              <a:gd name="T61" fmla="*/ 1065943 h 3160643"/>
              <a:gd name="T62" fmla="*/ 723980 w 3727174"/>
              <a:gd name="T63" fmla="*/ 1027531 h 3160643"/>
              <a:gd name="T64" fmla="*/ 20110 w 3727174"/>
              <a:gd name="T65" fmla="*/ 1046737 h 3160643"/>
              <a:gd name="T66" fmla="*/ 30165 w 3727174"/>
              <a:gd name="T67" fmla="*/ 364918 h 3160643"/>
              <a:gd name="T68" fmla="*/ 0 w 3727174"/>
              <a:gd name="T69" fmla="*/ 9603 h 3160643"/>
              <a:gd name="T70" fmla="*/ 814477 w 3727174"/>
              <a:gd name="T71" fmla="*/ 0 h 3160643"/>
              <a:gd name="T72" fmla="*/ 1910503 w 3727174"/>
              <a:gd name="T73" fmla="*/ 460948 h 3160643"/>
              <a:gd name="T74" fmla="*/ 2292604 w 3727174"/>
              <a:gd name="T75" fmla="*/ 998721 h 3160643"/>
              <a:gd name="T76" fmla="*/ 2503765 w 3727174"/>
              <a:gd name="T77" fmla="*/ 998721 h 3160643"/>
              <a:gd name="T78" fmla="*/ 2785313 w 3727174"/>
              <a:gd name="T79" fmla="*/ 854675 h 3160643"/>
              <a:gd name="T80" fmla="*/ 2996473 w 3727174"/>
              <a:gd name="T81" fmla="*/ 845072 h 3160643"/>
              <a:gd name="T82" fmla="*/ 3298132 w 3727174"/>
              <a:gd name="T83" fmla="*/ 806660 h 3160643"/>
              <a:gd name="T84" fmla="*/ 3529403 w 3727174"/>
              <a:gd name="T85" fmla="*/ 720232 h 3160643"/>
              <a:gd name="T86" fmla="*/ 3720454 w 3727174"/>
              <a:gd name="T87" fmla="*/ 528170 h 3160643"/>
              <a:gd name="T88" fmla="*/ 3770731 w 3727174"/>
              <a:gd name="T89" fmla="*/ 547376 h 316064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727174" h="3160643">
                <a:moveTo>
                  <a:pt x="3727174" y="566530"/>
                </a:moveTo>
                <a:lnTo>
                  <a:pt x="3478695" y="795130"/>
                </a:lnTo>
                <a:lnTo>
                  <a:pt x="3140765" y="894521"/>
                </a:lnTo>
                <a:lnTo>
                  <a:pt x="2971800" y="934278"/>
                </a:lnTo>
                <a:lnTo>
                  <a:pt x="2782956" y="934278"/>
                </a:lnTo>
                <a:lnTo>
                  <a:pt x="2534478" y="1053548"/>
                </a:lnTo>
                <a:lnTo>
                  <a:pt x="2226365" y="1073426"/>
                </a:lnTo>
                <a:lnTo>
                  <a:pt x="1967947" y="1222513"/>
                </a:lnTo>
                <a:lnTo>
                  <a:pt x="1908313" y="1331843"/>
                </a:lnTo>
                <a:lnTo>
                  <a:pt x="1431234" y="1570382"/>
                </a:lnTo>
                <a:lnTo>
                  <a:pt x="1371600" y="1948069"/>
                </a:lnTo>
                <a:lnTo>
                  <a:pt x="1282147" y="2087217"/>
                </a:lnTo>
                <a:lnTo>
                  <a:pt x="1133060" y="2564295"/>
                </a:lnTo>
                <a:lnTo>
                  <a:pt x="974034" y="2892287"/>
                </a:lnTo>
                <a:lnTo>
                  <a:pt x="1212574" y="2922104"/>
                </a:lnTo>
                <a:lnTo>
                  <a:pt x="1023730" y="2941982"/>
                </a:lnTo>
                <a:lnTo>
                  <a:pt x="954156" y="2951921"/>
                </a:lnTo>
                <a:lnTo>
                  <a:pt x="1063487" y="3160643"/>
                </a:lnTo>
                <a:lnTo>
                  <a:pt x="964095" y="3061252"/>
                </a:lnTo>
                <a:lnTo>
                  <a:pt x="745434" y="2653748"/>
                </a:lnTo>
                <a:lnTo>
                  <a:pt x="29817" y="1918252"/>
                </a:lnTo>
                <a:lnTo>
                  <a:pt x="795130" y="2604052"/>
                </a:lnTo>
                <a:lnTo>
                  <a:pt x="894521" y="2733261"/>
                </a:lnTo>
                <a:lnTo>
                  <a:pt x="1013791" y="2733261"/>
                </a:lnTo>
                <a:lnTo>
                  <a:pt x="1143000" y="2335695"/>
                </a:lnTo>
                <a:lnTo>
                  <a:pt x="1292087" y="1898374"/>
                </a:lnTo>
                <a:lnTo>
                  <a:pt x="1321904" y="1639956"/>
                </a:lnTo>
                <a:lnTo>
                  <a:pt x="1341782" y="1490869"/>
                </a:lnTo>
                <a:lnTo>
                  <a:pt x="1689652" y="1341782"/>
                </a:lnTo>
                <a:lnTo>
                  <a:pt x="1808921" y="1292087"/>
                </a:lnTo>
                <a:lnTo>
                  <a:pt x="1331843" y="1103243"/>
                </a:lnTo>
                <a:lnTo>
                  <a:pt x="715617" y="1063487"/>
                </a:lnTo>
                <a:lnTo>
                  <a:pt x="19878" y="1083365"/>
                </a:lnTo>
                <a:lnTo>
                  <a:pt x="29817" y="377687"/>
                </a:lnTo>
                <a:lnTo>
                  <a:pt x="0" y="9939"/>
                </a:lnTo>
                <a:lnTo>
                  <a:pt x="805069" y="0"/>
                </a:lnTo>
                <a:lnTo>
                  <a:pt x="1888434" y="477078"/>
                </a:lnTo>
                <a:lnTo>
                  <a:pt x="2266121" y="1033669"/>
                </a:lnTo>
                <a:lnTo>
                  <a:pt x="2474843" y="1033669"/>
                </a:lnTo>
                <a:lnTo>
                  <a:pt x="2753139" y="884582"/>
                </a:lnTo>
                <a:lnTo>
                  <a:pt x="2961860" y="874643"/>
                </a:lnTo>
                <a:lnTo>
                  <a:pt x="3260034" y="834887"/>
                </a:lnTo>
                <a:lnTo>
                  <a:pt x="3488634" y="745435"/>
                </a:lnTo>
                <a:lnTo>
                  <a:pt x="3677478" y="546652"/>
                </a:lnTo>
                <a:lnTo>
                  <a:pt x="3727174" y="566530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0" name="Forme libre 11"/>
          <p:cNvSpPr>
            <a:spLocks/>
          </p:cNvSpPr>
          <p:nvPr/>
        </p:nvSpPr>
        <p:spPr bwMode="auto">
          <a:xfrm>
            <a:off x="3993853" y="3011282"/>
            <a:ext cx="1161462" cy="384542"/>
          </a:xfrm>
          <a:custGeom>
            <a:avLst/>
            <a:gdLst/>
            <a:ahLst/>
            <a:cxnLst/>
            <a:rect l="0" t="0" r="r" b="b"/>
            <a:pathLst>
              <a:path w="1254326" h="455501">
                <a:moveTo>
                  <a:pt x="0" y="78183"/>
                </a:moveTo>
                <a:lnTo>
                  <a:pt x="74784" y="61187"/>
                </a:lnTo>
                <a:lnTo>
                  <a:pt x="71384" y="101978"/>
                </a:lnTo>
                <a:lnTo>
                  <a:pt x="61187" y="183560"/>
                </a:lnTo>
                <a:lnTo>
                  <a:pt x="108776" y="217553"/>
                </a:lnTo>
                <a:lnTo>
                  <a:pt x="129172" y="248146"/>
                </a:lnTo>
                <a:lnTo>
                  <a:pt x="149567" y="244747"/>
                </a:lnTo>
                <a:lnTo>
                  <a:pt x="231149" y="244747"/>
                </a:lnTo>
                <a:lnTo>
                  <a:pt x="271940" y="217553"/>
                </a:lnTo>
                <a:lnTo>
                  <a:pt x="285538" y="173362"/>
                </a:lnTo>
                <a:lnTo>
                  <a:pt x="309332" y="132571"/>
                </a:lnTo>
                <a:lnTo>
                  <a:pt x="367120" y="115575"/>
                </a:lnTo>
                <a:lnTo>
                  <a:pt x="380717" y="84982"/>
                </a:lnTo>
                <a:lnTo>
                  <a:pt x="407911" y="40791"/>
                </a:lnTo>
                <a:lnTo>
                  <a:pt x="458900" y="61187"/>
                </a:lnTo>
                <a:lnTo>
                  <a:pt x="503090" y="47590"/>
                </a:lnTo>
                <a:lnTo>
                  <a:pt x="540482" y="44191"/>
                </a:lnTo>
                <a:lnTo>
                  <a:pt x="581273" y="67985"/>
                </a:lnTo>
                <a:lnTo>
                  <a:pt x="577874" y="91780"/>
                </a:lnTo>
                <a:lnTo>
                  <a:pt x="540482" y="81582"/>
                </a:lnTo>
                <a:lnTo>
                  <a:pt x="520086" y="81582"/>
                </a:lnTo>
                <a:lnTo>
                  <a:pt x="506489" y="112176"/>
                </a:lnTo>
                <a:lnTo>
                  <a:pt x="526885" y="139370"/>
                </a:lnTo>
                <a:lnTo>
                  <a:pt x="537082" y="95180"/>
                </a:lnTo>
                <a:lnTo>
                  <a:pt x="540482" y="81582"/>
                </a:lnTo>
                <a:lnTo>
                  <a:pt x="581273" y="95180"/>
                </a:lnTo>
                <a:lnTo>
                  <a:pt x="625463" y="118974"/>
                </a:lnTo>
                <a:lnTo>
                  <a:pt x="696848" y="156366"/>
                </a:lnTo>
                <a:lnTo>
                  <a:pt x="700247" y="244747"/>
                </a:lnTo>
                <a:lnTo>
                  <a:pt x="700247" y="275340"/>
                </a:lnTo>
                <a:lnTo>
                  <a:pt x="666254" y="261743"/>
                </a:lnTo>
                <a:lnTo>
                  <a:pt x="628862" y="237948"/>
                </a:lnTo>
                <a:lnTo>
                  <a:pt x="611866" y="237948"/>
                </a:lnTo>
                <a:lnTo>
                  <a:pt x="577874" y="244747"/>
                </a:lnTo>
                <a:lnTo>
                  <a:pt x="533683" y="203956"/>
                </a:lnTo>
                <a:lnTo>
                  <a:pt x="533683" y="163165"/>
                </a:lnTo>
                <a:lnTo>
                  <a:pt x="520086" y="149568"/>
                </a:lnTo>
                <a:lnTo>
                  <a:pt x="496291" y="149568"/>
                </a:lnTo>
                <a:lnTo>
                  <a:pt x="486094" y="166564"/>
                </a:lnTo>
                <a:lnTo>
                  <a:pt x="499691" y="176762"/>
                </a:lnTo>
                <a:lnTo>
                  <a:pt x="503090" y="203956"/>
                </a:lnTo>
                <a:lnTo>
                  <a:pt x="537082" y="207355"/>
                </a:lnTo>
                <a:lnTo>
                  <a:pt x="571075" y="234549"/>
                </a:lnTo>
                <a:lnTo>
                  <a:pt x="615265" y="248146"/>
                </a:lnTo>
                <a:lnTo>
                  <a:pt x="652657" y="302534"/>
                </a:lnTo>
                <a:lnTo>
                  <a:pt x="683251" y="295736"/>
                </a:lnTo>
                <a:lnTo>
                  <a:pt x="690049" y="261743"/>
                </a:lnTo>
                <a:lnTo>
                  <a:pt x="751236" y="251545"/>
                </a:lnTo>
                <a:lnTo>
                  <a:pt x="866810" y="285538"/>
                </a:lnTo>
                <a:lnTo>
                  <a:pt x="900803" y="312732"/>
                </a:lnTo>
                <a:lnTo>
                  <a:pt x="927997" y="326329"/>
                </a:lnTo>
                <a:lnTo>
                  <a:pt x="965389" y="305933"/>
                </a:lnTo>
                <a:lnTo>
                  <a:pt x="941594" y="278739"/>
                </a:lnTo>
                <a:lnTo>
                  <a:pt x="958590" y="275340"/>
                </a:lnTo>
                <a:lnTo>
                  <a:pt x="951792" y="254945"/>
                </a:lnTo>
                <a:lnTo>
                  <a:pt x="941594" y="248146"/>
                </a:lnTo>
                <a:lnTo>
                  <a:pt x="934795" y="217553"/>
                </a:lnTo>
                <a:lnTo>
                  <a:pt x="931396" y="176762"/>
                </a:lnTo>
                <a:lnTo>
                  <a:pt x="978986" y="149568"/>
                </a:lnTo>
                <a:lnTo>
                  <a:pt x="1023176" y="156366"/>
                </a:lnTo>
                <a:lnTo>
                  <a:pt x="1060568" y="112176"/>
                </a:lnTo>
                <a:lnTo>
                  <a:pt x="1036773" y="74784"/>
                </a:lnTo>
                <a:lnTo>
                  <a:pt x="1036773" y="3400"/>
                </a:lnTo>
                <a:lnTo>
                  <a:pt x="1074165" y="0"/>
                </a:lnTo>
                <a:lnTo>
                  <a:pt x="1142150" y="30594"/>
                </a:lnTo>
                <a:lnTo>
                  <a:pt x="1155747" y="71385"/>
                </a:lnTo>
                <a:lnTo>
                  <a:pt x="1142150" y="95180"/>
                </a:lnTo>
                <a:lnTo>
                  <a:pt x="1084363" y="112176"/>
                </a:lnTo>
                <a:lnTo>
                  <a:pt x="1057169" y="118974"/>
                </a:lnTo>
                <a:lnTo>
                  <a:pt x="1023176" y="173362"/>
                </a:lnTo>
                <a:lnTo>
                  <a:pt x="1026575" y="220952"/>
                </a:lnTo>
                <a:lnTo>
                  <a:pt x="1019777" y="285538"/>
                </a:lnTo>
                <a:lnTo>
                  <a:pt x="1074165" y="322930"/>
                </a:lnTo>
                <a:lnTo>
                  <a:pt x="1012978" y="329728"/>
                </a:lnTo>
                <a:lnTo>
                  <a:pt x="958590" y="339926"/>
                </a:lnTo>
                <a:lnTo>
                  <a:pt x="972187" y="356922"/>
                </a:lnTo>
                <a:lnTo>
                  <a:pt x="1012978" y="356922"/>
                </a:lnTo>
                <a:lnTo>
                  <a:pt x="1036773" y="329728"/>
                </a:lnTo>
                <a:lnTo>
                  <a:pt x="1077564" y="333127"/>
                </a:lnTo>
                <a:lnTo>
                  <a:pt x="1186340" y="377318"/>
                </a:lnTo>
                <a:lnTo>
                  <a:pt x="1254326" y="363721"/>
                </a:lnTo>
                <a:lnTo>
                  <a:pt x="1193139" y="384116"/>
                </a:lnTo>
                <a:lnTo>
                  <a:pt x="1131952" y="370519"/>
                </a:lnTo>
                <a:lnTo>
                  <a:pt x="1182941" y="445303"/>
                </a:lnTo>
                <a:lnTo>
                  <a:pt x="1145549" y="455501"/>
                </a:lnTo>
                <a:lnTo>
                  <a:pt x="1118355" y="445303"/>
                </a:lnTo>
                <a:lnTo>
                  <a:pt x="1070766" y="394314"/>
                </a:lnTo>
                <a:lnTo>
                  <a:pt x="815822" y="360322"/>
                </a:lnTo>
                <a:lnTo>
                  <a:pt x="628862" y="322930"/>
                </a:lnTo>
                <a:lnTo>
                  <a:pt x="560877" y="305933"/>
                </a:lnTo>
                <a:lnTo>
                  <a:pt x="533683" y="302534"/>
                </a:lnTo>
                <a:lnTo>
                  <a:pt x="506489" y="285538"/>
                </a:lnTo>
                <a:lnTo>
                  <a:pt x="452101" y="309333"/>
                </a:lnTo>
                <a:lnTo>
                  <a:pt x="390914" y="299135"/>
                </a:lnTo>
                <a:lnTo>
                  <a:pt x="343325" y="282139"/>
                </a:lnTo>
                <a:lnTo>
                  <a:pt x="258343" y="305933"/>
                </a:lnTo>
                <a:lnTo>
                  <a:pt x="190358" y="312732"/>
                </a:lnTo>
                <a:lnTo>
                  <a:pt x="125772" y="261743"/>
                </a:lnTo>
                <a:lnTo>
                  <a:pt x="98578" y="261743"/>
                </a:lnTo>
                <a:lnTo>
                  <a:pt x="20395" y="217553"/>
                </a:lnTo>
                <a:lnTo>
                  <a:pt x="0" y="78183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61" name="Forme libre 12"/>
          <p:cNvSpPr>
            <a:spLocks/>
          </p:cNvSpPr>
          <p:nvPr/>
        </p:nvSpPr>
        <p:spPr bwMode="auto">
          <a:xfrm>
            <a:off x="5466831" y="3043648"/>
            <a:ext cx="1655303" cy="856867"/>
          </a:xfrm>
          <a:custGeom>
            <a:avLst/>
            <a:gdLst>
              <a:gd name="T0" fmla="*/ 123444 w 1787652"/>
              <a:gd name="T1" fmla="*/ 914400 h 1014984"/>
              <a:gd name="T2" fmla="*/ 18288 w 1787652"/>
              <a:gd name="T3" fmla="*/ 978408 h 1014984"/>
              <a:gd name="T4" fmla="*/ 0 w 1787652"/>
              <a:gd name="T5" fmla="*/ 1014984 h 1014984"/>
              <a:gd name="T6" fmla="*/ 91440 w 1787652"/>
              <a:gd name="T7" fmla="*/ 1014984 h 1014984"/>
              <a:gd name="T8" fmla="*/ 178308 w 1787652"/>
              <a:gd name="T9" fmla="*/ 969264 h 1014984"/>
              <a:gd name="T10" fmla="*/ 260604 w 1787652"/>
              <a:gd name="T11" fmla="*/ 932688 h 1014984"/>
              <a:gd name="T12" fmla="*/ 370332 w 1787652"/>
              <a:gd name="T13" fmla="*/ 932688 h 1014984"/>
              <a:gd name="T14" fmla="*/ 612648 w 1787652"/>
              <a:gd name="T15" fmla="*/ 845820 h 1014984"/>
              <a:gd name="T16" fmla="*/ 992124 w 1787652"/>
              <a:gd name="T17" fmla="*/ 726948 h 1014984"/>
              <a:gd name="T18" fmla="*/ 1152144 w 1787652"/>
              <a:gd name="T19" fmla="*/ 658368 h 1014984"/>
              <a:gd name="T20" fmla="*/ 1481328 w 1787652"/>
              <a:gd name="T21" fmla="*/ 585216 h 1014984"/>
              <a:gd name="T22" fmla="*/ 1591056 w 1787652"/>
              <a:gd name="T23" fmla="*/ 434340 h 1014984"/>
              <a:gd name="T24" fmla="*/ 1563624 w 1787652"/>
              <a:gd name="T25" fmla="*/ 329184 h 1014984"/>
              <a:gd name="T26" fmla="*/ 1586484 w 1787652"/>
              <a:gd name="T27" fmla="*/ 160020 h 1014984"/>
              <a:gd name="T28" fmla="*/ 1577340 w 1787652"/>
              <a:gd name="T29" fmla="*/ 109728 h 1014984"/>
              <a:gd name="T30" fmla="*/ 1600200 w 1787652"/>
              <a:gd name="T31" fmla="*/ 91440 h 1014984"/>
              <a:gd name="T32" fmla="*/ 1696212 w 1787652"/>
              <a:gd name="T33" fmla="*/ 77724 h 1014984"/>
              <a:gd name="T34" fmla="*/ 1787652 w 1787652"/>
              <a:gd name="T35" fmla="*/ 59436 h 1014984"/>
              <a:gd name="T36" fmla="*/ 1760220 w 1787652"/>
              <a:gd name="T37" fmla="*/ 32004 h 1014984"/>
              <a:gd name="T38" fmla="*/ 1700784 w 1787652"/>
              <a:gd name="T39" fmla="*/ 36576 h 1014984"/>
              <a:gd name="T40" fmla="*/ 1645920 w 1787652"/>
              <a:gd name="T41" fmla="*/ 0 h 1014984"/>
              <a:gd name="T42" fmla="*/ 1499616 w 1787652"/>
              <a:gd name="T43" fmla="*/ 36576 h 1014984"/>
              <a:gd name="T44" fmla="*/ 1481328 w 1787652"/>
              <a:gd name="T45" fmla="*/ 96012 h 1014984"/>
              <a:gd name="T46" fmla="*/ 1485900 w 1787652"/>
              <a:gd name="T47" fmla="*/ 178308 h 1014984"/>
              <a:gd name="T48" fmla="*/ 1435608 w 1787652"/>
              <a:gd name="T49" fmla="*/ 370332 h 1014984"/>
              <a:gd name="T50" fmla="*/ 1371600 w 1787652"/>
              <a:gd name="T51" fmla="*/ 498348 h 1014984"/>
              <a:gd name="T52" fmla="*/ 1188720 w 1787652"/>
              <a:gd name="T53" fmla="*/ 534924 h 1014984"/>
              <a:gd name="T54" fmla="*/ 1133856 w 1787652"/>
              <a:gd name="T55" fmla="*/ 521208 h 1014984"/>
              <a:gd name="T56" fmla="*/ 1101852 w 1787652"/>
              <a:gd name="T57" fmla="*/ 484632 h 1014984"/>
              <a:gd name="T58" fmla="*/ 1060704 w 1787652"/>
              <a:gd name="T59" fmla="*/ 461772 h 1014984"/>
              <a:gd name="T60" fmla="*/ 1046988 w 1787652"/>
              <a:gd name="T61" fmla="*/ 502920 h 1014984"/>
              <a:gd name="T62" fmla="*/ 1056132 w 1787652"/>
              <a:gd name="T63" fmla="*/ 516636 h 1014984"/>
              <a:gd name="T64" fmla="*/ 1014984 w 1787652"/>
              <a:gd name="T65" fmla="*/ 507492 h 1014984"/>
              <a:gd name="T66" fmla="*/ 928116 w 1787652"/>
              <a:gd name="T67" fmla="*/ 443484 h 1014984"/>
              <a:gd name="T68" fmla="*/ 864108 w 1787652"/>
              <a:gd name="T69" fmla="*/ 379476 h 1014984"/>
              <a:gd name="T70" fmla="*/ 832104 w 1787652"/>
              <a:gd name="T71" fmla="*/ 356616 h 1014984"/>
              <a:gd name="T72" fmla="*/ 758952 w 1787652"/>
              <a:gd name="T73" fmla="*/ 347472 h 1014984"/>
              <a:gd name="T74" fmla="*/ 438912 w 1787652"/>
              <a:gd name="T75" fmla="*/ 315468 h 1014984"/>
              <a:gd name="T76" fmla="*/ 374904 w 1787652"/>
              <a:gd name="T77" fmla="*/ 324612 h 1014984"/>
              <a:gd name="T78" fmla="*/ 333756 w 1787652"/>
              <a:gd name="T79" fmla="*/ 342900 h 1014984"/>
              <a:gd name="T80" fmla="*/ 269748 w 1787652"/>
              <a:gd name="T81" fmla="*/ 315468 h 1014984"/>
              <a:gd name="T82" fmla="*/ 242316 w 1787652"/>
              <a:gd name="T83" fmla="*/ 352044 h 1014984"/>
              <a:gd name="T84" fmla="*/ 155448 w 1787652"/>
              <a:gd name="T85" fmla="*/ 361188 h 1014984"/>
              <a:gd name="T86" fmla="*/ 68580 w 1787652"/>
              <a:gd name="T87" fmla="*/ 288036 h 1014984"/>
              <a:gd name="T88" fmla="*/ 18288 w 1787652"/>
              <a:gd name="T89" fmla="*/ 283464 h 1014984"/>
              <a:gd name="T90" fmla="*/ 64008 w 1787652"/>
              <a:gd name="T91" fmla="*/ 342900 h 1014984"/>
              <a:gd name="T92" fmla="*/ 146304 w 1787652"/>
              <a:gd name="T93" fmla="*/ 374904 h 1014984"/>
              <a:gd name="T94" fmla="*/ 196596 w 1787652"/>
              <a:gd name="T95" fmla="*/ 393192 h 1014984"/>
              <a:gd name="T96" fmla="*/ 233172 w 1787652"/>
              <a:gd name="T97" fmla="*/ 361188 h 1014984"/>
              <a:gd name="T98" fmla="*/ 265176 w 1787652"/>
              <a:gd name="T99" fmla="*/ 388620 h 1014984"/>
              <a:gd name="T100" fmla="*/ 420624 w 1787652"/>
              <a:gd name="T101" fmla="*/ 361188 h 1014984"/>
              <a:gd name="T102" fmla="*/ 690372 w 1787652"/>
              <a:gd name="T103" fmla="*/ 393192 h 1014984"/>
              <a:gd name="T104" fmla="*/ 822960 w 1787652"/>
              <a:gd name="T105" fmla="*/ 384048 h 1014984"/>
              <a:gd name="T106" fmla="*/ 909828 w 1787652"/>
              <a:gd name="T107" fmla="*/ 466344 h 1014984"/>
              <a:gd name="T108" fmla="*/ 960120 w 1787652"/>
              <a:gd name="T109" fmla="*/ 502920 h 1014984"/>
              <a:gd name="T110" fmla="*/ 1051560 w 1787652"/>
              <a:gd name="T111" fmla="*/ 571500 h 1014984"/>
              <a:gd name="T112" fmla="*/ 1028700 w 1787652"/>
              <a:gd name="T113" fmla="*/ 630936 h 1014984"/>
              <a:gd name="T114" fmla="*/ 790956 w 1787652"/>
              <a:gd name="T115" fmla="*/ 731520 h 1014984"/>
              <a:gd name="T116" fmla="*/ 347472 w 1787652"/>
              <a:gd name="T117" fmla="*/ 868680 h 1014984"/>
              <a:gd name="T118" fmla="*/ 233172 w 1787652"/>
              <a:gd name="T119" fmla="*/ 891540 h 1014984"/>
              <a:gd name="T120" fmla="*/ 123444 w 1787652"/>
              <a:gd name="T121" fmla="*/ 914400 h 10149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787652" h="1014984">
                <a:moveTo>
                  <a:pt x="123444" y="914400"/>
                </a:moveTo>
                <a:lnTo>
                  <a:pt x="18288" y="978408"/>
                </a:lnTo>
                <a:lnTo>
                  <a:pt x="0" y="1014984"/>
                </a:lnTo>
                <a:lnTo>
                  <a:pt x="91440" y="1014984"/>
                </a:lnTo>
                <a:lnTo>
                  <a:pt x="178308" y="969264"/>
                </a:lnTo>
                <a:lnTo>
                  <a:pt x="260604" y="932688"/>
                </a:lnTo>
                <a:lnTo>
                  <a:pt x="370332" y="932688"/>
                </a:lnTo>
                <a:lnTo>
                  <a:pt x="612648" y="845820"/>
                </a:lnTo>
                <a:lnTo>
                  <a:pt x="992124" y="726948"/>
                </a:lnTo>
                <a:lnTo>
                  <a:pt x="1152144" y="658368"/>
                </a:lnTo>
                <a:lnTo>
                  <a:pt x="1481328" y="585216"/>
                </a:lnTo>
                <a:lnTo>
                  <a:pt x="1591056" y="434340"/>
                </a:lnTo>
                <a:lnTo>
                  <a:pt x="1563624" y="329184"/>
                </a:lnTo>
                <a:lnTo>
                  <a:pt x="1586484" y="160020"/>
                </a:lnTo>
                <a:lnTo>
                  <a:pt x="1577340" y="109728"/>
                </a:lnTo>
                <a:lnTo>
                  <a:pt x="1600200" y="91440"/>
                </a:lnTo>
                <a:lnTo>
                  <a:pt x="1696212" y="77724"/>
                </a:lnTo>
                <a:lnTo>
                  <a:pt x="1787652" y="59436"/>
                </a:lnTo>
                <a:lnTo>
                  <a:pt x="1760220" y="32004"/>
                </a:lnTo>
                <a:lnTo>
                  <a:pt x="1700784" y="36576"/>
                </a:lnTo>
                <a:lnTo>
                  <a:pt x="1645920" y="0"/>
                </a:lnTo>
                <a:lnTo>
                  <a:pt x="1499616" y="36576"/>
                </a:lnTo>
                <a:lnTo>
                  <a:pt x="1481328" y="96012"/>
                </a:lnTo>
                <a:lnTo>
                  <a:pt x="1485900" y="178308"/>
                </a:lnTo>
                <a:lnTo>
                  <a:pt x="1435608" y="370332"/>
                </a:lnTo>
                <a:lnTo>
                  <a:pt x="1371600" y="498348"/>
                </a:lnTo>
                <a:lnTo>
                  <a:pt x="1188720" y="534924"/>
                </a:lnTo>
                <a:lnTo>
                  <a:pt x="1133856" y="521208"/>
                </a:lnTo>
                <a:lnTo>
                  <a:pt x="1101852" y="484632"/>
                </a:lnTo>
                <a:lnTo>
                  <a:pt x="1060704" y="461772"/>
                </a:lnTo>
                <a:lnTo>
                  <a:pt x="1046988" y="502920"/>
                </a:lnTo>
                <a:lnTo>
                  <a:pt x="1056132" y="516636"/>
                </a:lnTo>
                <a:lnTo>
                  <a:pt x="1014984" y="507492"/>
                </a:lnTo>
                <a:lnTo>
                  <a:pt x="928116" y="443484"/>
                </a:lnTo>
                <a:lnTo>
                  <a:pt x="864108" y="379476"/>
                </a:lnTo>
                <a:lnTo>
                  <a:pt x="832104" y="356616"/>
                </a:lnTo>
                <a:lnTo>
                  <a:pt x="758952" y="347472"/>
                </a:lnTo>
                <a:lnTo>
                  <a:pt x="438912" y="315468"/>
                </a:lnTo>
                <a:lnTo>
                  <a:pt x="374904" y="324612"/>
                </a:lnTo>
                <a:lnTo>
                  <a:pt x="333756" y="342900"/>
                </a:lnTo>
                <a:lnTo>
                  <a:pt x="269748" y="315468"/>
                </a:lnTo>
                <a:lnTo>
                  <a:pt x="242316" y="352044"/>
                </a:lnTo>
                <a:lnTo>
                  <a:pt x="155448" y="361188"/>
                </a:lnTo>
                <a:lnTo>
                  <a:pt x="68580" y="288036"/>
                </a:lnTo>
                <a:lnTo>
                  <a:pt x="18288" y="283464"/>
                </a:lnTo>
                <a:lnTo>
                  <a:pt x="64008" y="342900"/>
                </a:lnTo>
                <a:lnTo>
                  <a:pt x="146304" y="374904"/>
                </a:lnTo>
                <a:lnTo>
                  <a:pt x="196596" y="393192"/>
                </a:lnTo>
                <a:lnTo>
                  <a:pt x="233172" y="361188"/>
                </a:lnTo>
                <a:lnTo>
                  <a:pt x="265176" y="388620"/>
                </a:lnTo>
                <a:lnTo>
                  <a:pt x="420624" y="361188"/>
                </a:lnTo>
                <a:lnTo>
                  <a:pt x="690372" y="393192"/>
                </a:lnTo>
                <a:lnTo>
                  <a:pt x="822960" y="384048"/>
                </a:lnTo>
                <a:lnTo>
                  <a:pt x="909828" y="466344"/>
                </a:lnTo>
                <a:lnTo>
                  <a:pt x="960120" y="502920"/>
                </a:lnTo>
                <a:lnTo>
                  <a:pt x="1051560" y="571500"/>
                </a:lnTo>
                <a:lnTo>
                  <a:pt x="1028700" y="630936"/>
                </a:lnTo>
                <a:lnTo>
                  <a:pt x="790956" y="731520"/>
                </a:lnTo>
                <a:lnTo>
                  <a:pt x="347472" y="868680"/>
                </a:lnTo>
                <a:lnTo>
                  <a:pt x="233172" y="891540"/>
                </a:lnTo>
                <a:lnTo>
                  <a:pt x="123444" y="914400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3" name="Forme libre 16"/>
          <p:cNvSpPr>
            <a:spLocks/>
          </p:cNvSpPr>
          <p:nvPr/>
        </p:nvSpPr>
        <p:spPr bwMode="auto">
          <a:xfrm>
            <a:off x="5124817" y="3460837"/>
            <a:ext cx="408281" cy="454678"/>
          </a:xfrm>
          <a:custGeom>
            <a:avLst/>
            <a:gdLst>
              <a:gd name="T0" fmla="*/ 0 w 440925"/>
              <a:gd name="T1" fmla="*/ 0 h 538579"/>
              <a:gd name="T2" fmla="*/ 47348 w 440925"/>
              <a:gd name="T3" fmla="*/ 73981 h 538579"/>
              <a:gd name="T4" fmla="*/ 106532 w 440925"/>
              <a:gd name="T5" fmla="*/ 162757 h 538579"/>
              <a:gd name="T6" fmla="*/ 103573 w 440925"/>
              <a:gd name="T7" fmla="*/ 186431 h 538579"/>
              <a:gd name="T8" fmla="*/ 142043 w 440925"/>
              <a:gd name="T9" fmla="*/ 242656 h 538579"/>
              <a:gd name="T10" fmla="*/ 159798 w 440925"/>
              <a:gd name="T11" fmla="*/ 269289 h 538579"/>
              <a:gd name="T12" fmla="*/ 174595 w 440925"/>
              <a:gd name="T13" fmla="*/ 310718 h 538579"/>
              <a:gd name="T14" fmla="*/ 201228 w 440925"/>
              <a:gd name="T15" fmla="*/ 343270 h 538579"/>
              <a:gd name="T16" fmla="*/ 227861 w 440925"/>
              <a:gd name="T17" fmla="*/ 352148 h 538579"/>
              <a:gd name="T18" fmla="*/ 266331 w 440925"/>
              <a:gd name="T19" fmla="*/ 402454 h 538579"/>
              <a:gd name="T20" fmla="*/ 275208 w 440925"/>
              <a:gd name="T21" fmla="*/ 435006 h 538579"/>
              <a:gd name="T22" fmla="*/ 343270 w 440925"/>
              <a:gd name="T23" fmla="*/ 485313 h 538579"/>
              <a:gd name="T24" fmla="*/ 349189 w 440925"/>
              <a:gd name="T25" fmla="*/ 500109 h 538579"/>
              <a:gd name="T26" fmla="*/ 393577 w 440925"/>
              <a:gd name="T27" fmla="*/ 517864 h 538579"/>
              <a:gd name="T28" fmla="*/ 420210 w 440925"/>
              <a:gd name="T29" fmla="*/ 538579 h 538579"/>
              <a:gd name="T30" fmla="*/ 440925 w 440925"/>
              <a:gd name="T31" fmla="*/ 523783 h 538579"/>
              <a:gd name="T32" fmla="*/ 405414 w 440925"/>
              <a:gd name="T33" fmla="*/ 476435 h 538579"/>
              <a:gd name="T34" fmla="*/ 390618 w 440925"/>
              <a:gd name="T35" fmla="*/ 420210 h 538579"/>
              <a:gd name="T36" fmla="*/ 334393 w 440925"/>
              <a:gd name="T37" fmla="*/ 366944 h 538579"/>
              <a:gd name="T38" fmla="*/ 171635 w 440925"/>
              <a:gd name="T39" fmla="*/ 180513 h 538579"/>
              <a:gd name="T40" fmla="*/ 133165 w 440925"/>
              <a:gd name="T41" fmla="*/ 127247 h 538579"/>
              <a:gd name="T42" fmla="*/ 68063 w 440925"/>
              <a:gd name="T43" fmla="*/ 59184 h 538579"/>
              <a:gd name="T44" fmla="*/ 0 w 440925"/>
              <a:gd name="T45" fmla="*/ 0 h 53857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40925" h="538579">
                <a:moveTo>
                  <a:pt x="0" y="0"/>
                </a:moveTo>
                <a:lnTo>
                  <a:pt x="47348" y="73981"/>
                </a:lnTo>
                <a:lnTo>
                  <a:pt x="106532" y="162757"/>
                </a:lnTo>
                <a:lnTo>
                  <a:pt x="103573" y="186431"/>
                </a:lnTo>
                <a:lnTo>
                  <a:pt x="142043" y="242656"/>
                </a:lnTo>
                <a:lnTo>
                  <a:pt x="159798" y="269289"/>
                </a:lnTo>
                <a:lnTo>
                  <a:pt x="174595" y="310718"/>
                </a:lnTo>
                <a:lnTo>
                  <a:pt x="201228" y="343270"/>
                </a:lnTo>
                <a:lnTo>
                  <a:pt x="227861" y="352148"/>
                </a:lnTo>
                <a:lnTo>
                  <a:pt x="266331" y="402454"/>
                </a:lnTo>
                <a:lnTo>
                  <a:pt x="275208" y="435006"/>
                </a:lnTo>
                <a:lnTo>
                  <a:pt x="343270" y="485313"/>
                </a:lnTo>
                <a:lnTo>
                  <a:pt x="349189" y="500109"/>
                </a:lnTo>
                <a:lnTo>
                  <a:pt x="393577" y="517864"/>
                </a:lnTo>
                <a:lnTo>
                  <a:pt x="420210" y="538579"/>
                </a:lnTo>
                <a:lnTo>
                  <a:pt x="440925" y="523783"/>
                </a:lnTo>
                <a:lnTo>
                  <a:pt x="405414" y="476435"/>
                </a:lnTo>
                <a:lnTo>
                  <a:pt x="390618" y="420210"/>
                </a:lnTo>
                <a:lnTo>
                  <a:pt x="334393" y="366944"/>
                </a:lnTo>
                <a:lnTo>
                  <a:pt x="171635" y="180513"/>
                </a:lnTo>
                <a:lnTo>
                  <a:pt x="133165" y="127247"/>
                </a:lnTo>
                <a:lnTo>
                  <a:pt x="68063" y="59184"/>
                </a:lnTo>
                <a:lnTo>
                  <a:pt x="0" y="0"/>
                </a:lnTo>
                <a:close/>
              </a:path>
            </a:pathLst>
          </a:custGeom>
          <a:pattFill prst="ltHorz">
            <a:fgClr>
              <a:srgbClr val="FF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4" name="Forme libre 17"/>
          <p:cNvSpPr>
            <a:spLocks/>
          </p:cNvSpPr>
          <p:nvPr/>
        </p:nvSpPr>
        <p:spPr bwMode="auto">
          <a:xfrm>
            <a:off x="3575480" y="3077576"/>
            <a:ext cx="1302071" cy="2393701"/>
          </a:xfrm>
          <a:custGeom>
            <a:avLst/>
            <a:gdLst>
              <a:gd name="T0" fmla="*/ 1406178 w 1406178"/>
              <a:gd name="T1" fmla="*/ 2758568 h 2835409"/>
              <a:gd name="T2" fmla="*/ 1290918 w 1406178"/>
              <a:gd name="T3" fmla="*/ 2766252 h 2835409"/>
              <a:gd name="T4" fmla="*/ 1221762 w 1406178"/>
              <a:gd name="T5" fmla="*/ 2704780 h 2835409"/>
              <a:gd name="T6" fmla="*/ 868296 w 1406178"/>
              <a:gd name="T7" fmla="*/ 2282158 h 2835409"/>
              <a:gd name="T8" fmla="*/ 245889 w 1406178"/>
              <a:gd name="T9" fmla="*/ 1421546 h 2835409"/>
              <a:gd name="T10" fmla="*/ 84525 w 1406178"/>
              <a:gd name="T11" fmla="*/ 1198709 h 2835409"/>
              <a:gd name="T12" fmla="*/ 345782 w 1406178"/>
              <a:gd name="T13" fmla="*/ 1344706 h 2835409"/>
              <a:gd name="T14" fmla="*/ 706931 w 1406178"/>
              <a:gd name="T15" fmla="*/ 1367758 h 2835409"/>
              <a:gd name="T16" fmla="*/ 783772 w 1406178"/>
              <a:gd name="T17" fmla="*/ 1321654 h 2835409"/>
              <a:gd name="T18" fmla="*/ 714615 w 1406178"/>
              <a:gd name="T19" fmla="*/ 1290918 h 2835409"/>
              <a:gd name="T20" fmla="*/ 660827 w 1406178"/>
              <a:gd name="T21" fmla="*/ 1306286 h 2835409"/>
              <a:gd name="T22" fmla="*/ 622407 w 1406178"/>
              <a:gd name="T23" fmla="*/ 1306286 h 2835409"/>
              <a:gd name="T24" fmla="*/ 537883 w 1406178"/>
              <a:gd name="T25" fmla="*/ 1313970 h 2835409"/>
              <a:gd name="T26" fmla="*/ 507146 w 1406178"/>
              <a:gd name="T27" fmla="*/ 1306286 h 2835409"/>
              <a:gd name="T28" fmla="*/ 453358 w 1406178"/>
              <a:gd name="T29" fmla="*/ 1267866 h 2835409"/>
              <a:gd name="T30" fmla="*/ 376518 w 1406178"/>
              <a:gd name="T31" fmla="*/ 1267866 h 2835409"/>
              <a:gd name="T32" fmla="*/ 276625 w 1406178"/>
              <a:gd name="T33" fmla="*/ 1252498 h 2835409"/>
              <a:gd name="T34" fmla="*/ 130629 w 1406178"/>
              <a:gd name="T35" fmla="*/ 1121869 h 2835409"/>
              <a:gd name="T36" fmla="*/ 107577 w 1406178"/>
              <a:gd name="T37" fmla="*/ 991240 h 2835409"/>
              <a:gd name="T38" fmla="*/ 23052 w 1406178"/>
              <a:gd name="T39" fmla="*/ 806824 h 2835409"/>
              <a:gd name="T40" fmla="*/ 92209 w 1406178"/>
              <a:gd name="T41" fmla="*/ 622407 h 2835409"/>
              <a:gd name="T42" fmla="*/ 153681 w 1406178"/>
              <a:gd name="T43" fmla="*/ 484094 h 2835409"/>
              <a:gd name="T44" fmla="*/ 315046 w 1406178"/>
              <a:gd name="T45" fmla="*/ 353466 h 2835409"/>
              <a:gd name="T46" fmla="*/ 414938 w 1406178"/>
              <a:gd name="T47" fmla="*/ 230521 h 2835409"/>
              <a:gd name="T48" fmla="*/ 522514 w 1406178"/>
              <a:gd name="T49" fmla="*/ 199785 h 2835409"/>
              <a:gd name="T50" fmla="*/ 468726 w 1406178"/>
              <a:gd name="T51" fmla="*/ 92209 h 2835409"/>
              <a:gd name="T52" fmla="*/ 407254 w 1406178"/>
              <a:gd name="T53" fmla="*/ 7684 h 2835409"/>
              <a:gd name="T54" fmla="*/ 299677 w 1406178"/>
              <a:gd name="T55" fmla="*/ 0 h 2835409"/>
              <a:gd name="T56" fmla="*/ 430306 w 1406178"/>
              <a:gd name="T57" fmla="*/ 92209 h 2835409"/>
              <a:gd name="T58" fmla="*/ 414938 w 1406178"/>
              <a:gd name="T59" fmla="*/ 176733 h 2835409"/>
              <a:gd name="T60" fmla="*/ 345782 w 1406178"/>
              <a:gd name="T61" fmla="*/ 276625 h 2835409"/>
              <a:gd name="T62" fmla="*/ 268941 w 1406178"/>
              <a:gd name="T63" fmla="*/ 338098 h 2835409"/>
              <a:gd name="T64" fmla="*/ 169049 w 1406178"/>
              <a:gd name="T65" fmla="*/ 437990 h 2835409"/>
              <a:gd name="T66" fmla="*/ 69156 w 1406178"/>
              <a:gd name="T67" fmla="*/ 537882 h 2835409"/>
              <a:gd name="T68" fmla="*/ 0 w 1406178"/>
              <a:gd name="T69" fmla="*/ 768404 h 2835409"/>
              <a:gd name="T70" fmla="*/ 7684 w 1406178"/>
              <a:gd name="T71" fmla="*/ 1183341 h 2835409"/>
              <a:gd name="T72" fmla="*/ 61472 w 1406178"/>
              <a:gd name="T73" fmla="*/ 1237130 h 2835409"/>
              <a:gd name="T74" fmla="*/ 145997 w 1406178"/>
              <a:gd name="T75" fmla="*/ 1352390 h 2835409"/>
              <a:gd name="T76" fmla="*/ 268941 w 1406178"/>
              <a:gd name="T77" fmla="*/ 1490703 h 2835409"/>
              <a:gd name="T78" fmla="*/ 491778 w 1406178"/>
              <a:gd name="T79" fmla="*/ 1828800 h 2835409"/>
              <a:gd name="T80" fmla="*/ 691563 w 1406178"/>
              <a:gd name="T81" fmla="*/ 2097741 h 2835409"/>
              <a:gd name="T82" fmla="*/ 937452 w 1406178"/>
              <a:gd name="T83" fmla="*/ 2405103 h 2835409"/>
              <a:gd name="T84" fmla="*/ 1167973 w 1406178"/>
              <a:gd name="T85" fmla="*/ 2704780 h 2835409"/>
              <a:gd name="T86" fmla="*/ 1360074 w 1406178"/>
              <a:gd name="T87" fmla="*/ 2835409 h 2835409"/>
              <a:gd name="T88" fmla="*/ 1406178 w 1406178"/>
              <a:gd name="T89" fmla="*/ 2758568 h 283540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406178" h="2835409">
                <a:moveTo>
                  <a:pt x="1406178" y="2758568"/>
                </a:moveTo>
                <a:lnTo>
                  <a:pt x="1290918" y="2766252"/>
                </a:lnTo>
                <a:lnTo>
                  <a:pt x="1221762" y="2704780"/>
                </a:lnTo>
                <a:lnTo>
                  <a:pt x="868296" y="2282158"/>
                </a:lnTo>
                <a:lnTo>
                  <a:pt x="245889" y="1421546"/>
                </a:lnTo>
                <a:lnTo>
                  <a:pt x="84525" y="1198709"/>
                </a:lnTo>
                <a:lnTo>
                  <a:pt x="345782" y="1344706"/>
                </a:lnTo>
                <a:lnTo>
                  <a:pt x="706931" y="1367758"/>
                </a:lnTo>
                <a:lnTo>
                  <a:pt x="783772" y="1321654"/>
                </a:lnTo>
                <a:lnTo>
                  <a:pt x="714615" y="1290918"/>
                </a:lnTo>
                <a:lnTo>
                  <a:pt x="660827" y="1306286"/>
                </a:lnTo>
                <a:lnTo>
                  <a:pt x="622407" y="1306286"/>
                </a:lnTo>
                <a:lnTo>
                  <a:pt x="537883" y="1313970"/>
                </a:lnTo>
                <a:lnTo>
                  <a:pt x="507146" y="1306286"/>
                </a:lnTo>
                <a:lnTo>
                  <a:pt x="453358" y="1267866"/>
                </a:lnTo>
                <a:lnTo>
                  <a:pt x="376518" y="1267866"/>
                </a:lnTo>
                <a:lnTo>
                  <a:pt x="276625" y="1252498"/>
                </a:lnTo>
                <a:lnTo>
                  <a:pt x="130629" y="1121869"/>
                </a:lnTo>
                <a:lnTo>
                  <a:pt x="107577" y="991240"/>
                </a:lnTo>
                <a:lnTo>
                  <a:pt x="23052" y="806824"/>
                </a:lnTo>
                <a:lnTo>
                  <a:pt x="92209" y="622407"/>
                </a:lnTo>
                <a:lnTo>
                  <a:pt x="153681" y="484094"/>
                </a:lnTo>
                <a:lnTo>
                  <a:pt x="315046" y="353466"/>
                </a:lnTo>
                <a:lnTo>
                  <a:pt x="414938" y="230521"/>
                </a:lnTo>
                <a:lnTo>
                  <a:pt x="522514" y="199785"/>
                </a:lnTo>
                <a:lnTo>
                  <a:pt x="468726" y="92209"/>
                </a:lnTo>
                <a:lnTo>
                  <a:pt x="407254" y="7684"/>
                </a:lnTo>
                <a:lnTo>
                  <a:pt x="299677" y="0"/>
                </a:lnTo>
                <a:lnTo>
                  <a:pt x="430306" y="92209"/>
                </a:lnTo>
                <a:lnTo>
                  <a:pt x="414938" y="176733"/>
                </a:lnTo>
                <a:lnTo>
                  <a:pt x="345782" y="276625"/>
                </a:lnTo>
                <a:lnTo>
                  <a:pt x="268941" y="338098"/>
                </a:lnTo>
                <a:lnTo>
                  <a:pt x="169049" y="437990"/>
                </a:lnTo>
                <a:lnTo>
                  <a:pt x="69156" y="537882"/>
                </a:lnTo>
                <a:lnTo>
                  <a:pt x="0" y="768404"/>
                </a:lnTo>
                <a:lnTo>
                  <a:pt x="7684" y="1183341"/>
                </a:lnTo>
                <a:lnTo>
                  <a:pt x="61472" y="1237130"/>
                </a:lnTo>
                <a:lnTo>
                  <a:pt x="145997" y="1352390"/>
                </a:lnTo>
                <a:lnTo>
                  <a:pt x="268941" y="1490703"/>
                </a:lnTo>
                <a:lnTo>
                  <a:pt x="491778" y="1828800"/>
                </a:lnTo>
                <a:lnTo>
                  <a:pt x="691563" y="2097741"/>
                </a:lnTo>
                <a:lnTo>
                  <a:pt x="937452" y="2405103"/>
                </a:lnTo>
                <a:lnTo>
                  <a:pt x="1167973" y="2704780"/>
                </a:lnTo>
                <a:lnTo>
                  <a:pt x="1360074" y="2835409"/>
                </a:lnTo>
                <a:lnTo>
                  <a:pt x="1406178" y="2758568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5" name="Forme libre 18"/>
          <p:cNvSpPr>
            <a:spLocks/>
          </p:cNvSpPr>
          <p:nvPr/>
        </p:nvSpPr>
        <p:spPr bwMode="auto">
          <a:xfrm>
            <a:off x="1919606" y="1823392"/>
            <a:ext cx="2040931" cy="2540529"/>
          </a:xfrm>
          <a:custGeom>
            <a:avLst/>
            <a:gdLst/>
            <a:ahLst/>
            <a:cxnLst/>
            <a:rect l="0" t="0" r="r" b="b"/>
            <a:pathLst>
              <a:path w="2204113" h="3009331">
                <a:moveTo>
                  <a:pt x="682388" y="457200"/>
                </a:moveTo>
                <a:lnTo>
                  <a:pt x="716507" y="354842"/>
                </a:lnTo>
                <a:lnTo>
                  <a:pt x="750627" y="245660"/>
                </a:lnTo>
                <a:lnTo>
                  <a:pt x="736979" y="136478"/>
                </a:lnTo>
                <a:lnTo>
                  <a:pt x="716507" y="47767"/>
                </a:lnTo>
                <a:lnTo>
                  <a:pt x="627797" y="0"/>
                </a:lnTo>
                <a:lnTo>
                  <a:pt x="559558" y="27295"/>
                </a:lnTo>
                <a:lnTo>
                  <a:pt x="477671" y="68239"/>
                </a:lnTo>
                <a:lnTo>
                  <a:pt x="409433" y="163773"/>
                </a:lnTo>
                <a:lnTo>
                  <a:pt x="539086" y="272955"/>
                </a:lnTo>
                <a:lnTo>
                  <a:pt x="532262" y="361666"/>
                </a:lnTo>
                <a:lnTo>
                  <a:pt x="545910" y="443552"/>
                </a:lnTo>
                <a:lnTo>
                  <a:pt x="470848" y="470848"/>
                </a:lnTo>
                <a:lnTo>
                  <a:pt x="395785" y="484495"/>
                </a:lnTo>
                <a:lnTo>
                  <a:pt x="341194" y="491319"/>
                </a:lnTo>
                <a:lnTo>
                  <a:pt x="354842" y="545910"/>
                </a:lnTo>
                <a:lnTo>
                  <a:pt x="382137" y="614149"/>
                </a:lnTo>
                <a:lnTo>
                  <a:pt x="334370" y="716507"/>
                </a:lnTo>
                <a:lnTo>
                  <a:pt x="286603" y="750627"/>
                </a:lnTo>
                <a:lnTo>
                  <a:pt x="225188" y="866633"/>
                </a:lnTo>
                <a:lnTo>
                  <a:pt x="191068" y="887104"/>
                </a:lnTo>
                <a:lnTo>
                  <a:pt x="286603" y="914400"/>
                </a:lnTo>
                <a:lnTo>
                  <a:pt x="341194" y="839337"/>
                </a:lnTo>
                <a:lnTo>
                  <a:pt x="416256" y="832513"/>
                </a:lnTo>
                <a:lnTo>
                  <a:pt x="457200" y="791570"/>
                </a:lnTo>
                <a:lnTo>
                  <a:pt x="402609" y="907576"/>
                </a:lnTo>
                <a:lnTo>
                  <a:pt x="341194" y="1009934"/>
                </a:lnTo>
                <a:lnTo>
                  <a:pt x="409433" y="1037230"/>
                </a:lnTo>
                <a:lnTo>
                  <a:pt x="443552" y="1091821"/>
                </a:lnTo>
                <a:lnTo>
                  <a:pt x="491319" y="1139588"/>
                </a:lnTo>
                <a:lnTo>
                  <a:pt x="545910" y="1201003"/>
                </a:lnTo>
                <a:lnTo>
                  <a:pt x="566382" y="1330657"/>
                </a:lnTo>
                <a:lnTo>
                  <a:pt x="668740" y="1473958"/>
                </a:lnTo>
                <a:lnTo>
                  <a:pt x="846161" y="1931158"/>
                </a:lnTo>
                <a:lnTo>
                  <a:pt x="1098645" y="2586251"/>
                </a:lnTo>
                <a:lnTo>
                  <a:pt x="1091821" y="2681785"/>
                </a:lnTo>
                <a:lnTo>
                  <a:pt x="1016758" y="2722728"/>
                </a:lnTo>
                <a:lnTo>
                  <a:pt x="948519" y="2784143"/>
                </a:lnTo>
                <a:lnTo>
                  <a:pt x="887104" y="2790967"/>
                </a:lnTo>
                <a:lnTo>
                  <a:pt x="818865" y="2900149"/>
                </a:lnTo>
                <a:lnTo>
                  <a:pt x="764274" y="2941092"/>
                </a:lnTo>
                <a:lnTo>
                  <a:pt x="634621" y="2941092"/>
                </a:lnTo>
                <a:lnTo>
                  <a:pt x="525439" y="2900149"/>
                </a:lnTo>
                <a:lnTo>
                  <a:pt x="477671" y="2886501"/>
                </a:lnTo>
                <a:lnTo>
                  <a:pt x="395785" y="2900149"/>
                </a:lnTo>
                <a:lnTo>
                  <a:pt x="368489" y="2982036"/>
                </a:lnTo>
                <a:lnTo>
                  <a:pt x="259307" y="2982036"/>
                </a:lnTo>
                <a:lnTo>
                  <a:pt x="150125" y="2988860"/>
                </a:lnTo>
                <a:lnTo>
                  <a:pt x="68239" y="2961564"/>
                </a:lnTo>
                <a:lnTo>
                  <a:pt x="13648" y="2900149"/>
                </a:lnTo>
                <a:lnTo>
                  <a:pt x="6824" y="2968388"/>
                </a:lnTo>
                <a:lnTo>
                  <a:pt x="0" y="2988860"/>
                </a:lnTo>
                <a:lnTo>
                  <a:pt x="300250" y="3009331"/>
                </a:lnTo>
                <a:lnTo>
                  <a:pt x="409433" y="3002507"/>
                </a:lnTo>
                <a:lnTo>
                  <a:pt x="443552" y="2920621"/>
                </a:lnTo>
                <a:lnTo>
                  <a:pt x="580030" y="2947916"/>
                </a:lnTo>
                <a:lnTo>
                  <a:pt x="709683" y="2975212"/>
                </a:lnTo>
                <a:lnTo>
                  <a:pt x="859809" y="2947916"/>
                </a:lnTo>
                <a:lnTo>
                  <a:pt x="907576" y="2831910"/>
                </a:lnTo>
                <a:lnTo>
                  <a:pt x="1009934" y="2777319"/>
                </a:lnTo>
                <a:lnTo>
                  <a:pt x="1119116" y="2702257"/>
                </a:lnTo>
                <a:lnTo>
                  <a:pt x="1125940" y="2470245"/>
                </a:lnTo>
                <a:lnTo>
                  <a:pt x="2108579" y="1617260"/>
                </a:lnTo>
                <a:lnTo>
                  <a:pt x="2204113" y="1555845"/>
                </a:lnTo>
                <a:lnTo>
                  <a:pt x="2163170" y="1494430"/>
                </a:lnTo>
                <a:lnTo>
                  <a:pt x="1794680" y="1808328"/>
                </a:lnTo>
                <a:lnTo>
                  <a:pt x="1084997" y="2436125"/>
                </a:lnTo>
                <a:lnTo>
                  <a:pt x="1016758" y="2272352"/>
                </a:lnTo>
                <a:lnTo>
                  <a:pt x="887104" y="1944806"/>
                </a:lnTo>
                <a:lnTo>
                  <a:pt x="709683" y="1514901"/>
                </a:lnTo>
                <a:lnTo>
                  <a:pt x="600501" y="1337480"/>
                </a:lnTo>
                <a:lnTo>
                  <a:pt x="559558" y="1166883"/>
                </a:lnTo>
                <a:lnTo>
                  <a:pt x="491319" y="1098645"/>
                </a:lnTo>
                <a:lnTo>
                  <a:pt x="443552" y="1044054"/>
                </a:lnTo>
                <a:lnTo>
                  <a:pt x="375313" y="996286"/>
                </a:lnTo>
                <a:lnTo>
                  <a:pt x="464024" y="846161"/>
                </a:lnTo>
                <a:lnTo>
                  <a:pt x="477671" y="702860"/>
                </a:lnTo>
                <a:lnTo>
                  <a:pt x="382137" y="798394"/>
                </a:lnTo>
                <a:lnTo>
                  <a:pt x="457200" y="648269"/>
                </a:lnTo>
                <a:lnTo>
                  <a:pt x="498143" y="498143"/>
                </a:lnTo>
                <a:lnTo>
                  <a:pt x="532262" y="498143"/>
                </a:lnTo>
                <a:lnTo>
                  <a:pt x="593677" y="361666"/>
                </a:lnTo>
                <a:lnTo>
                  <a:pt x="600501" y="307075"/>
                </a:lnTo>
                <a:lnTo>
                  <a:pt x="573206" y="450376"/>
                </a:lnTo>
                <a:lnTo>
                  <a:pt x="573206" y="464024"/>
                </a:lnTo>
                <a:lnTo>
                  <a:pt x="614149" y="545910"/>
                </a:lnTo>
                <a:lnTo>
                  <a:pt x="607325" y="614149"/>
                </a:lnTo>
                <a:lnTo>
                  <a:pt x="580030" y="709683"/>
                </a:lnTo>
                <a:lnTo>
                  <a:pt x="525439" y="723331"/>
                </a:lnTo>
                <a:lnTo>
                  <a:pt x="504967" y="784746"/>
                </a:lnTo>
                <a:lnTo>
                  <a:pt x="573206" y="805218"/>
                </a:lnTo>
                <a:lnTo>
                  <a:pt x="655092" y="791570"/>
                </a:lnTo>
                <a:lnTo>
                  <a:pt x="655092" y="552734"/>
                </a:lnTo>
                <a:lnTo>
                  <a:pt x="593677" y="416257"/>
                </a:lnTo>
                <a:lnTo>
                  <a:pt x="682388" y="457200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6" name="Freeform 38"/>
          <p:cNvSpPr>
            <a:spLocks noChangeArrowheads="1"/>
          </p:cNvSpPr>
          <p:nvPr/>
        </p:nvSpPr>
        <p:spPr bwMode="auto">
          <a:xfrm>
            <a:off x="2474201" y="2189842"/>
            <a:ext cx="67619" cy="301544"/>
          </a:xfrm>
          <a:custGeom>
            <a:avLst/>
            <a:gdLst>
              <a:gd name="T0" fmla="*/ 11937 w 208"/>
              <a:gd name="T1" fmla="*/ 0 h 997"/>
              <a:gd name="T2" fmla="*/ 0 w 208"/>
              <a:gd name="T3" fmla="*/ 12181 h 997"/>
              <a:gd name="T4" fmla="*/ 0 w 208"/>
              <a:gd name="T5" fmla="*/ 25078 h 997"/>
              <a:gd name="T6" fmla="*/ 0 w 208"/>
              <a:gd name="T7" fmla="*/ 36901 h 997"/>
              <a:gd name="T8" fmla="*/ 11937 w 208"/>
              <a:gd name="T9" fmla="*/ 49082 h 997"/>
              <a:gd name="T10" fmla="*/ 24576 w 208"/>
              <a:gd name="T11" fmla="*/ 74160 h 997"/>
              <a:gd name="T12" fmla="*/ 36513 w 208"/>
              <a:gd name="T13" fmla="*/ 86341 h 997"/>
              <a:gd name="T14" fmla="*/ 36513 w 208"/>
              <a:gd name="T15" fmla="*/ 98164 h 997"/>
              <a:gd name="T16" fmla="*/ 36513 w 208"/>
              <a:gd name="T17" fmla="*/ 123242 h 997"/>
              <a:gd name="T18" fmla="*/ 36513 w 208"/>
              <a:gd name="T19" fmla="*/ 197045 h 997"/>
              <a:gd name="T20" fmla="*/ 36513 w 208"/>
              <a:gd name="T21" fmla="*/ 221406 h 997"/>
              <a:gd name="T22" fmla="*/ 36513 w 208"/>
              <a:gd name="T23" fmla="*/ 246127 h 997"/>
              <a:gd name="T24" fmla="*/ 24576 w 208"/>
              <a:gd name="T25" fmla="*/ 246127 h 997"/>
              <a:gd name="T26" fmla="*/ 11937 w 208"/>
              <a:gd name="T27" fmla="*/ 246127 h 997"/>
              <a:gd name="T28" fmla="*/ 0 w 208"/>
              <a:gd name="T29" fmla="*/ 246127 h 997"/>
              <a:gd name="T30" fmla="*/ 0 w 208"/>
              <a:gd name="T31" fmla="*/ 258307 h 997"/>
              <a:gd name="T32" fmla="*/ 11937 w 208"/>
              <a:gd name="T33" fmla="*/ 258307 h 997"/>
              <a:gd name="T34" fmla="*/ 24576 w 208"/>
              <a:gd name="T35" fmla="*/ 283028 h 997"/>
              <a:gd name="T36" fmla="*/ 24576 w 208"/>
              <a:gd name="T37" fmla="*/ 307748 h 997"/>
              <a:gd name="T38" fmla="*/ 36513 w 208"/>
              <a:gd name="T39" fmla="*/ 332468 h 997"/>
              <a:gd name="T40" fmla="*/ 36513 w 208"/>
              <a:gd name="T41" fmla="*/ 344291 h 997"/>
              <a:gd name="T42" fmla="*/ 36513 w 208"/>
              <a:gd name="T43" fmla="*/ 356830 h 997"/>
              <a:gd name="T44" fmla="*/ 48449 w 208"/>
              <a:gd name="T45" fmla="*/ 356830 h 997"/>
              <a:gd name="T46" fmla="*/ 48449 w 208"/>
              <a:gd name="T47" fmla="*/ 344291 h 997"/>
              <a:gd name="T48" fmla="*/ 60386 w 208"/>
              <a:gd name="T49" fmla="*/ 332468 h 997"/>
              <a:gd name="T50" fmla="*/ 60386 w 208"/>
              <a:gd name="T51" fmla="*/ 320287 h 997"/>
              <a:gd name="T52" fmla="*/ 60386 w 208"/>
              <a:gd name="T53" fmla="*/ 307748 h 997"/>
              <a:gd name="T54" fmla="*/ 60386 w 208"/>
              <a:gd name="T55" fmla="*/ 283028 h 997"/>
              <a:gd name="T56" fmla="*/ 60386 w 208"/>
              <a:gd name="T57" fmla="*/ 271205 h 997"/>
              <a:gd name="T58" fmla="*/ 72674 w 208"/>
              <a:gd name="T59" fmla="*/ 233946 h 997"/>
              <a:gd name="T60" fmla="*/ 72674 w 208"/>
              <a:gd name="T61" fmla="*/ 221406 h 997"/>
              <a:gd name="T62" fmla="*/ 72674 w 208"/>
              <a:gd name="T63" fmla="*/ 209225 h 997"/>
              <a:gd name="T64" fmla="*/ 72674 w 208"/>
              <a:gd name="T65" fmla="*/ 172324 h 997"/>
              <a:gd name="T66" fmla="*/ 72674 w 208"/>
              <a:gd name="T67" fmla="*/ 147963 h 997"/>
              <a:gd name="T68" fmla="*/ 72674 w 208"/>
              <a:gd name="T69" fmla="*/ 123242 h 997"/>
              <a:gd name="T70" fmla="*/ 72674 w 208"/>
              <a:gd name="T71" fmla="*/ 98164 h 997"/>
              <a:gd name="T72" fmla="*/ 60386 w 208"/>
              <a:gd name="T73" fmla="*/ 74160 h 997"/>
              <a:gd name="T74" fmla="*/ 48449 w 208"/>
              <a:gd name="T75" fmla="*/ 49082 h 997"/>
              <a:gd name="T76" fmla="*/ 36513 w 208"/>
              <a:gd name="T77" fmla="*/ 36901 h 997"/>
              <a:gd name="T78" fmla="*/ 24576 w 208"/>
              <a:gd name="T79" fmla="*/ 25078 h 997"/>
              <a:gd name="T80" fmla="*/ 11937 w 208"/>
              <a:gd name="T81" fmla="*/ 12181 h 997"/>
              <a:gd name="T82" fmla="*/ 11937 w 208"/>
              <a:gd name="T83" fmla="*/ 0 h 99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08" h="997">
                <a:moveTo>
                  <a:pt x="34" y="0"/>
                </a:moveTo>
                <a:lnTo>
                  <a:pt x="0" y="34"/>
                </a:lnTo>
                <a:lnTo>
                  <a:pt x="0" y="70"/>
                </a:lnTo>
                <a:lnTo>
                  <a:pt x="0" y="103"/>
                </a:lnTo>
                <a:lnTo>
                  <a:pt x="34" y="137"/>
                </a:lnTo>
                <a:lnTo>
                  <a:pt x="70" y="207"/>
                </a:lnTo>
                <a:lnTo>
                  <a:pt x="104" y="241"/>
                </a:lnTo>
                <a:lnTo>
                  <a:pt x="104" y="274"/>
                </a:lnTo>
                <a:lnTo>
                  <a:pt x="104" y="344"/>
                </a:lnTo>
                <a:lnTo>
                  <a:pt x="104" y="550"/>
                </a:lnTo>
                <a:lnTo>
                  <a:pt x="104" y="618"/>
                </a:lnTo>
                <a:lnTo>
                  <a:pt x="104" y="687"/>
                </a:lnTo>
                <a:lnTo>
                  <a:pt x="70" y="687"/>
                </a:lnTo>
                <a:lnTo>
                  <a:pt x="34" y="687"/>
                </a:lnTo>
                <a:lnTo>
                  <a:pt x="0" y="687"/>
                </a:lnTo>
                <a:lnTo>
                  <a:pt x="0" y="721"/>
                </a:lnTo>
                <a:lnTo>
                  <a:pt x="34" y="721"/>
                </a:lnTo>
                <a:lnTo>
                  <a:pt x="70" y="790"/>
                </a:lnTo>
                <a:lnTo>
                  <a:pt x="70" y="859"/>
                </a:lnTo>
                <a:lnTo>
                  <a:pt x="104" y="928"/>
                </a:lnTo>
                <a:lnTo>
                  <a:pt x="104" y="961"/>
                </a:lnTo>
                <a:lnTo>
                  <a:pt x="104" y="996"/>
                </a:lnTo>
                <a:lnTo>
                  <a:pt x="138" y="996"/>
                </a:lnTo>
                <a:lnTo>
                  <a:pt x="138" y="961"/>
                </a:lnTo>
                <a:lnTo>
                  <a:pt x="172" y="928"/>
                </a:lnTo>
                <a:lnTo>
                  <a:pt x="172" y="894"/>
                </a:lnTo>
                <a:lnTo>
                  <a:pt x="172" y="859"/>
                </a:lnTo>
                <a:lnTo>
                  <a:pt x="172" y="790"/>
                </a:lnTo>
                <a:lnTo>
                  <a:pt x="172" y="757"/>
                </a:lnTo>
                <a:lnTo>
                  <a:pt x="207" y="653"/>
                </a:lnTo>
                <a:lnTo>
                  <a:pt x="207" y="618"/>
                </a:lnTo>
                <a:lnTo>
                  <a:pt x="207" y="584"/>
                </a:lnTo>
                <a:lnTo>
                  <a:pt x="207" y="481"/>
                </a:lnTo>
                <a:lnTo>
                  <a:pt x="207" y="413"/>
                </a:lnTo>
                <a:lnTo>
                  <a:pt x="207" y="344"/>
                </a:lnTo>
                <a:lnTo>
                  <a:pt x="207" y="274"/>
                </a:lnTo>
                <a:lnTo>
                  <a:pt x="172" y="207"/>
                </a:lnTo>
                <a:lnTo>
                  <a:pt x="138" y="137"/>
                </a:lnTo>
                <a:lnTo>
                  <a:pt x="104" y="103"/>
                </a:lnTo>
                <a:lnTo>
                  <a:pt x="70" y="70"/>
                </a:lnTo>
                <a:lnTo>
                  <a:pt x="34" y="34"/>
                </a:lnTo>
                <a:lnTo>
                  <a:pt x="34" y="0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7" name="Freeform 35"/>
          <p:cNvSpPr>
            <a:spLocks noChangeArrowheads="1"/>
          </p:cNvSpPr>
          <p:nvPr/>
        </p:nvSpPr>
        <p:spPr bwMode="auto">
          <a:xfrm>
            <a:off x="2421150" y="2427036"/>
            <a:ext cx="33810" cy="61649"/>
          </a:xfrm>
          <a:custGeom>
            <a:avLst/>
            <a:gdLst>
              <a:gd name="T0" fmla="*/ 0 w 105"/>
              <a:gd name="T1" fmla="*/ 0 h 206"/>
              <a:gd name="T2" fmla="*/ 12171 w 105"/>
              <a:gd name="T3" fmla="*/ 0 h 206"/>
              <a:gd name="T4" fmla="*/ 12171 w 105"/>
              <a:gd name="T5" fmla="*/ 11698 h 206"/>
              <a:gd name="T6" fmla="*/ 0 w 105"/>
              <a:gd name="T7" fmla="*/ 36158 h 206"/>
              <a:gd name="T8" fmla="*/ 12171 w 105"/>
              <a:gd name="T9" fmla="*/ 48565 h 206"/>
              <a:gd name="T10" fmla="*/ 24342 w 105"/>
              <a:gd name="T11" fmla="*/ 60972 h 206"/>
              <a:gd name="T12" fmla="*/ 36165 w 105"/>
              <a:gd name="T13" fmla="*/ 72671 h 206"/>
              <a:gd name="T14" fmla="*/ 36165 w 105"/>
              <a:gd name="T15" fmla="*/ 60972 h 206"/>
              <a:gd name="T16" fmla="*/ 24342 w 105"/>
              <a:gd name="T17" fmla="*/ 24105 h 206"/>
              <a:gd name="T18" fmla="*/ 24342 w 105"/>
              <a:gd name="T19" fmla="*/ 11698 h 206"/>
              <a:gd name="T20" fmla="*/ 12171 w 105"/>
              <a:gd name="T21" fmla="*/ 0 h 206"/>
              <a:gd name="T22" fmla="*/ 0 w 105"/>
              <a:gd name="T23" fmla="*/ 0 h 2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206">
                <a:moveTo>
                  <a:pt x="0" y="0"/>
                </a:moveTo>
                <a:lnTo>
                  <a:pt x="35" y="0"/>
                </a:lnTo>
                <a:lnTo>
                  <a:pt x="35" y="33"/>
                </a:lnTo>
                <a:lnTo>
                  <a:pt x="0" y="102"/>
                </a:lnTo>
                <a:lnTo>
                  <a:pt x="35" y="137"/>
                </a:lnTo>
                <a:lnTo>
                  <a:pt x="70" y="172"/>
                </a:lnTo>
                <a:lnTo>
                  <a:pt x="104" y="205"/>
                </a:lnTo>
                <a:lnTo>
                  <a:pt x="104" y="172"/>
                </a:lnTo>
                <a:lnTo>
                  <a:pt x="70" y="68"/>
                </a:lnTo>
                <a:lnTo>
                  <a:pt x="70" y="33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8" name="Freeform 382"/>
          <p:cNvSpPr>
            <a:spLocks noChangeArrowheads="1"/>
          </p:cNvSpPr>
          <p:nvPr/>
        </p:nvSpPr>
        <p:spPr bwMode="auto">
          <a:xfrm>
            <a:off x="5935869" y="2540157"/>
            <a:ext cx="607098" cy="927415"/>
          </a:xfrm>
          <a:custGeom>
            <a:avLst/>
            <a:gdLst>
              <a:gd name="T0" fmla="*/ 308789 w 1826"/>
              <a:gd name="T1" fmla="*/ 395162 h 3058"/>
              <a:gd name="T2" fmla="*/ 370906 w 1826"/>
              <a:gd name="T3" fmla="*/ 345228 h 3058"/>
              <a:gd name="T4" fmla="*/ 432305 w 1826"/>
              <a:gd name="T5" fmla="*/ 259011 h 3058"/>
              <a:gd name="T6" fmla="*/ 432305 w 1826"/>
              <a:gd name="T7" fmla="*/ 209795 h 3058"/>
              <a:gd name="T8" fmla="*/ 482213 w 1826"/>
              <a:gd name="T9" fmla="*/ 197581 h 3058"/>
              <a:gd name="T10" fmla="*/ 519555 w 1826"/>
              <a:gd name="T11" fmla="*/ 123219 h 3058"/>
              <a:gd name="T12" fmla="*/ 494421 w 1826"/>
              <a:gd name="T13" fmla="*/ 49216 h 3058"/>
              <a:gd name="T14" fmla="*/ 519555 w 1826"/>
              <a:gd name="T15" fmla="*/ 0 h 3058"/>
              <a:gd name="T16" fmla="*/ 555820 w 1826"/>
              <a:gd name="T17" fmla="*/ 0 h 3058"/>
              <a:gd name="T18" fmla="*/ 580954 w 1826"/>
              <a:gd name="T19" fmla="*/ 148365 h 3058"/>
              <a:gd name="T20" fmla="*/ 643071 w 1826"/>
              <a:gd name="T21" fmla="*/ 209795 h 3058"/>
              <a:gd name="T22" fmla="*/ 630145 w 1826"/>
              <a:gd name="T23" fmla="*/ 234223 h 3058"/>
              <a:gd name="T24" fmla="*/ 617937 w 1826"/>
              <a:gd name="T25" fmla="*/ 283439 h 3058"/>
              <a:gd name="T26" fmla="*/ 593162 w 1826"/>
              <a:gd name="T27" fmla="*/ 320800 h 3058"/>
              <a:gd name="T28" fmla="*/ 568746 w 1826"/>
              <a:gd name="T29" fmla="*/ 259011 h 3058"/>
              <a:gd name="T30" fmla="*/ 494421 w 1826"/>
              <a:gd name="T31" fmla="*/ 283439 h 3058"/>
              <a:gd name="T32" fmla="*/ 506629 w 1826"/>
              <a:gd name="T33" fmla="*/ 320800 h 3058"/>
              <a:gd name="T34" fmla="*/ 506629 w 1826"/>
              <a:gd name="T35" fmla="*/ 382589 h 3058"/>
              <a:gd name="T36" fmla="*/ 543612 w 1826"/>
              <a:gd name="T37" fmla="*/ 444377 h 3058"/>
              <a:gd name="T38" fmla="*/ 555820 w 1826"/>
              <a:gd name="T39" fmla="*/ 493593 h 3058"/>
              <a:gd name="T40" fmla="*/ 568746 w 1826"/>
              <a:gd name="T41" fmla="*/ 542809 h 3058"/>
              <a:gd name="T42" fmla="*/ 555820 w 1826"/>
              <a:gd name="T43" fmla="*/ 616812 h 3058"/>
              <a:gd name="T44" fmla="*/ 531763 w 1826"/>
              <a:gd name="T45" fmla="*/ 678960 h 3058"/>
              <a:gd name="T46" fmla="*/ 555820 w 1826"/>
              <a:gd name="T47" fmla="*/ 728176 h 3058"/>
              <a:gd name="T48" fmla="*/ 531763 w 1826"/>
              <a:gd name="T49" fmla="*/ 777391 h 3058"/>
              <a:gd name="T50" fmla="*/ 519555 w 1826"/>
              <a:gd name="T51" fmla="*/ 814393 h 3058"/>
              <a:gd name="T52" fmla="*/ 543612 w 1826"/>
              <a:gd name="T53" fmla="*/ 863608 h 3058"/>
              <a:gd name="T54" fmla="*/ 568746 w 1826"/>
              <a:gd name="T55" fmla="*/ 925756 h 3058"/>
              <a:gd name="T56" fmla="*/ 568746 w 1826"/>
              <a:gd name="T57" fmla="*/ 1024188 h 3058"/>
              <a:gd name="T58" fmla="*/ 555820 w 1826"/>
              <a:gd name="T59" fmla="*/ 1085617 h 3058"/>
              <a:gd name="T60" fmla="*/ 506629 w 1826"/>
              <a:gd name="T61" fmla="*/ 1085617 h 3058"/>
              <a:gd name="T62" fmla="*/ 445231 w 1826"/>
              <a:gd name="T63" fmla="*/ 1024188 h 3058"/>
              <a:gd name="T64" fmla="*/ 395681 w 1826"/>
              <a:gd name="T65" fmla="*/ 974972 h 3058"/>
              <a:gd name="T66" fmla="*/ 358339 w 1826"/>
              <a:gd name="T67" fmla="*/ 937971 h 3058"/>
              <a:gd name="T68" fmla="*/ 308789 w 1826"/>
              <a:gd name="T69" fmla="*/ 900610 h 3058"/>
              <a:gd name="T70" fmla="*/ 272165 w 1826"/>
              <a:gd name="T71" fmla="*/ 863608 h 3058"/>
              <a:gd name="T72" fmla="*/ 259598 w 1826"/>
              <a:gd name="T73" fmla="*/ 802179 h 3058"/>
              <a:gd name="T74" fmla="*/ 234823 w 1826"/>
              <a:gd name="T75" fmla="*/ 802179 h 3058"/>
              <a:gd name="T76" fmla="*/ 197840 w 1826"/>
              <a:gd name="T77" fmla="*/ 851394 h 3058"/>
              <a:gd name="T78" fmla="*/ 160858 w 1826"/>
              <a:gd name="T79" fmla="*/ 826966 h 3058"/>
              <a:gd name="T80" fmla="*/ 123875 w 1826"/>
              <a:gd name="T81" fmla="*/ 802179 h 3058"/>
              <a:gd name="T82" fmla="*/ 111308 w 1826"/>
              <a:gd name="T83" fmla="*/ 715243 h 3058"/>
              <a:gd name="T84" fmla="*/ 74325 w 1826"/>
              <a:gd name="T85" fmla="*/ 666027 h 3058"/>
              <a:gd name="T86" fmla="*/ 123875 w 1826"/>
              <a:gd name="T87" fmla="*/ 641958 h 3058"/>
              <a:gd name="T88" fmla="*/ 123875 w 1826"/>
              <a:gd name="T89" fmla="*/ 493593 h 3058"/>
              <a:gd name="T90" fmla="*/ 99100 w 1826"/>
              <a:gd name="T91" fmla="*/ 382589 h 3058"/>
              <a:gd name="T92" fmla="*/ 12567 w 1826"/>
              <a:gd name="T93" fmla="*/ 370015 h 3058"/>
              <a:gd name="T94" fmla="*/ 12567 w 1826"/>
              <a:gd name="T95" fmla="*/ 320800 h 3058"/>
              <a:gd name="T96" fmla="*/ 86892 w 1826"/>
              <a:gd name="T97" fmla="*/ 259011 h 3058"/>
              <a:gd name="T98" fmla="*/ 123875 w 1826"/>
              <a:gd name="T99" fmla="*/ 320800 h 305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26" h="3058">
                <a:moveTo>
                  <a:pt x="689" y="893"/>
                </a:moveTo>
                <a:lnTo>
                  <a:pt x="689" y="1030"/>
                </a:lnTo>
                <a:lnTo>
                  <a:pt x="689" y="1133"/>
                </a:lnTo>
                <a:lnTo>
                  <a:pt x="860" y="1100"/>
                </a:lnTo>
                <a:lnTo>
                  <a:pt x="896" y="1065"/>
                </a:lnTo>
                <a:lnTo>
                  <a:pt x="930" y="1030"/>
                </a:lnTo>
                <a:lnTo>
                  <a:pt x="964" y="996"/>
                </a:lnTo>
                <a:lnTo>
                  <a:pt x="1033" y="961"/>
                </a:lnTo>
                <a:lnTo>
                  <a:pt x="1102" y="928"/>
                </a:lnTo>
                <a:lnTo>
                  <a:pt x="1204" y="824"/>
                </a:lnTo>
                <a:lnTo>
                  <a:pt x="1274" y="789"/>
                </a:lnTo>
                <a:lnTo>
                  <a:pt x="1204" y="721"/>
                </a:lnTo>
                <a:lnTo>
                  <a:pt x="1170" y="652"/>
                </a:lnTo>
                <a:lnTo>
                  <a:pt x="1137" y="584"/>
                </a:lnTo>
                <a:lnTo>
                  <a:pt x="1170" y="550"/>
                </a:lnTo>
                <a:lnTo>
                  <a:pt x="1204" y="584"/>
                </a:lnTo>
                <a:lnTo>
                  <a:pt x="1240" y="584"/>
                </a:lnTo>
                <a:lnTo>
                  <a:pt x="1274" y="550"/>
                </a:lnTo>
                <a:lnTo>
                  <a:pt x="1308" y="550"/>
                </a:lnTo>
                <a:lnTo>
                  <a:pt x="1343" y="550"/>
                </a:lnTo>
                <a:lnTo>
                  <a:pt x="1377" y="480"/>
                </a:lnTo>
                <a:lnTo>
                  <a:pt x="1411" y="413"/>
                </a:lnTo>
                <a:lnTo>
                  <a:pt x="1447" y="377"/>
                </a:lnTo>
                <a:lnTo>
                  <a:pt x="1447" y="343"/>
                </a:lnTo>
                <a:lnTo>
                  <a:pt x="1481" y="274"/>
                </a:lnTo>
                <a:lnTo>
                  <a:pt x="1411" y="240"/>
                </a:lnTo>
                <a:lnTo>
                  <a:pt x="1377" y="240"/>
                </a:lnTo>
                <a:lnTo>
                  <a:pt x="1377" y="137"/>
                </a:lnTo>
                <a:lnTo>
                  <a:pt x="1377" y="102"/>
                </a:lnTo>
                <a:lnTo>
                  <a:pt x="1377" y="69"/>
                </a:lnTo>
                <a:lnTo>
                  <a:pt x="1411" y="34"/>
                </a:lnTo>
                <a:lnTo>
                  <a:pt x="1447" y="0"/>
                </a:lnTo>
                <a:lnTo>
                  <a:pt x="1481" y="0"/>
                </a:lnTo>
                <a:lnTo>
                  <a:pt x="1481" y="34"/>
                </a:lnTo>
                <a:lnTo>
                  <a:pt x="1514" y="34"/>
                </a:lnTo>
                <a:lnTo>
                  <a:pt x="1548" y="0"/>
                </a:lnTo>
                <a:lnTo>
                  <a:pt x="1618" y="69"/>
                </a:lnTo>
                <a:lnTo>
                  <a:pt x="1618" y="343"/>
                </a:lnTo>
                <a:lnTo>
                  <a:pt x="1618" y="377"/>
                </a:lnTo>
                <a:lnTo>
                  <a:pt x="1618" y="413"/>
                </a:lnTo>
                <a:lnTo>
                  <a:pt x="1652" y="446"/>
                </a:lnTo>
                <a:lnTo>
                  <a:pt x="1652" y="480"/>
                </a:lnTo>
                <a:lnTo>
                  <a:pt x="1755" y="550"/>
                </a:lnTo>
                <a:lnTo>
                  <a:pt x="1791" y="584"/>
                </a:lnTo>
                <a:lnTo>
                  <a:pt x="1755" y="584"/>
                </a:lnTo>
                <a:lnTo>
                  <a:pt x="1721" y="617"/>
                </a:lnTo>
                <a:lnTo>
                  <a:pt x="1755" y="617"/>
                </a:lnTo>
                <a:lnTo>
                  <a:pt x="1755" y="652"/>
                </a:lnTo>
                <a:lnTo>
                  <a:pt x="1791" y="687"/>
                </a:lnTo>
                <a:lnTo>
                  <a:pt x="1825" y="789"/>
                </a:lnTo>
                <a:lnTo>
                  <a:pt x="1755" y="789"/>
                </a:lnTo>
                <a:lnTo>
                  <a:pt x="1721" y="789"/>
                </a:lnTo>
                <a:lnTo>
                  <a:pt x="1652" y="789"/>
                </a:lnTo>
                <a:lnTo>
                  <a:pt x="1652" y="824"/>
                </a:lnTo>
                <a:lnTo>
                  <a:pt x="1652" y="859"/>
                </a:lnTo>
                <a:lnTo>
                  <a:pt x="1652" y="893"/>
                </a:lnTo>
                <a:lnTo>
                  <a:pt x="1618" y="893"/>
                </a:lnTo>
                <a:lnTo>
                  <a:pt x="1584" y="859"/>
                </a:lnTo>
                <a:lnTo>
                  <a:pt x="1584" y="824"/>
                </a:lnTo>
                <a:lnTo>
                  <a:pt x="1584" y="721"/>
                </a:lnTo>
                <a:lnTo>
                  <a:pt x="1514" y="652"/>
                </a:lnTo>
                <a:lnTo>
                  <a:pt x="1447" y="721"/>
                </a:lnTo>
                <a:lnTo>
                  <a:pt x="1411" y="756"/>
                </a:lnTo>
                <a:lnTo>
                  <a:pt x="1377" y="789"/>
                </a:lnTo>
                <a:lnTo>
                  <a:pt x="1343" y="824"/>
                </a:lnTo>
                <a:lnTo>
                  <a:pt x="1343" y="859"/>
                </a:lnTo>
                <a:lnTo>
                  <a:pt x="1377" y="893"/>
                </a:lnTo>
                <a:lnTo>
                  <a:pt x="1411" y="893"/>
                </a:lnTo>
                <a:lnTo>
                  <a:pt x="1377" y="961"/>
                </a:lnTo>
                <a:lnTo>
                  <a:pt x="1377" y="996"/>
                </a:lnTo>
                <a:lnTo>
                  <a:pt x="1377" y="1030"/>
                </a:lnTo>
                <a:lnTo>
                  <a:pt x="1411" y="1065"/>
                </a:lnTo>
                <a:lnTo>
                  <a:pt x="1447" y="1133"/>
                </a:lnTo>
                <a:lnTo>
                  <a:pt x="1447" y="1167"/>
                </a:lnTo>
                <a:lnTo>
                  <a:pt x="1481" y="1203"/>
                </a:lnTo>
                <a:lnTo>
                  <a:pt x="1514" y="1237"/>
                </a:lnTo>
                <a:lnTo>
                  <a:pt x="1514" y="1271"/>
                </a:lnTo>
                <a:lnTo>
                  <a:pt x="1548" y="1304"/>
                </a:lnTo>
                <a:lnTo>
                  <a:pt x="1584" y="1340"/>
                </a:lnTo>
                <a:lnTo>
                  <a:pt x="1548" y="1374"/>
                </a:lnTo>
                <a:lnTo>
                  <a:pt x="1584" y="1374"/>
                </a:lnTo>
                <a:lnTo>
                  <a:pt x="1584" y="1408"/>
                </a:lnTo>
                <a:lnTo>
                  <a:pt x="1584" y="1477"/>
                </a:lnTo>
                <a:lnTo>
                  <a:pt x="1584" y="1511"/>
                </a:lnTo>
                <a:lnTo>
                  <a:pt x="1548" y="1546"/>
                </a:lnTo>
                <a:lnTo>
                  <a:pt x="1548" y="1615"/>
                </a:lnTo>
                <a:lnTo>
                  <a:pt x="1548" y="1683"/>
                </a:lnTo>
                <a:lnTo>
                  <a:pt x="1548" y="1717"/>
                </a:lnTo>
                <a:lnTo>
                  <a:pt x="1514" y="1752"/>
                </a:lnTo>
                <a:lnTo>
                  <a:pt x="1481" y="1820"/>
                </a:lnTo>
                <a:lnTo>
                  <a:pt x="1481" y="1854"/>
                </a:lnTo>
                <a:lnTo>
                  <a:pt x="1481" y="1890"/>
                </a:lnTo>
                <a:lnTo>
                  <a:pt x="1481" y="1958"/>
                </a:lnTo>
                <a:lnTo>
                  <a:pt x="1514" y="1991"/>
                </a:lnTo>
                <a:lnTo>
                  <a:pt x="1514" y="2027"/>
                </a:lnTo>
                <a:lnTo>
                  <a:pt x="1548" y="2027"/>
                </a:lnTo>
                <a:lnTo>
                  <a:pt x="1514" y="2061"/>
                </a:lnTo>
                <a:lnTo>
                  <a:pt x="1514" y="2095"/>
                </a:lnTo>
                <a:lnTo>
                  <a:pt x="1481" y="2130"/>
                </a:lnTo>
                <a:lnTo>
                  <a:pt x="1481" y="2164"/>
                </a:lnTo>
                <a:lnTo>
                  <a:pt x="1481" y="2198"/>
                </a:lnTo>
                <a:lnTo>
                  <a:pt x="1447" y="2198"/>
                </a:lnTo>
                <a:lnTo>
                  <a:pt x="1447" y="2233"/>
                </a:lnTo>
                <a:lnTo>
                  <a:pt x="1447" y="2267"/>
                </a:lnTo>
                <a:lnTo>
                  <a:pt x="1447" y="2302"/>
                </a:lnTo>
                <a:lnTo>
                  <a:pt x="1447" y="2370"/>
                </a:lnTo>
                <a:lnTo>
                  <a:pt x="1481" y="2370"/>
                </a:lnTo>
                <a:lnTo>
                  <a:pt x="1514" y="2404"/>
                </a:lnTo>
                <a:lnTo>
                  <a:pt x="1548" y="2404"/>
                </a:lnTo>
                <a:lnTo>
                  <a:pt x="1548" y="2439"/>
                </a:lnTo>
                <a:lnTo>
                  <a:pt x="1584" y="2507"/>
                </a:lnTo>
                <a:lnTo>
                  <a:pt x="1584" y="2577"/>
                </a:lnTo>
                <a:lnTo>
                  <a:pt x="1584" y="2645"/>
                </a:lnTo>
                <a:lnTo>
                  <a:pt x="1584" y="2714"/>
                </a:lnTo>
                <a:lnTo>
                  <a:pt x="1584" y="2782"/>
                </a:lnTo>
                <a:lnTo>
                  <a:pt x="1584" y="2851"/>
                </a:lnTo>
                <a:lnTo>
                  <a:pt x="1584" y="2920"/>
                </a:lnTo>
                <a:lnTo>
                  <a:pt x="1584" y="2954"/>
                </a:lnTo>
                <a:lnTo>
                  <a:pt x="1548" y="2989"/>
                </a:lnTo>
                <a:lnTo>
                  <a:pt x="1548" y="3022"/>
                </a:lnTo>
                <a:lnTo>
                  <a:pt x="1584" y="3022"/>
                </a:lnTo>
                <a:lnTo>
                  <a:pt x="1584" y="3057"/>
                </a:lnTo>
                <a:lnTo>
                  <a:pt x="1481" y="3022"/>
                </a:lnTo>
                <a:lnTo>
                  <a:pt x="1411" y="3022"/>
                </a:lnTo>
                <a:lnTo>
                  <a:pt x="1411" y="2989"/>
                </a:lnTo>
                <a:lnTo>
                  <a:pt x="1377" y="2954"/>
                </a:lnTo>
                <a:lnTo>
                  <a:pt x="1274" y="2885"/>
                </a:lnTo>
                <a:lnTo>
                  <a:pt x="1240" y="2851"/>
                </a:lnTo>
                <a:lnTo>
                  <a:pt x="1204" y="2817"/>
                </a:lnTo>
                <a:lnTo>
                  <a:pt x="1170" y="2817"/>
                </a:lnTo>
                <a:lnTo>
                  <a:pt x="1137" y="2748"/>
                </a:lnTo>
                <a:lnTo>
                  <a:pt x="1102" y="2714"/>
                </a:lnTo>
                <a:lnTo>
                  <a:pt x="1067" y="2678"/>
                </a:lnTo>
                <a:lnTo>
                  <a:pt x="1033" y="2645"/>
                </a:lnTo>
                <a:lnTo>
                  <a:pt x="998" y="2645"/>
                </a:lnTo>
                <a:lnTo>
                  <a:pt x="998" y="2611"/>
                </a:lnTo>
                <a:lnTo>
                  <a:pt x="964" y="2611"/>
                </a:lnTo>
                <a:lnTo>
                  <a:pt x="930" y="2577"/>
                </a:lnTo>
                <a:lnTo>
                  <a:pt x="896" y="2541"/>
                </a:lnTo>
                <a:lnTo>
                  <a:pt x="860" y="2507"/>
                </a:lnTo>
                <a:lnTo>
                  <a:pt x="826" y="2474"/>
                </a:lnTo>
                <a:lnTo>
                  <a:pt x="826" y="2439"/>
                </a:lnTo>
                <a:lnTo>
                  <a:pt x="793" y="2439"/>
                </a:lnTo>
                <a:lnTo>
                  <a:pt x="758" y="2404"/>
                </a:lnTo>
                <a:lnTo>
                  <a:pt x="758" y="2370"/>
                </a:lnTo>
                <a:lnTo>
                  <a:pt x="758" y="2335"/>
                </a:lnTo>
                <a:lnTo>
                  <a:pt x="723" y="2335"/>
                </a:lnTo>
                <a:lnTo>
                  <a:pt x="723" y="2233"/>
                </a:lnTo>
                <a:lnTo>
                  <a:pt x="723" y="2198"/>
                </a:lnTo>
                <a:lnTo>
                  <a:pt x="689" y="2164"/>
                </a:lnTo>
                <a:lnTo>
                  <a:pt x="689" y="2198"/>
                </a:lnTo>
                <a:lnTo>
                  <a:pt x="654" y="2233"/>
                </a:lnTo>
                <a:lnTo>
                  <a:pt x="654" y="2267"/>
                </a:lnTo>
                <a:lnTo>
                  <a:pt x="654" y="2302"/>
                </a:lnTo>
                <a:lnTo>
                  <a:pt x="620" y="2370"/>
                </a:lnTo>
                <a:lnTo>
                  <a:pt x="551" y="2370"/>
                </a:lnTo>
                <a:lnTo>
                  <a:pt x="516" y="2370"/>
                </a:lnTo>
                <a:lnTo>
                  <a:pt x="448" y="2370"/>
                </a:lnTo>
                <a:lnTo>
                  <a:pt x="448" y="2335"/>
                </a:lnTo>
                <a:lnTo>
                  <a:pt x="448" y="2302"/>
                </a:lnTo>
                <a:lnTo>
                  <a:pt x="414" y="2302"/>
                </a:lnTo>
                <a:lnTo>
                  <a:pt x="379" y="2302"/>
                </a:lnTo>
                <a:lnTo>
                  <a:pt x="345" y="2267"/>
                </a:lnTo>
                <a:lnTo>
                  <a:pt x="345" y="2233"/>
                </a:lnTo>
                <a:lnTo>
                  <a:pt x="379" y="2164"/>
                </a:lnTo>
                <a:lnTo>
                  <a:pt x="414" y="2130"/>
                </a:lnTo>
                <a:lnTo>
                  <a:pt x="448" y="2061"/>
                </a:lnTo>
                <a:lnTo>
                  <a:pt x="310" y="1991"/>
                </a:lnTo>
                <a:lnTo>
                  <a:pt x="276" y="1958"/>
                </a:lnTo>
                <a:lnTo>
                  <a:pt x="242" y="1924"/>
                </a:lnTo>
                <a:lnTo>
                  <a:pt x="172" y="1890"/>
                </a:lnTo>
                <a:lnTo>
                  <a:pt x="207" y="1854"/>
                </a:lnTo>
                <a:lnTo>
                  <a:pt x="207" y="1820"/>
                </a:lnTo>
                <a:lnTo>
                  <a:pt x="242" y="1820"/>
                </a:lnTo>
                <a:lnTo>
                  <a:pt x="310" y="1787"/>
                </a:lnTo>
                <a:lnTo>
                  <a:pt x="345" y="1787"/>
                </a:lnTo>
                <a:lnTo>
                  <a:pt x="345" y="1752"/>
                </a:lnTo>
                <a:lnTo>
                  <a:pt x="345" y="1683"/>
                </a:lnTo>
                <a:lnTo>
                  <a:pt x="345" y="1511"/>
                </a:lnTo>
                <a:lnTo>
                  <a:pt x="345" y="1374"/>
                </a:lnTo>
                <a:lnTo>
                  <a:pt x="345" y="1304"/>
                </a:lnTo>
                <a:lnTo>
                  <a:pt x="310" y="1237"/>
                </a:lnTo>
                <a:lnTo>
                  <a:pt x="276" y="1167"/>
                </a:lnTo>
                <a:lnTo>
                  <a:pt x="276" y="1065"/>
                </a:lnTo>
                <a:lnTo>
                  <a:pt x="242" y="1065"/>
                </a:lnTo>
                <a:lnTo>
                  <a:pt x="104" y="1100"/>
                </a:lnTo>
                <a:lnTo>
                  <a:pt x="70" y="1065"/>
                </a:lnTo>
                <a:lnTo>
                  <a:pt x="35" y="1030"/>
                </a:lnTo>
                <a:lnTo>
                  <a:pt x="35" y="996"/>
                </a:lnTo>
                <a:lnTo>
                  <a:pt x="0" y="928"/>
                </a:lnTo>
                <a:lnTo>
                  <a:pt x="0" y="893"/>
                </a:lnTo>
                <a:lnTo>
                  <a:pt x="35" y="893"/>
                </a:lnTo>
                <a:lnTo>
                  <a:pt x="70" y="824"/>
                </a:lnTo>
                <a:lnTo>
                  <a:pt x="104" y="756"/>
                </a:lnTo>
                <a:lnTo>
                  <a:pt x="138" y="687"/>
                </a:lnTo>
                <a:lnTo>
                  <a:pt x="242" y="721"/>
                </a:lnTo>
                <a:lnTo>
                  <a:pt x="379" y="756"/>
                </a:lnTo>
                <a:lnTo>
                  <a:pt x="345" y="824"/>
                </a:lnTo>
                <a:lnTo>
                  <a:pt x="345" y="859"/>
                </a:lnTo>
                <a:lnTo>
                  <a:pt x="345" y="893"/>
                </a:lnTo>
                <a:lnTo>
                  <a:pt x="379" y="928"/>
                </a:lnTo>
                <a:lnTo>
                  <a:pt x="414" y="961"/>
                </a:lnTo>
                <a:lnTo>
                  <a:pt x="689" y="893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9" name="Freeform 368"/>
          <p:cNvSpPr>
            <a:spLocks noChangeArrowheads="1"/>
          </p:cNvSpPr>
          <p:nvPr/>
        </p:nvSpPr>
        <p:spPr bwMode="auto">
          <a:xfrm>
            <a:off x="6956027" y="2139438"/>
            <a:ext cx="217555" cy="134019"/>
          </a:xfrm>
          <a:custGeom>
            <a:avLst/>
            <a:gdLst>
              <a:gd name="T0" fmla="*/ 0 w 656"/>
              <a:gd name="T1" fmla="*/ 61085 h 447"/>
              <a:gd name="T2" fmla="*/ 12535 w 656"/>
              <a:gd name="T3" fmla="*/ 73160 h 447"/>
              <a:gd name="T4" fmla="*/ 25071 w 656"/>
              <a:gd name="T5" fmla="*/ 85235 h 447"/>
              <a:gd name="T6" fmla="*/ 37248 w 656"/>
              <a:gd name="T7" fmla="*/ 97310 h 447"/>
              <a:gd name="T8" fmla="*/ 49425 w 656"/>
              <a:gd name="T9" fmla="*/ 97310 h 447"/>
              <a:gd name="T10" fmla="*/ 49425 w 656"/>
              <a:gd name="T11" fmla="*/ 109740 h 447"/>
              <a:gd name="T12" fmla="*/ 37248 w 656"/>
              <a:gd name="T13" fmla="*/ 122170 h 447"/>
              <a:gd name="T14" fmla="*/ 49425 w 656"/>
              <a:gd name="T15" fmla="*/ 133890 h 447"/>
              <a:gd name="T16" fmla="*/ 74138 w 656"/>
              <a:gd name="T17" fmla="*/ 146320 h 447"/>
              <a:gd name="T18" fmla="*/ 86315 w 656"/>
              <a:gd name="T19" fmla="*/ 158395 h 447"/>
              <a:gd name="T20" fmla="*/ 98851 w 656"/>
              <a:gd name="T21" fmla="*/ 158395 h 447"/>
              <a:gd name="T22" fmla="*/ 111386 w 656"/>
              <a:gd name="T23" fmla="*/ 158395 h 447"/>
              <a:gd name="T24" fmla="*/ 111386 w 656"/>
              <a:gd name="T25" fmla="*/ 146320 h 447"/>
              <a:gd name="T26" fmla="*/ 123205 w 656"/>
              <a:gd name="T27" fmla="*/ 146320 h 447"/>
              <a:gd name="T28" fmla="*/ 135741 w 656"/>
              <a:gd name="T29" fmla="*/ 158395 h 447"/>
              <a:gd name="T30" fmla="*/ 160454 w 656"/>
              <a:gd name="T31" fmla="*/ 158395 h 447"/>
              <a:gd name="T32" fmla="*/ 172989 w 656"/>
              <a:gd name="T33" fmla="*/ 158395 h 447"/>
              <a:gd name="T34" fmla="*/ 172989 w 656"/>
              <a:gd name="T35" fmla="*/ 146320 h 447"/>
              <a:gd name="T36" fmla="*/ 184808 w 656"/>
              <a:gd name="T37" fmla="*/ 133890 h 447"/>
              <a:gd name="T38" fmla="*/ 197344 w 656"/>
              <a:gd name="T39" fmla="*/ 133890 h 447"/>
              <a:gd name="T40" fmla="*/ 197344 w 656"/>
              <a:gd name="T41" fmla="*/ 122170 h 447"/>
              <a:gd name="T42" fmla="*/ 197344 w 656"/>
              <a:gd name="T43" fmla="*/ 109740 h 447"/>
              <a:gd name="T44" fmla="*/ 209879 w 656"/>
              <a:gd name="T45" fmla="*/ 109740 h 447"/>
              <a:gd name="T46" fmla="*/ 222056 w 656"/>
              <a:gd name="T47" fmla="*/ 97310 h 447"/>
              <a:gd name="T48" fmla="*/ 234592 w 656"/>
              <a:gd name="T49" fmla="*/ 97310 h 447"/>
              <a:gd name="T50" fmla="*/ 234592 w 656"/>
              <a:gd name="T51" fmla="*/ 85235 h 447"/>
              <a:gd name="T52" fmla="*/ 222056 w 656"/>
              <a:gd name="T53" fmla="*/ 85235 h 447"/>
              <a:gd name="T54" fmla="*/ 209879 w 656"/>
              <a:gd name="T55" fmla="*/ 73160 h 447"/>
              <a:gd name="T56" fmla="*/ 197344 w 656"/>
              <a:gd name="T57" fmla="*/ 73160 h 447"/>
              <a:gd name="T58" fmla="*/ 184808 w 656"/>
              <a:gd name="T59" fmla="*/ 73160 h 447"/>
              <a:gd name="T60" fmla="*/ 184808 w 656"/>
              <a:gd name="T61" fmla="*/ 85235 h 447"/>
              <a:gd name="T62" fmla="*/ 184808 w 656"/>
              <a:gd name="T63" fmla="*/ 97310 h 447"/>
              <a:gd name="T64" fmla="*/ 172989 w 656"/>
              <a:gd name="T65" fmla="*/ 97310 h 447"/>
              <a:gd name="T66" fmla="*/ 160454 w 656"/>
              <a:gd name="T67" fmla="*/ 97310 h 447"/>
              <a:gd name="T68" fmla="*/ 135741 w 656"/>
              <a:gd name="T69" fmla="*/ 97310 h 447"/>
              <a:gd name="T70" fmla="*/ 123205 w 656"/>
              <a:gd name="T71" fmla="*/ 97310 h 447"/>
              <a:gd name="T72" fmla="*/ 123205 w 656"/>
              <a:gd name="T73" fmla="*/ 85235 h 447"/>
              <a:gd name="T74" fmla="*/ 111386 w 656"/>
              <a:gd name="T75" fmla="*/ 85235 h 447"/>
              <a:gd name="T76" fmla="*/ 111386 w 656"/>
              <a:gd name="T77" fmla="*/ 73160 h 447"/>
              <a:gd name="T78" fmla="*/ 111386 w 656"/>
              <a:gd name="T79" fmla="*/ 61085 h 447"/>
              <a:gd name="T80" fmla="*/ 111386 w 656"/>
              <a:gd name="T81" fmla="*/ 48655 h 447"/>
              <a:gd name="T82" fmla="*/ 98851 w 656"/>
              <a:gd name="T83" fmla="*/ 36580 h 447"/>
              <a:gd name="T84" fmla="*/ 98851 w 656"/>
              <a:gd name="T85" fmla="*/ 24505 h 447"/>
              <a:gd name="T86" fmla="*/ 86315 w 656"/>
              <a:gd name="T87" fmla="*/ 24505 h 447"/>
              <a:gd name="T88" fmla="*/ 49425 w 656"/>
              <a:gd name="T89" fmla="*/ 11720 h 447"/>
              <a:gd name="T90" fmla="*/ 37248 w 656"/>
              <a:gd name="T91" fmla="*/ 0 h 447"/>
              <a:gd name="T92" fmla="*/ 37248 w 656"/>
              <a:gd name="T93" fmla="*/ 11720 h 447"/>
              <a:gd name="T94" fmla="*/ 25071 w 656"/>
              <a:gd name="T95" fmla="*/ 24505 h 447"/>
              <a:gd name="T96" fmla="*/ 12535 w 656"/>
              <a:gd name="T97" fmla="*/ 36580 h 447"/>
              <a:gd name="T98" fmla="*/ 0 w 656"/>
              <a:gd name="T99" fmla="*/ 36580 h 447"/>
              <a:gd name="T100" fmla="*/ 0 w 656"/>
              <a:gd name="T101" fmla="*/ 48655 h 447"/>
              <a:gd name="T102" fmla="*/ 0 w 656"/>
              <a:gd name="T103" fmla="*/ 61085 h 4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56" h="447">
                <a:moveTo>
                  <a:pt x="0" y="172"/>
                </a:moveTo>
                <a:lnTo>
                  <a:pt x="35" y="206"/>
                </a:lnTo>
                <a:lnTo>
                  <a:pt x="70" y="240"/>
                </a:lnTo>
                <a:lnTo>
                  <a:pt x="104" y="274"/>
                </a:lnTo>
                <a:lnTo>
                  <a:pt x="138" y="274"/>
                </a:lnTo>
                <a:lnTo>
                  <a:pt x="138" y="309"/>
                </a:lnTo>
                <a:lnTo>
                  <a:pt x="104" y="344"/>
                </a:lnTo>
                <a:lnTo>
                  <a:pt x="138" y="377"/>
                </a:lnTo>
                <a:lnTo>
                  <a:pt x="207" y="412"/>
                </a:lnTo>
                <a:lnTo>
                  <a:pt x="241" y="446"/>
                </a:lnTo>
                <a:lnTo>
                  <a:pt x="276" y="446"/>
                </a:lnTo>
                <a:lnTo>
                  <a:pt x="311" y="446"/>
                </a:lnTo>
                <a:lnTo>
                  <a:pt x="311" y="412"/>
                </a:lnTo>
                <a:lnTo>
                  <a:pt x="344" y="412"/>
                </a:lnTo>
                <a:lnTo>
                  <a:pt x="379" y="446"/>
                </a:lnTo>
                <a:lnTo>
                  <a:pt x="448" y="446"/>
                </a:lnTo>
                <a:lnTo>
                  <a:pt x="483" y="446"/>
                </a:lnTo>
                <a:lnTo>
                  <a:pt x="483" y="412"/>
                </a:lnTo>
                <a:lnTo>
                  <a:pt x="516" y="377"/>
                </a:lnTo>
                <a:lnTo>
                  <a:pt x="551" y="377"/>
                </a:lnTo>
                <a:lnTo>
                  <a:pt x="551" y="344"/>
                </a:lnTo>
                <a:lnTo>
                  <a:pt x="551" y="309"/>
                </a:lnTo>
                <a:lnTo>
                  <a:pt x="586" y="309"/>
                </a:lnTo>
                <a:lnTo>
                  <a:pt x="620" y="274"/>
                </a:lnTo>
                <a:lnTo>
                  <a:pt x="655" y="274"/>
                </a:lnTo>
                <a:lnTo>
                  <a:pt x="655" y="240"/>
                </a:lnTo>
                <a:lnTo>
                  <a:pt x="620" y="240"/>
                </a:lnTo>
                <a:lnTo>
                  <a:pt x="586" y="206"/>
                </a:lnTo>
                <a:lnTo>
                  <a:pt x="551" y="206"/>
                </a:lnTo>
                <a:lnTo>
                  <a:pt x="516" y="206"/>
                </a:lnTo>
                <a:lnTo>
                  <a:pt x="516" y="240"/>
                </a:lnTo>
                <a:lnTo>
                  <a:pt x="516" y="274"/>
                </a:lnTo>
                <a:lnTo>
                  <a:pt x="483" y="274"/>
                </a:lnTo>
                <a:lnTo>
                  <a:pt x="448" y="274"/>
                </a:lnTo>
                <a:lnTo>
                  <a:pt x="379" y="274"/>
                </a:lnTo>
                <a:lnTo>
                  <a:pt x="344" y="274"/>
                </a:lnTo>
                <a:lnTo>
                  <a:pt x="344" y="240"/>
                </a:lnTo>
                <a:lnTo>
                  <a:pt x="311" y="240"/>
                </a:lnTo>
                <a:lnTo>
                  <a:pt x="311" y="206"/>
                </a:lnTo>
                <a:lnTo>
                  <a:pt x="311" y="172"/>
                </a:lnTo>
                <a:lnTo>
                  <a:pt x="311" y="137"/>
                </a:lnTo>
                <a:lnTo>
                  <a:pt x="276" y="103"/>
                </a:lnTo>
                <a:lnTo>
                  <a:pt x="276" y="69"/>
                </a:lnTo>
                <a:lnTo>
                  <a:pt x="241" y="69"/>
                </a:lnTo>
                <a:lnTo>
                  <a:pt x="138" y="33"/>
                </a:lnTo>
                <a:lnTo>
                  <a:pt x="104" y="0"/>
                </a:lnTo>
                <a:lnTo>
                  <a:pt x="104" y="33"/>
                </a:lnTo>
                <a:lnTo>
                  <a:pt x="70" y="69"/>
                </a:lnTo>
                <a:lnTo>
                  <a:pt x="35" y="103"/>
                </a:lnTo>
                <a:lnTo>
                  <a:pt x="0" y="103"/>
                </a:lnTo>
                <a:lnTo>
                  <a:pt x="0" y="137"/>
                </a:lnTo>
                <a:lnTo>
                  <a:pt x="0" y="172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0" name="Freeform 372"/>
          <p:cNvSpPr>
            <a:spLocks noChangeArrowheads="1"/>
          </p:cNvSpPr>
          <p:nvPr/>
        </p:nvSpPr>
        <p:spPr bwMode="auto">
          <a:xfrm>
            <a:off x="6772361" y="2033562"/>
            <a:ext cx="91138" cy="81752"/>
          </a:xfrm>
          <a:custGeom>
            <a:avLst/>
            <a:gdLst>
              <a:gd name="T0" fmla="*/ 12125 w 276"/>
              <a:gd name="T1" fmla="*/ 0 h 275"/>
              <a:gd name="T2" fmla="*/ 0 w 276"/>
              <a:gd name="T3" fmla="*/ 11973 h 275"/>
              <a:gd name="T4" fmla="*/ 0 w 276"/>
              <a:gd name="T5" fmla="*/ 24298 h 275"/>
              <a:gd name="T6" fmla="*/ 0 w 276"/>
              <a:gd name="T7" fmla="*/ 36270 h 275"/>
              <a:gd name="T8" fmla="*/ 12125 w 276"/>
              <a:gd name="T9" fmla="*/ 36270 h 275"/>
              <a:gd name="T10" fmla="*/ 12125 w 276"/>
              <a:gd name="T11" fmla="*/ 60568 h 275"/>
              <a:gd name="T12" fmla="*/ 24606 w 276"/>
              <a:gd name="T13" fmla="*/ 84513 h 275"/>
              <a:gd name="T14" fmla="*/ 36731 w 276"/>
              <a:gd name="T15" fmla="*/ 96486 h 275"/>
              <a:gd name="T16" fmla="*/ 48856 w 276"/>
              <a:gd name="T17" fmla="*/ 84513 h 275"/>
              <a:gd name="T18" fmla="*/ 61337 w 276"/>
              <a:gd name="T19" fmla="*/ 84513 h 275"/>
              <a:gd name="T20" fmla="*/ 85587 w 276"/>
              <a:gd name="T21" fmla="*/ 96486 h 275"/>
              <a:gd name="T22" fmla="*/ 98068 w 276"/>
              <a:gd name="T23" fmla="*/ 72540 h 275"/>
              <a:gd name="T24" fmla="*/ 85587 w 276"/>
              <a:gd name="T25" fmla="*/ 72540 h 275"/>
              <a:gd name="T26" fmla="*/ 73462 w 276"/>
              <a:gd name="T27" fmla="*/ 60568 h 275"/>
              <a:gd name="T28" fmla="*/ 61337 w 276"/>
              <a:gd name="T29" fmla="*/ 48243 h 275"/>
              <a:gd name="T30" fmla="*/ 48856 w 276"/>
              <a:gd name="T31" fmla="*/ 36270 h 275"/>
              <a:gd name="T32" fmla="*/ 48856 w 276"/>
              <a:gd name="T33" fmla="*/ 24298 h 275"/>
              <a:gd name="T34" fmla="*/ 36731 w 276"/>
              <a:gd name="T35" fmla="*/ 11973 h 275"/>
              <a:gd name="T36" fmla="*/ 24606 w 276"/>
              <a:gd name="T37" fmla="*/ 11973 h 275"/>
              <a:gd name="T38" fmla="*/ 12125 w 276"/>
              <a:gd name="T39" fmla="*/ 0 h 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76" h="275">
                <a:moveTo>
                  <a:pt x="34" y="0"/>
                </a:moveTo>
                <a:lnTo>
                  <a:pt x="0" y="34"/>
                </a:lnTo>
                <a:lnTo>
                  <a:pt x="0" y="69"/>
                </a:lnTo>
                <a:lnTo>
                  <a:pt x="0" y="103"/>
                </a:lnTo>
                <a:lnTo>
                  <a:pt x="34" y="103"/>
                </a:lnTo>
                <a:lnTo>
                  <a:pt x="34" y="172"/>
                </a:lnTo>
                <a:lnTo>
                  <a:pt x="69" y="240"/>
                </a:lnTo>
                <a:lnTo>
                  <a:pt x="103" y="274"/>
                </a:lnTo>
                <a:lnTo>
                  <a:pt x="137" y="240"/>
                </a:lnTo>
                <a:lnTo>
                  <a:pt x="172" y="240"/>
                </a:lnTo>
                <a:lnTo>
                  <a:pt x="240" y="274"/>
                </a:lnTo>
                <a:lnTo>
                  <a:pt x="275" y="206"/>
                </a:lnTo>
                <a:lnTo>
                  <a:pt x="240" y="206"/>
                </a:lnTo>
                <a:lnTo>
                  <a:pt x="206" y="172"/>
                </a:lnTo>
                <a:lnTo>
                  <a:pt x="172" y="137"/>
                </a:lnTo>
                <a:lnTo>
                  <a:pt x="137" y="103"/>
                </a:lnTo>
                <a:lnTo>
                  <a:pt x="137" y="69"/>
                </a:lnTo>
                <a:lnTo>
                  <a:pt x="103" y="34"/>
                </a:lnTo>
                <a:lnTo>
                  <a:pt x="69" y="34"/>
                </a:lnTo>
                <a:lnTo>
                  <a:pt x="34" y="0"/>
                </a:lnTo>
              </a:path>
            </a:pathLst>
          </a:custGeom>
          <a:noFill/>
          <a:ln w="635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1" name="Freeform 369"/>
          <p:cNvSpPr>
            <a:spLocks noChangeArrowheads="1"/>
          </p:cNvSpPr>
          <p:nvPr/>
        </p:nvSpPr>
        <p:spPr bwMode="auto">
          <a:xfrm>
            <a:off x="7151533" y="2380673"/>
            <a:ext cx="67619" cy="134019"/>
          </a:xfrm>
          <a:custGeom>
            <a:avLst/>
            <a:gdLst>
              <a:gd name="T0" fmla="*/ 24342 w 207"/>
              <a:gd name="T1" fmla="*/ 0 h 447"/>
              <a:gd name="T2" fmla="*/ 11994 w 207"/>
              <a:gd name="T3" fmla="*/ 0 h 447"/>
              <a:gd name="T4" fmla="*/ 0 w 207"/>
              <a:gd name="T5" fmla="*/ 0 h 447"/>
              <a:gd name="T6" fmla="*/ 11994 w 207"/>
              <a:gd name="T7" fmla="*/ 12075 h 447"/>
              <a:gd name="T8" fmla="*/ 24342 w 207"/>
              <a:gd name="T9" fmla="*/ 24505 h 447"/>
              <a:gd name="T10" fmla="*/ 24342 w 207"/>
              <a:gd name="T11" fmla="*/ 48655 h 447"/>
              <a:gd name="T12" fmla="*/ 35983 w 207"/>
              <a:gd name="T13" fmla="*/ 73160 h 447"/>
              <a:gd name="T14" fmla="*/ 48331 w 207"/>
              <a:gd name="T15" fmla="*/ 109740 h 447"/>
              <a:gd name="T16" fmla="*/ 48331 w 207"/>
              <a:gd name="T17" fmla="*/ 121815 h 447"/>
              <a:gd name="T18" fmla="*/ 60678 w 207"/>
              <a:gd name="T19" fmla="*/ 134245 h 447"/>
              <a:gd name="T20" fmla="*/ 60678 w 207"/>
              <a:gd name="T21" fmla="*/ 146675 h 447"/>
              <a:gd name="T22" fmla="*/ 72672 w 207"/>
              <a:gd name="T23" fmla="*/ 158395 h 447"/>
              <a:gd name="T24" fmla="*/ 72672 w 207"/>
              <a:gd name="T25" fmla="*/ 146675 h 447"/>
              <a:gd name="T26" fmla="*/ 72672 w 207"/>
              <a:gd name="T27" fmla="*/ 134245 h 447"/>
              <a:gd name="T28" fmla="*/ 72672 w 207"/>
              <a:gd name="T29" fmla="*/ 109740 h 447"/>
              <a:gd name="T30" fmla="*/ 72672 w 207"/>
              <a:gd name="T31" fmla="*/ 85590 h 447"/>
              <a:gd name="T32" fmla="*/ 60678 w 207"/>
              <a:gd name="T33" fmla="*/ 73160 h 447"/>
              <a:gd name="T34" fmla="*/ 48331 w 207"/>
              <a:gd name="T35" fmla="*/ 48655 h 447"/>
              <a:gd name="T36" fmla="*/ 48331 w 207"/>
              <a:gd name="T37" fmla="*/ 24505 h 447"/>
              <a:gd name="T38" fmla="*/ 35983 w 207"/>
              <a:gd name="T39" fmla="*/ 12075 h 447"/>
              <a:gd name="T40" fmla="*/ 24342 w 207"/>
              <a:gd name="T41" fmla="*/ 0 h 44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07" h="447">
                <a:moveTo>
                  <a:pt x="69" y="0"/>
                </a:moveTo>
                <a:lnTo>
                  <a:pt x="34" y="0"/>
                </a:lnTo>
                <a:lnTo>
                  <a:pt x="0" y="0"/>
                </a:lnTo>
                <a:lnTo>
                  <a:pt x="34" y="34"/>
                </a:lnTo>
                <a:lnTo>
                  <a:pt x="69" y="69"/>
                </a:lnTo>
                <a:lnTo>
                  <a:pt x="69" y="137"/>
                </a:lnTo>
                <a:lnTo>
                  <a:pt x="102" y="206"/>
                </a:lnTo>
                <a:lnTo>
                  <a:pt x="137" y="309"/>
                </a:lnTo>
                <a:lnTo>
                  <a:pt x="137" y="343"/>
                </a:lnTo>
                <a:lnTo>
                  <a:pt x="172" y="378"/>
                </a:lnTo>
                <a:lnTo>
                  <a:pt x="172" y="413"/>
                </a:lnTo>
                <a:lnTo>
                  <a:pt x="206" y="446"/>
                </a:lnTo>
                <a:lnTo>
                  <a:pt x="206" y="413"/>
                </a:lnTo>
                <a:lnTo>
                  <a:pt x="206" y="378"/>
                </a:lnTo>
                <a:lnTo>
                  <a:pt x="206" y="309"/>
                </a:lnTo>
                <a:lnTo>
                  <a:pt x="206" y="241"/>
                </a:lnTo>
                <a:lnTo>
                  <a:pt x="172" y="206"/>
                </a:lnTo>
                <a:lnTo>
                  <a:pt x="137" y="137"/>
                </a:lnTo>
                <a:lnTo>
                  <a:pt x="137" y="69"/>
                </a:lnTo>
                <a:lnTo>
                  <a:pt x="102" y="34"/>
                </a:lnTo>
                <a:lnTo>
                  <a:pt x="69" y="0"/>
                </a:lnTo>
              </a:path>
            </a:pathLst>
          </a:custGeom>
          <a:noFill/>
          <a:ln w="9525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2" name="Freeform 343"/>
          <p:cNvSpPr>
            <a:spLocks noChangeArrowheads="1"/>
          </p:cNvSpPr>
          <p:nvPr/>
        </p:nvSpPr>
        <p:spPr bwMode="auto">
          <a:xfrm>
            <a:off x="6945039" y="2169592"/>
            <a:ext cx="1099537" cy="1022569"/>
          </a:xfrm>
          <a:custGeom>
            <a:avLst/>
            <a:gdLst>
              <a:gd name="T0" fmla="*/ 1100835 w 3304"/>
              <a:gd name="T1" fmla="*/ 234914 h 3367"/>
              <a:gd name="T2" fmla="*/ 964264 w 3304"/>
              <a:gd name="T3" fmla="*/ 221963 h 3367"/>
              <a:gd name="T4" fmla="*/ 890228 w 3304"/>
              <a:gd name="T5" fmla="*/ 296430 h 3367"/>
              <a:gd name="T6" fmla="*/ 816192 w 3304"/>
              <a:gd name="T7" fmla="*/ 247145 h 3367"/>
              <a:gd name="T8" fmla="*/ 803613 w 3304"/>
              <a:gd name="T9" fmla="*/ 210091 h 3367"/>
              <a:gd name="T10" fmla="*/ 890228 w 3304"/>
              <a:gd name="T11" fmla="*/ 172678 h 3367"/>
              <a:gd name="T12" fmla="*/ 902807 w 3304"/>
              <a:gd name="T13" fmla="*/ 61876 h 3367"/>
              <a:gd name="T14" fmla="*/ 358679 w 3304"/>
              <a:gd name="T15" fmla="*/ 815903 h 3367"/>
              <a:gd name="T16" fmla="*/ 395697 w 3304"/>
              <a:gd name="T17" fmla="*/ 927064 h 3367"/>
              <a:gd name="T18" fmla="*/ 482312 w 3304"/>
              <a:gd name="T19" fmla="*/ 951527 h 3367"/>
              <a:gd name="T20" fmla="*/ 531549 w 3304"/>
              <a:gd name="T21" fmla="*/ 901882 h 3367"/>
              <a:gd name="T22" fmla="*/ 618523 w 3304"/>
              <a:gd name="T23" fmla="*/ 828134 h 3367"/>
              <a:gd name="T24" fmla="*/ 568567 w 3304"/>
              <a:gd name="T25" fmla="*/ 692150 h 3367"/>
              <a:gd name="T26" fmla="*/ 519330 w 3304"/>
              <a:gd name="T27" fmla="*/ 568398 h 3367"/>
              <a:gd name="T28" fmla="*/ 457154 w 3304"/>
              <a:gd name="T29" fmla="*/ 506522 h 3367"/>
              <a:gd name="T30" fmla="*/ 444934 w 3304"/>
              <a:gd name="T31" fmla="*/ 666968 h 3367"/>
              <a:gd name="T32" fmla="*/ 420495 w 3304"/>
              <a:gd name="T33" fmla="*/ 815903 h 3367"/>
              <a:gd name="T34" fmla="*/ 655182 w 3304"/>
              <a:gd name="T35" fmla="*/ 259376 h 3367"/>
              <a:gd name="T36" fmla="*/ 704779 w 3304"/>
              <a:gd name="T37" fmla="*/ 345715 h 3367"/>
              <a:gd name="T38" fmla="*/ 716998 w 3304"/>
              <a:gd name="T39" fmla="*/ 284199 h 3367"/>
              <a:gd name="T40" fmla="*/ 816192 w 3304"/>
              <a:gd name="T41" fmla="*/ 333844 h 3367"/>
              <a:gd name="T42" fmla="*/ 816192 w 3304"/>
              <a:gd name="T43" fmla="*/ 432774 h 3367"/>
              <a:gd name="T44" fmla="*/ 828412 w 3304"/>
              <a:gd name="T45" fmla="*/ 333844 h 3367"/>
              <a:gd name="T46" fmla="*/ 754016 w 3304"/>
              <a:gd name="T47" fmla="*/ 407592 h 3367"/>
              <a:gd name="T48" fmla="*/ 593366 w 3304"/>
              <a:gd name="T49" fmla="*/ 309021 h 3367"/>
              <a:gd name="T50" fmla="*/ 593366 w 3304"/>
              <a:gd name="T51" fmla="*/ 432774 h 3367"/>
              <a:gd name="T52" fmla="*/ 593366 w 3304"/>
              <a:gd name="T53" fmla="*/ 605452 h 3367"/>
              <a:gd name="T54" fmla="*/ 655182 w 3304"/>
              <a:gd name="T55" fmla="*/ 704382 h 3367"/>
              <a:gd name="T56" fmla="*/ 729577 w 3304"/>
              <a:gd name="T57" fmla="*/ 741435 h 3367"/>
              <a:gd name="T58" fmla="*/ 742156 w 3304"/>
              <a:gd name="T59" fmla="*/ 679919 h 3367"/>
              <a:gd name="T60" fmla="*/ 667761 w 3304"/>
              <a:gd name="T61" fmla="*/ 617683 h 3367"/>
              <a:gd name="T62" fmla="*/ 766595 w 3304"/>
              <a:gd name="T63" fmla="*/ 630274 h 3367"/>
              <a:gd name="T64" fmla="*/ 704779 w 3304"/>
              <a:gd name="T65" fmla="*/ 556166 h 3367"/>
              <a:gd name="T66" fmla="*/ 667761 w 3304"/>
              <a:gd name="T67" fmla="*/ 445005 h 3367"/>
              <a:gd name="T68" fmla="*/ 642962 w 3304"/>
              <a:gd name="T69" fmla="*/ 556166 h 3367"/>
              <a:gd name="T70" fmla="*/ 605945 w 3304"/>
              <a:gd name="T71" fmla="*/ 445005 h 3367"/>
              <a:gd name="T72" fmla="*/ 630384 w 3304"/>
              <a:gd name="T73" fmla="*/ 345715 h 3367"/>
              <a:gd name="T74" fmla="*/ 1075677 w 3304"/>
              <a:gd name="T75" fmla="*/ 605452 h 3367"/>
              <a:gd name="T76" fmla="*/ 1087897 w 3304"/>
              <a:gd name="T77" fmla="*/ 580989 h 3367"/>
              <a:gd name="T78" fmla="*/ 952045 w 3304"/>
              <a:gd name="T79" fmla="*/ 617683 h 3367"/>
              <a:gd name="T80" fmla="*/ 927246 w 3304"/>
              <a:gd name="T81" fmla="*/ 766618 h 3367"/>
              <a:gd name="T82" fmla="*/ 952045 w 3304"/>
              <a:gd name="T83" fmla="*/ 666968 h 3367"/>
              <a:gd name="T84" fmla="*/ 840631 w 3304"/>
              <a:gd name="T85" fmla="*/ 790721 h 3367"/>
              <a:gd name="T86" fmla="*/ 840631 w 3304"/>
              <a:gd name="T87" fmla="*/ 828134 h 3367"/>
              <a:gd name="T88" fmla="*/ 791394 w 3304"/>
              <a:gd name="T89" fmla="*/ 865188 h 3367"/>
              <a:gd name="T90" fmla="*/ 779174 w 3304"/>
              <a:gd name="T91" fmla="*/ 914473 h 3367"/>
              <a:gd name="T92" fmla="*/ 704779 w 3304"/>
              <a:gd name="T93" fmla="*/ 963758 h 3367"/>
              <a:gd name="T94" fmla="*/ 630384 w 3304"/>
              <a:gd name="T95" fmla="*/ 1013763 h 3367"/>
              <a:gd name="T96" fmla="*/ 544128 w 3304"/>
              <a:gd name="T97" fmla="*/ 1124564 h 3367"/>
              <a:gd name="T98" fmla="*/ 482312 w 3304"/>
              <a:gd name="T99" fmla="*/ 1198672 h 3367"/>
              <a:gd name="T100" fmla="*/ 605945 w 3304"/>
              <a:gd name="T101" fmla="*/ 1112333 h 3367"/>
              <a:gd name="T102" fmla="*/ 692200 w 3304"/>
              <a:gd name="T103" fmla="*/ 1000812 h 3367"/>
              <a:gd name="T104" fmla="*/ 444934 w 3304"/>
              <a:gd name="T105" fmla="*/ 1037866 h 3367"/>
              <a:gd name="T106" fmla="*/ 370898 w 3304"/>
              <a:gd name="T107" fmla="*/ 1063048 h 3367"/>
              <a:gd name="T108" fmla="*/ 135493 w 3304"/>
              <a:gd name="T109" fmla="*/ 1099742 h 3367"/>
              <a:gd name="T110" fmla="*/ 24798 w 3304"/>
              <a:gd name="T111" fmla="*/ 1124564 h 3367"/>
              <a:gd name="T112" fmla="*/ 86255 w 3304"/>
              <a:gd name="T113" fmla="*/ 1161618 h 3367"/>
              <a:gd name="T114" fmla="*/ 185449 w 3304"/>
              <a:gd name="T115" fmla="*/ 1186441 h 3367"/>
              <a:gd name="T116" fmla="*/ 420495 w 3304"/>
              <a:gd name="T117" fmla="*/ 1210903 h 3367"/>
              <a:gd name="T118" fmla="*/ 407916 w 3304"/>
              <a:gd name="T119" fmla="*/ 1087151 h 3367"/>
              <a:gd name="T120" fmla="*/ 235046 w 3304"/>
              <a:gd name="T121" fmla="*/ 1063048 h 336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304" h="3367">
                <a:moveTo>
                  <a:pt x="2719" y="0"/>
                </a:moveTo>
                <a:lnTo>
                  <a:pt x="3303" y="550"/>
                </a:lnTo>
                <a:lnTo>
                  <a:pt x="3303" y="584"/>
                </a:lnTo>
                <a:lnTo>
                  <a:pt x="3269" y="617"/>
                </a:lnTo>
                <a:lnTo>
                  <a:pt x="3200" y="617"/>
                </a:lnTo>
                <a:lnTo>
                  <a:pt x="3130" y="653"/>
                </a:lnTo>
                <a:lnTo>
                  <a:pt x="3097" y="653"/>
                </a:lnTo>
                <a:lnTo>
                  <a:pt x="3063" y="653"/>
                </a:lnTo>
                <a:lnTo>
                  <a:pt x="3027" y="617"/>
                </a:lnTo>
                <a:lnTo>
                  <a:pt x="2959" y="617"/>
                </a:lnTo>
                <a:lnTo>
                  <a:pt x="2924" y="617"/>
                </a:lnTo>
                <a:lnTo>
                  <a:pt x="2890" y="617"/>
                </a:lnTo>
                <a:lnTo>
                  <a:pt x="2822" y="617"/>
                </a:lnTo>
                <a:lnTo>
                  <a:pt x="2753" y="617"/>
                </a:lnTo>
                <a:lnTo>
                  <a:pt x="2719" y="617"/>
                </a:lnTo>
                <a:lnTo>
                  <a:pt x="2683" y="617"/>
                </a:lnTo>
                <a:lnTo>
                  <a:pt x="2649" y="653"/>
                </a:lnTo>
                <a:lnTo>
                  <a:pt x="2615" y="653"/>
                </a:lnTo>
                <a:lnTo>
                  <a:pt x="2580" y="687"/>
                </a:lnTo>
                <a:lnTo>
                  <a:pt x="2546" y="721"/>
                </a:lnTo>
                <a:lnTo>
                  <a:pt x="2546" y="790"/>
                </a:lnTo>
                <a:lnTo>
                  <a:pt x="2546" y="824"/>
                </a:lnTo>
                <a:lnTo>
                  <a:pt x="2512" y="824"/>
                </a:lnTo>
                <a:lnTo>
                  <a:pt x="2477" y="824"/>
                </a:lnTo>
                <a:lnTo>
                  <a:pt x="2442" y="790"/>
                </a:lnTo>
                <a:lnTo>
                  <a:pt x="2409" y="721"/>
                </a:lnTo>
                <a:lnTo>
                  <a:pt x="2409" y="687"/>
                </a:lnTo>
                <a:lnTo>
                  <a:pt x="2409" y="617"/>
                </a:lnTo>
                <a:lnTo>
                  <a:pt x="2374" y="653"/>
                </a:lnTo>
                <a:lnTo>
                  <a:pt x="2339" y="653"/>
                </a:lnTo>
                <a:lnTo>
                  <a:pt x="2305" y="687"/>
                </a:lnTo>
                <a:lnTo>
                  <a:pt x="2271" y="687"/>
                </a:lnTo>
                <a:lnTo>
                  <a:pt x="2305" y="756"/>
                </a:lnTo>
                <a:lnTo>
                  <a:pt x="2271" y="790"/>
                </a:lnTo>
                <a:lnTo>
                  <a:pt x="2271" y="756"/>
                </a:lnTo>
                <a:lnTo>
                  <a:pt x="2202" y="756"/>
                </a:lnTo>
                <a:lnTo>
                  <a:pt x="2168" y="756"/>
                </a:lnTo>
                <a:lnTo>
                  <a:pt x="2202" y="721"/>
                </a:lnTo>
                <a:lnTo>
                  <a:pt x="2236" y="617"/>
                </a:lnTo>
                <a:lnTo>
                  <a:pt x="2236" y="584"/>
                </a:lnTo>
                <a:lnTo>
                  <a:pt x="2236" y="550"/>
                </a:lnTo>
                <a:lnTo>
                  <a:pt x="2271" y="480"/>
                </a:lnTo>
                <a:lnTo>
                  <a:pt x="2271" y="446"/>
                </a:lnTo>
                <a:lnTo>
                  <a:pt x="2305" y="480"/>
                </a:lnTo>
                <a:lnTo>
                  <a:pt x="2339" y="480"/>
                </a:lnTo>
                <a:lnTo>
                  <a:pt x="2374" y="480"/>
                </a:lnTo>
                <a:lnTo>
                  <a:pt x="2409" y="480"/>
                </a:lnTo>
                <a:lnTo>
                  <a:pt x="2477" y="480"/>
                </a:lnTo>
                <a:lnTo>
                  <a:pt x="2512" y="480"/>
                </a:lnTo>
                <a:lnTo>
                  <a:pt x="2512" y="413"/>
                </a:lnTo>
                <a:lnTo>
                  <a:pt x="2477" y="309"/>
                </a:lnTo>
                <a:lnTo>
                  <a:pt x="2477" y="274"/>
                </a:lnTo>
                <a:lnTo>
                  <a:pt x="2442" y="206"/>
                </a:lnTo>
                <a:lnTo>
                  <a:pt x="2442" y="172"/>
                </a:lnTo>
                <a:lnTo>
                  <a:pt x="2477" y="172"/>
                </a:lnTo>
                <a:lnTo>
                  <a:pt x="2512" y="172"/>
                </a:lnTo>
                <a:lnTo>
                  <a:pt x="2546" y="137"/>
                </a:lnTo>
                <a:lnTo>
                  <a:pt x="2580" y="137"/>
                </a:lnTo>
                <a:lnTo>
                  <a:pt x="2615" y="103"/>
                </a:lnTo>
                <a:lnTo>
                  <a:pt x="2649" y="69"/>
                </a:lnTo>
                <a:lnTo>
                  <a:pt x="2683" y="34"/>
                </a:lnTo>
                <a:lnTo>
                  <a:pt x="2719" y="0"/>
                </a:lnTo>
                <a:close/>
                <a:moveTo>
                  <a:pt x="1032" y="2268"/>
                </a:moveTo>
                <a:lnTo>
                  <a:pt x="998" y="2268"/>
                </a:lnTo>
                <a:lnTo>
                  <a:pt x="963" y="2302"/>
                </a:lnTo>
                <a:lnTo>
                  <a:pt x="928" y="2302"/>
                </a:lnTo>
                <a:lnTo>
                  <a:pt x="928" y="2370"/>
                </a:lnTo>
                <a:lnTo>
                  <a:pt x="928" y="2405"/>
                </a:lnTo>
                <a:lnTo>
                  <a:pt x="963" y="2439"/>
                </a:lnTo>
                <a:lnTo>
                  <a:pt x="1032" y="2507"/>
                </a:lnTo>
                <a:lnTo>
                  <a:pt x="1101" y="2542"/>
                </a:lnTo>
                <a:lnTo>
                  <a:pt x="1101" y="2577"/>
                </a:lnTo>
                <a:lnTo>
                  <a:pt x="1135" y="2611"/>
                </a:lnTo>
                <a:lnTo>
                  <a:pt x="1135" y="2577"/>
                </a:lnTo>
                <a:lnTo>
                  <a:pt x="1170" y="2577"/>
                </a:lnTo>
                <a:lnTo>
                  <a:pt x="1204" y="2577"/>
                </a:lnTo>
                <a:lnTo>
                  <a:pt x="1238" y="2611"/>
                </a:lnTo>
                <a:lnTo>
                  <a:pt x="1272" y="2611"/>
                </a:lnTo>
                <a:lnTo>
                  <a:pt x="1307" y="2611"/>
                </a:lnTo>
                <a:lnTo>
                  <a:pt x="1342" y="2645"/>
                </a:lnTo>
                <a:lnTo>
                  <a:pt x="1342" y="2611"/>
                </a:lnTo>
                <a:lnTo>
                  <a:pt x="1376" y="2611"/>
                </a:lnTo>
                <a:lnTo>
                  <a:pt x="1376" y="2577"/>
                </a:lnTo>
                <a:lnTo>
                  <a:pt x="1410" y="2542"/>
                </a:lnTo>
                <a:lnTo>
                  <a:pt x="1445" y="2507"/>
                </a:lnTo>
                <a:lnTo>
                  <a:pt x="1445" y="2542"/>
                </a:lnTo>
                <a:lnTo>
                  <a:pt x="1479" y="2542"/>
                </a:lnTo>
                <a:lnTo>
                  <a:pt x="1479" y="2507"/>
                </a:lnTo>
                <a:lnTo>
                  <a:pt x="1514" y="2507"/>
                </a:lnTo>
                <a:lnTo>
                  <a:pt x="1514" y="2439"/>
                </a:lnTo>
                <a:lnTo>
                  <a:pt x="1548" y="2405"/>
                </a:lnTo>
                <a:lnTo>
                  <a:pt x="1582" y="2405"/>
                </a:lnTo>
                <a:lnTo>
                  <a:pt x="1617" y="2370"/>
                </a:lnTo>
                <a:lnTo>
                  <a:pt x="1651" y="2370"/>
                </a:lnTo>
                <a:lnTo>
                  <a:pt x="1686" y="2370"/>
                </a:lnTo>
                <a:lnTo>
                  <a:pt x="1721" y="2302"/>
                </a:lnTo>
                <a:lnTo>
                  <a:pt x="1686" y="2233"/>
                </a:lnTo>
                <a:lnTo>
                  <a:pt x="1686" y="2164"/>
                </a:lnTo>
                <a:lnTo>
                  <a:pt x="1686" y="2131"/>
                </a:lnTo>
                <a:lnTo>
                  <a:pt x="1651" y="2095"/>
                </a:lnTo>
                <a:lnTo>
                  <a:pt x="1617" y="2061"/>
                </a:lnTo>
                <a:lnTo>
                  <a:pt x="1617" y="2027"/>
                </a:lnTo>
                <a:lnTo>
                  <a:pt x="1617" y="1991"/>
                </a:lnTo>
                <a:lnTo>
                  <a:pt x="1582" y="1924"/>
                </a:lnTo>
                <a:lnTo>
                  <a:pt x="1582" y="1890"/>
                </a:lnTo>
                <a:lnTo>
                  <a:pt x="1548" y="1854"/>
                </a:lnTo>
                <a:lnTo>
                  <a:pt x="1514" y="1854"/>
                </a:lnTo>
                <a:lnTo>
                  <a:pt x="1479" y="1820"/>
                </a:lnTo>
                <a:lnTo>
                  <a:pt x="1445" y="1752"/>
                </a:lnTo>
                <a:lnTo>
                  <a:pt x="1410" y="1683"/>
                </a:lnTo>
                <a:lnTo>
                  <a:pt x="1445" y="1648"/>
                </a:lnTo>
                <a:lnTo>
                  <a:pt x="1445" y="1580"/>
                </a:lnTo>
                <a:lnTo>
                  <a:pt x="1479" y="1546"/>
                </a:lnTo>
                <a:lnTo>
                  <a:pt x="1445" y="1546"/>
                </a:lnTo>
                <a:lnTo>
                  <a:pt x="1376" y="1511"/>
                </a:lnTo>
                <a:lnTo>
                  <a:pt x="1342" y="1546"/>
                </a:lnTo>
                <a:lnTo>
                  <a:pt x="1307" y="1511"/>
                </a:lnTo>
                <a:lnTo>
                  <a:pt x="1272" y="1477"/>
                </a:lnTo>
                <a:lnTo>
                  <a:pt x="1272" y="1443"/>
                </a:lnTo>
                <a:lnTo>
                  <a:pt x="1272" y="1408"/>
                </a:lnTo>
                <a:lnTo>
                  <a:pt x="1272" y="1374"/>
                </a:lnTo>
                <a:lnTo>
                  <a:pt x="1135" y="1546"/>
                </a:lnTo>
                <a:lnTo>
                  <a:pt x="1170" y="1615"/>
                </a:lnTo>
                <a:lnTo>
                  <a:pt x="1170" y="1683"/>
                </a:lnTo>
                <a:lnTo>
                  <a:pt x="1204" y="1683"/>
                </a:lnTo>
                <a:lnTo>
                  <a:pt x="1204" y="1717"/>
                </a:lnTo>
                <a:lnTo>
                  <a:pt x="1238" y="1787"/>
                </a:lnTo>
                <a:lnTo>
                  <a:pt x="1238" y="1854"/>
                </a:lnTo>
                <a:lnTo>
                  <a:pt x="1238" y="1890"/>
                </a:lnTo>
                <a:lnTo>
                  <a:pt x="1238" y="1991"/>
                </a:lnTo>
                <a:lnTo>
                  <a:pt x="1238" y="2095"/>
                </a:lnTo>
                <a:lnTo>
                  <a:pt x="1204" y="2131"/>
                </a:lnTo>
                <a:lnTo>
                  <a:pt x="1204" y="2164"/>
                </a:lnTo>
                <a:lnTo>
                  <a:pt x="1204" y="2198"/>
                </a:lnTo>
                <a:lnTo>
                  <a:pt x="1204" y="2233"/>
                </a:lnTo>
                <a:lnTo>
                  <a:pt x="1170" y="2268"/>
                </a:lnTo>
                <a:lnTo>
                  <a:pt x="1170" y="2302"/>
                </a:lnTo>
                <a:lnTo>
                  <a:pt x="1135" y="2302"/>
                </a:lnTo>
                <a:lnTo>
                  <a:pt x="1066" y="2302"/>
                </a:lnTo>
                <a:lnTo>
                  <a:pt x="1032" y="2268"/>
                </a:lnTo>
                <a:close/>
                <a:moveTo>
                  <a:pt x="1892" y="756"/>
                </a:moveTo>
                <a:lnTo>
                  <a:pt x="1892" y="721"/>
                </a:lnTo>
                <a:lnTo>
                  <a:pt x="1858" y="721"/>
                </a:lnTo>
                <a:lnTo>
                  <a:pt x="1823" y="721"/>
                </a:lnTo>
                <a:lnTo>
                  <a:pt x="1823" y="756"/>
                </a:lnTo>
                <a:lnTo>
                  <a:pt x="1789" y="790"/>
                </a:lnTo>
                <a:lnTo>
                  <a:pt x="1823" y="824"/>
                </a:lnTo>
                <a:lnTo>
                  <a:pt x="1858" y="859"/>
                </a:lnTo>
                <a:lnTo>
                  <a:pt x="1892" y="859"/>
                </a:lnTo>
                <a:lnTo>
                  <a:pt x="1892" y="893"/>
                </a:lnTo>
                <a:lnTo>
                  <a:pt x="1961" y="928"/>
                </a:lnTo>
                <a:lnTo>
                  <a:pt x="1961" y="961"/>
                </a:lnTo>
                <a:lnTo>
                  <a:pt x="1995" y="961"/>
                </a:lnTo>
                <a:lnTo>
                  <a:pt x="2065" y="961"/>
                </a:lnTo>
                <a:lnTo>
                  <a:pt x="2098" y="961"/>
                </a:lnTo>
                <a:lnTo>
                  <a:pt x="2065" y="928"/>
                </a:lnTo>
                <a:lnTo>
                  <a:pt x="2030" y="893"/>
                </a:lnTo>
                <a:lnTo>
                  <a:pt x="1995" y="859"/>
                </a:lnTo>
                <a:lnTo>
                  <a:pt x="1995" y="824"/>
                </a:lnTo>
                <a:lnTo>
                  <a:pt x="1995" y="790"/>
                </a:lnTo>
                <a:lnTo>
                  <a:pt x="1995" y="721"/>
                </a:lnTo>
                <a:lnTo>
                  <a:pt x="1995" y="687"/>
                </a:lnTo>
                <a:lnTo>
                  <a:pt x="1961" y="653"/>
                </a:lnTo>
                <a:lnTo>
                  <a:pt x="1926" y="687"/>
                </a:lnTo>
                <a:lnTo>
                  <a:pt x="1926" y="721"/>
                </a:lnTo>
                <a:lnTo>
                  <a:pt x="1892" y="756"/>
                </a:lnTo>
                <a:close/>
                <a:moveTo>
                  <a:pt x="2305" y="928"/>
                </a:moveTo>
                <a:lnTo>
                  <a:pt x="2271" y="928"/>
                </a:lnTo>
                <a:lnTo>
                  <a:pt x="2271" y="996"/>
                </a:lnTo>
                <a:lnTo>
                  <a:pt x="2202" y="1304"/>
                </a:lnTo>
                <a:lnTo>
                  <a:pt x="2202" y="1340"/>
                </a:lnTo>
                <a:lnTo>
                  <a:pt x="2236" y="1340"/>
                </a:lnTo>
                <a:lnTo>
                  <a:pt x="2271" y="1340"/>
                </a:lnTo>
                <a:lnTo>
                  <a:pt x="2271" y="1304"/>
                </a:lnTo>
                <a:lnTo>
                  <a:pt x="2271" y="1271"/>
                </a:lnTo>
                <a:lnTo>
                  <a:pt x="2271" y="1203"/>
                </a:lnTo>
                <a:lnTo>
                  <a:pt x="2305" y="1167"/>
                </a:lnTo>
                <a:lnTo>
                  <a:pt x="2339" y="1100"/>
                </a:lnTo>
                <a:lnTo>
                  <a:pt x="2339" y="1030"/>
                </a:lnTo>
                <a:lnTo>
                  <a:pt x="2374" y="996"/>
                </a:lnTo>
                <a:lnTo>
                  <a:pt x="2374" y="961"/>
                </a:lnTo>
                <a:lnTo>
                  <a:pt x="2374" y="928"/>
                </a:lnTo>
                <a:lnTo>
                  <a:pt x="2339" y="928"/>
                </a:lnTo>
                <a:lnTo>
                  <a:pt x="2305" y="928"/>
                </a:lnTo>
                <a:close/>
                <a:moveTo>
                  <a:pt x="1995" y="1340"/>
                </a:moveTo>
                <a:lnTo>
                  <a:pt x="1995" y="1374"/>
                </a:lnTo>
                <a:lnTo>
                  <a:pt x="2030" y="1374"/>
                </a:lnTo>
                <a:lnTo>
                  <a:pt x="2065" y="1340"/>
                </a:lnTo>
                <a:lnTo>
                  <a:pt x="2098" y="1304"/>
                </a:lnTo>
                <a:lnTo>
                  <a:pt x="2098" y="1271"/>
                </a:lnTo>
                <a:lnTo>
                  <a:pt x="2098" y="1167"/>
                </a:lnTo>
                <a:lnTo>
                  <a:pt x="2098" y="1133"/>
                </a:lnTo>
                <a:lnTo>
                  <a:pt x="2065" y="1133"/>
                </a:lnTo>
                <a:lnTo>
                  <a:pt x="2065" y="1167"/>
                </a:lnTo>
                <a:lnTo>
                  <a:pt x="2065" y="1203"/>
                </a:lnTo>
                <a:lnTo>
                  <a:pt x="2030" y="1271"/>
                </a:lnTo>
                <a:lnTo>
                  <a:pt x="1995" y="1304"/>
                </a:lnTo>
                <a:lnTo>
                  <a:pt x="1995" y="1340"/>
                </a:lnTo>
                <a:close/>
                <a:moveTo>
                  <a:pt x="1686" y="859"/>
                </a:moveTo>
                <a:lnTo>
                  <a:pt x="1651" y="859"/>
                </a:lnTo>
                <a:lnTo>
                  <a:pt x="1651" y="893"/>
                </a:lnTo>
                <a:lnTo>
                  <a:pt x="1686" y="928"/>
                </a:lnTo>
                <a:lnTo>
                  <a:pt x="1686" y="996"/>
                </a:lnTo>
                <a:lnTo>
                  <a:pt x="1686" y="1065"/>
                </a:lnTo>
                <a:lnTo>
                  <a:pt x="1686" y="1100"/>
                </a:lnTo>
                <a:lnTo>
                  <a:pt x="1651" y="1133"/>
                </a:lnTo>
                <a:lnTo>
                  <a:pt x="1651" y="1167"/>
                </a:lnTo>
                <a:lnTo>
                  <a:pt x="1651" y="1203"/>
                </a:lnTo>
                <a:lnTo>
                  <a:pt x="1617" y="1237"/>
                </a:lnTo>
                <a:lnTo>
                  <a:pt x="1582" y="1271"/>
                </a:lnTo>
                <a:lnTo>
                  <a:pt x="1582" y="1304"/>
                </a:lnTo>
                <a:lnTo>
                  <a:pt x="1582" y="1546"/>
                </a:lnTo>
                <a:lnTo>
                  <a:pt x="1582" y="1580"/>
                </a:lnTo>
                <a:lnTo>
                  <a:pt x="1617" y="1615"/>
                </a:lnTo>
                <a:lnTo>
                  <a:pt x="1617" y="1648"/>
                </a:lnTo>
                <a:lnTo>
                  <a:pt x="1651" y="1683"/>
                </a:lnTo>
                <a:lnTo>
                  <a:pt x="1686" y="1717"/>
                </a:lnTo>
                <a:lnTo>
                  <a:pt x="1686" y="1752"/>
                </a:lnTo>
                <a:lnTo>
                  <a:pt x="1686" y="1787"/>
                </a:lnTo>
                <a:lnTo>
                  <a:pt x="1721" y="1820"/>
                </a:lnTo>
                <a:lnTo>
                  <a:pt x="1754" y="1854"/>
                </a:lnTo>
                <a:lnTo>
                  <a:pt x="1789" y="1890"/>
                </a:lnTo>
                <a:lnTo>
                  <a:pt x="1823" y="1924"/>
                </a:lnTo>
                <a:lnTo>
                  <a:pt x="1823" y="1958"/>
                </a:lnTo>
                <a:lnTo>
                  <a:pt x="1823" y="1991"/>
                </a:lnTo>
                <a:lnTo>
                  <a:pt x="1858" y="1991"/>
                </a:lnTo>
                <a:lnTo>
                  <a:pt x="1892" y="1958"/>
                </a:lnTo>
                <a:lnTo>
                  <a:pt x="1892" y="1924"/>
                </a:lnTo>
                <a:lnTo>
                  <a:pt x="1926" y="1958"/>
                </a:lnTo>
                <a:lnTo>
                  <a:pt x="1961" y="1991"/>
                </a:lnTo>
                <a:lnTo>
                  <a:pt x="1995" y="2027"/>
                </a:lnTo>
                <a:lnTo>
                  <a:pt x="2030" y="2061"/>
                </a:lnTo>
                <a:lnTo>
                  <a:pt x="2030" y="2095"/>
                </a:lnTo>
                <a:lnTo>
                  <a:pt x="2065" y="2131"/>
                </a:lnTo>
                <a:lnTo>
                  <a:pt x="2065" y="2095"/>
                </a:lnTo>
                <a:lnTo>
                  <a:pt x="2098" y="2061"/>
                </a:lnTo>
                <a:lnTo>
                  <a:pt x="2133" y="2061"/>
                </a:lnTo>
                <a:lnTo>
                  <a:pt x="2098" y="1991"/>
                </a:lnTo>
                <a:lnTo>
                  <a:pt x="2065" y="1924"/>
                </a:lnTo>
                <a:lnTo>
                  <a:pt x="2065" y="1890"/>
                </a:lnTo>
                <a:lnTo>
                  <a:pt x="2030" y="1890"/>
                </a:lnTo>
                <a:lnTo>
                  <a:pt x="1995" y="1890"/>
                </a:lnTo>
                <a:lnTo>
                  <a:pt x="1995" y="1854"/>
                </a:lnTo>
                <a:lnTo>
                  <a:pt x="1995" y="1820"/>
                </a:lnTo>
                <a:lnTo>
                  <a:pt x="1961" y="1820"/>
                </a:lnTo>
                <a:lnTo>
                  <a:pt x="1926" y="1787"/>
                </a:lnTo>
                <a:lnTo>
                  <a:pt x="1892" y="1752"/>
                </a:lnTo>
                <a:lnTo>
                  <a:pt x="1858" y="1717"/>
                </a:lnTo>
                <a:lnTo>
                  <a:pt x="1858" y="1683"/>
                </a:lnTo>
                <a:lnTo>
                  <a:pt x="1892" y="1683"/>
                </a:lnTo>
                <a:lnTo>
                  <a:pt x="1926" y="1717"/>
                </a:lnTo>
                <a:lnTo>
                  <a:pt x="1995" y="1717"/>
                </a:lnTo>
                <a:lnTo>
                  <a:pt x="2030" y="1752"/>
                </a:lnTo>
                <a:lnTo>
                  <a:pt x="2065" y="1787"/>
                </a:lnTo>
                <a:lnTo>
                  <a:pt x="2098" y="1787"/>
                </a:lnTo>
                <a:lnTo>
                  <a:pt x="2133" y="1752"/>
                </a:lnTo>
                <a:lnTo>
                  <a:pt x="2133" y="1717"/>
                </a:lnTo>
                <a:lnTo>
                  <a:pt x="2133" y="1648"/>
                </a:lnTo>
                <a:lnTo>
                  <a:pt x="2098" y="1648"/>
                </a:lnTo>
                <a:lnTo>
                  <a:pt x="2065" y="1615"/>
                </a:lnTo>
                <a:lnTo>
                  <a:pt x="2030" y="1615"/>
                </a:lnTo>
                <a:lnTo>
                  <a:pt x="1995" y="1580"/>
                </a:lnTo>
                <a:lnTo>
                  <a:pt x="1995" y="1546"/>
                </a:lnTo>
                <a:lnTo>
                  <a:pt x="1961" y="1546"/>
                </a:lnTo>
                <a:lnTo>
                  <a:pt x="1892" y="1546"/>
                </a:lnTo>
                <a:lnTo>
                  <a:pt x="1858" y="1511"/>
                </a:lnTo>
                <a:lnTo>
                  <a:pt x="1892" y="1477"/>
                </a:lnTo>
                <a:lnTo>
                  <a:pt x="1892" y="1443"/>
                </a:lnTo>
                <a:lnTo>
                  <a:pt x="1892" y="1340"/>
                </a:lnTo>
                <a:lnTo>
                  <a:pt x="1892" y="1271"/>
                </a:lnTo>
                <a:lnTo>
                  <a:pt x="1892" y="1237"/>
                </a:lnTo>
                <a:lnTo>
                  <a:pt x="1858" y="1237"/>
                </a:lnTo>
                <a:lnTo>
                  <a:pt x="1858" y="1271"/>
                </a:lnTo>
                <a:lnTo>
                  <a:pt x="1823" y="1340"/>
                </a:lnTo>
                <a:lnTo>
                  <a:pt x="1789" y="1374"/>
                </a:lnTo>
                <a:lnTo>
                  <a:pt x="1789" y="1408"/>
                </a:lnTo>
                <a:lnTo>
                  <a:pt x="1754" y="1408"/>
                </a:lnTo>
                <a:lnTo>
                  <a:pt x="1789" y="1443"/>
                </a:lnTo>
                <a:lnTo>
                  <a:pt x="1789" y="1477"/>
                </a:lnTo>
                <a:lnTo>
                  <a:pt x="1789" y="1546"/>
                </a:lnTo>
                <a:lnTo>
                  <a:pt x="1754" y="1580"/>
                </a:lnTo>
                <a:lnTo>
                  <a:pt x="1721" y="1546"/>
                </a:lnTo>
                <a:lnTo>
                  <a:pt x="1686" y="1511"/>
                </a:lnTo>
                <a:lnTo>
                  <a:pt x="1686" y="1477"/>
                </a:lnTo>
                <a:lnTo>
                  <a:pt x="1651" y="1374"/>
                </a:lnTo>
                <a:lnTo>
                  <a:pt x="1651" y="1340"/>
                </a:lnTo>
                <a:lnTo>
                  <a:pt x="1686" y="1271"/>
                </a:lnTo>
                <a:lnTo>
                  <a:pt x="1686" y="1237"/>
                </a:lnTo>
                <a:lnTo>
                  <a:pt x="1721" y="1203"/>
                </a:lnTo>
                <a:lnTo>
                  <a:pt x="1754" y="1203"/>
                </a:lnTo>
                <a:lnTo>
                  <a:pt x="1754" y="1167"/>
                </a:lnTo>
                <a:lnTo>
                  <a:pt x="1789" y="1133"/>
                </a:lnTo>
                <a:lnTo>
                  <a:pt x="1789" y="1100"/>
                </a:lnTo>
                <a:lnTo>
                  <a:pt x="1789" y="1065"/>
                </a:lnTo>
                <a:lnTo>
                  <a:pt x="1789" y="996"/>
                </a:lnTo>
                <a:lnTo>
                  <a:pt x="1754" y="961"/>
                </a:lnTo>
                <a:lnTo>
                  <a:pt x="1721" y="928"/>
                </a:lnTo>
                <a:lnTo>
                  <a:pt x="1721" y="893"/>
                </a:lnTo>
                <a:lnTo>
                  <a:pt x="1686" y="859"/>
                </a:lnTo>
                <a:close/>
                <a:moveTo>
                  <a:pt x="3027" y="1615"/>
                </a:moveTo>
                <a:lnTo>
                  <a:pt x="2993" y="1648"/>
                </a:lnTo>
                <a:lnTo>
                  <a:pt x="2993" y="1683"/>
                </a:lnTo>
                <a:lnTo>
                  <a:pt x="2959" y="1683"/>
                </a:lnTo>
                <a:lnTo>
                  <a:pt x="2993" y="1683"/>
                </a:lnTo>
                <a:lnTo>
                  <a:pt x="2993" y="1717"/>
                </a:lnTo>
                <a:lnTo>
                  <a:pt x="3027" y="1752"/>
                </a:lnTo>
                <a:lnTo>
                  <a:pt x="3063" y="1717"/>
                </a:lnTo>
                <a:lnTo>
                  <a:pt x="3063" y="1683"/>
                </a:lnTo>
                <a:lnTo>
                  <a:pt x="3097" y="1648"/>
                </a:lnTo>
                <a:lnTo>
                  <a:pt x="3063" y="1648"/>
                </a:lnTo>
                <a:lnTo>
                  <a:pt x="3063" y="1615"/>
                </a:lnTo>
                <a:lnTo>
                  <a:pt x="3027" y="1615"/>
                </a:lnTo>
                <a:close/>
                <a:moveTo>
                  <a:pt x="2615" y="1615"/>
                </a:moveTo>
                <a:lnTo>
                  <a:pt x="2580" y="1648"/>
                </a:lnTo>
                <a:lnTo>
                  <a:pt x="2580" y="1683"/>
                </a:lnTo>
                <a:lnTo>
                  <a:pt x="2580" y="1717"/>
                </a:lnTo>
                <a:lnTo>
                  <a:pt x="2580" y="1752"/>
                </a:lnTo>
                <a:lnTo>
                  <a:pt x="2615" y="1752"/>
                </a:lnTo>
                <a:lnTo>
                  <a:pt x="2649" y="1752"/>
                </a:lnTo>
                <a:lnTo>
                  <a:pt x="2649" y="1717"/>
                </a:lnTo>
                <a:lnTo>
                  <a:pt x="2649" y="1648"/>
                </a:lnTo>
                <a:lnTo>
                  <a:pt x="2649" y="1615"/>
                </a:lnTo>
                <a:lnTo>
                  <a:pt x="2615" y="1615"/>
                </a:lnTo>
                <a:close/>
                <a:moveTo>
                  <a:pt x="2580" y="1924"/>
                </a:moveTo>
                <a:lnTo>
                  <a:pt x="2546" y="2131"/>
                </a:lnTo>
                <a:lnTo>
                  <a:pt x="2546" y="2164"/>
                </a:lnTo>
                <a:lnTo>
                  <a:pt x="2580" y="2164"/>
                </a:lnTo>
                <a:lnTo>
                  <a:pt x="2580" y="2131"/>
                </a:lnTo>
                <a:lnTo>
                  <a:pt x="2615" y="2131"/>
                </a:lnTo>
                <a:lnTo>
                  <a:pt x="2649" y="2131"/>
                </a:lnTo>
                <a:lnTo>
                  <a:pt x="2649" y="2095"/>
                </a:lnTo>
                <a:lnTo>
                  <a:pt x="2649" y="2061"/>
                </a:lnTo>
                <a:lnTo>
                  <a:pt x="2649" y="2027"/>
                </a:lnTo>
                <a:lnTo>
                  <a:pt x="2649" y="1924"/>
                </a:lnTo>
                <a:lnTo>
                  <a:pt x="2649" y="1890"/>
                </a:lnTo>
                <a:lnTo>
                  <a:pt x="2649" y="1854"/>
                </a:lnTo>
                <a:lnTo>
                  <a:pt x="2615" y="1854"/>
                </a:lnTo>
                <a:lnTo>
                  <a:pt x="2615" y="1890"/>
                </a:lnTo>
                <a:lnTo>
                  <a:pt x="2580" y="1890"/>
                </a:lnTo>
                <a:lnTo>
                  <a:pt x="2580" y="1924"/>
                </a:lnTo>
                <a:close/>
                <a:moveTo>
                  <a:pt x="2442" y="2027"/>
                </a:moveTo>
                <a:lnTo>
                  <a:pt x="2374" y="2131"/>
                </a:lnTo>
                <a:lnTo>
                  <a:pt x="2339" y="2164"/>
                </a:lnTo>
                <a:lnTo>
                  <a:pt x="2339" y="2198"/>
                </a:lnTo>
                <a:lnTo>
                  <a:pt x="2305" y="2198"/>
                </a:lnTo>
                <a:lnTo>
                  <a:pt x="2271" y="2233"/>
                </a:lnTo>
                <a:lnTo>
                  <a:pt x="2236" y="2233"/>
                </a:lnTo>
                <a:lnTo>
                  <a:pt x="2271" y="2268"/>
                </a:lnTo>
                <a:lnTo>
                  <a:pt x="2271" y="2302"/>
                </a:lnTo>
                <a:lnTo>
                  <a:pt x="2305" y="2335"/>
                </a:lnTo>
                <a:lnTo>
                  <a:pt x="2339" y="2335"/>
                </a:lnTo>
                <a:lnTo>
                  <a:pt x="2339" y="2302"/>
                </a:lnTo>
                <a:lnTo>
                  <a:pt x="2339" y="2268"/>
                </a:lnTo>
                <a:lnTo>
                  <a:pt x="2374" y="2198"/>
                </a:lnTo>
                <a:lnTo>
                  <a:pt x="2409" y="2164"/>
                </a:lnTo>
                <a:lnTo>
                  <a:pt x="2442" y="2131"/>
                </a:lnTo>
                <a:lnTo>
                  <a:pt x="2442" y="2095"/>
                </a:lnTo>
                <a:lnTo>
                  <a:pt x="2442" y="2061"/>
                </a:lnTo>
                <a:lnTo>
                  <a:pt x="2442" y="2027"/>
                </a:lnTo>
                <a:close/>
                <a:moveTo>
                  <a:pt x="2202" y="2405"/>
                </a:moveTo>
                <a:lnTo>
                  <a:pt x="2168" y="2439"/>
                </a:lnTo>
                <a:lnTo>
                  <a:pt x="2133" y="2439"/>
                </a:lnTo>
                <a:lnTo>
                  <a:pt x="2133" y="2474"/>
                </a:lnTo>
                <a:lnTo>
                  <a:pt x="2133" y="2507"/>
                </a:lnTo>
                <a:lnTo>
                  <a:pt x="2133" y="2542"/>
                </a:lnTo>
                <a:lnTo>
                  <a:pt x="2133" y="2577"/>
                </a:lnTo>
                <a:lnTo>
                  <a:pt x="2133" y="2542"/>
                </a:lnTo>
                <a:lnTo>
                  <a:pt x="2168" y="2542"/>
                </a:lnTo>
                <a:lnTo>
                  <a:pt x="2202" y="2507"/>
                </a:lnTo>
                <a:lnTo>
                  <a:pt x="2202" y="2474"/>
                </a:lnTo>
                <a:lnTo>
                  <a:pt x="2236" y="2439"/>
                </a:lnTo>
                <a:lnTo>
                  <a:pt x="2236" y="2405"/>
                </a:lnTo>
                <a:lnTo>
                  <a:pt x="2202" y="2405"/>
                </a:lnTo>
                <a:close/>
                <a:moveTo>
                  <a:pt x="2030" y="2611"/>
                </a:moveTo>
                <a:lnTo>
                  <a:pt x="1995" y="2645"/>
                </a:lnTo>
                <a:lnTo>
                  <a:pt x="1961" y="2679"/>
                </a:lnTo>
                <a:lnTo>
                  <a:pt x="1995" y="2679"/>
                </a:lnTo>
                <a:lnTo>
                  <a:pt x="1995" y="2714"/>
                </a:lnTo>
                <a:lnTo>
                  <a:pt x="2030" y="2714"/>
                </a:lnTo>
                <a:lnTo>
                  <a:pt x="2030" y="2679"/>
                </a:lnTo>
                <a:lnTo>
                  <a:pt x="2065" y="2645"/>
                </a:lnTo>
                <a:lnTo>
                  <a:pt x="2030" y="2611"/>
                </a:lnTo>
                <a:close/>
                <a:moveTo>
                  <a:pt x="1789" y="2782"/>
                </a:moveTo>
                <a:lnTo>
                  <a:pt x="1754" y="2818"/>
                </a:lnTo>
                <a:lnTo>
                  <a:pt x="1686" y="2851"/>
                </a:lnTo>
                <a:lnTo>
                  <a:pt x="1651" y="2920"/>
                </a:lnTo>
                <a:lnTo>
                  <a:pt x="1617" y="2955"/>
                </a:lnTo>
                <a:lnTo>
                  <a:pt x="1617" y="2989"/>
                </a:lnTo>
                <a:lnTo>
                  <a:pt x="1617" y="3022"/>
                </a:lnTo>
                <a:lnTo>
                  <a:pt x="1582" y="3057"/>
                </a:lnTo>
                <a:lnTo>
                  <a:pt x="1548" y="3092"/>
                </a:lnTo>
                <a:lnTo>
                  <a:pt x="1514" y="3126"/>
                </a:lnTo>
                <a:lnTo>
                  <a:pt x="1445" y="3092"/>
                </a:lnTo>
                <a:lnTo>
                  <a:pt x="1445" y="3126"/>
                </a:lnTo>
                <a:lnTo>
                  <a:pt x="1410" y="3126"/>
                </a:lnTo>
                <a:lnTo>
                  <a:pt x="1376" y="3161"/>
                </a:lnTo>
                <a:lnTo>
                  <a:pt x="1342" y="3194"/>
                </a:lnTo>
                <a:lnTo>
                  <a:pt x="1307" y="3229"/>
                </a:lnTo>
                <a:lnTo>
                  <a:pt x="1342" y="3264"/>
                </a:lnTo>
                <a:lnTo>
                  <a:pt x="1342" y="3332"/>
                </a:lnTo>
                <a:lnTo>
                  <a:pt x="1376" y="3298"/>
                </a:lnTo>
                <a:lnTo>
                  <a:pt x="1445" y="3264"/>
                </a:lnTo>
                <a:lnTo>
                  <a:pt x="1479" y="3298"/>
                </a:lnTo>
                <a:lnTo>
                  <a:pt x="1514" y="3264"/>
                </a:lnTo>
                <a:lnTo>
                  <a:pt x="1548" y="3229"/>
                </a:lnTo>
                <a:lnTo>
                  <a:pt x="1582" y="3161"/>
                </a:lnTo>
                <a:lnTo>
                  <a:pt x="1617" y="3161"/>
                </a:lnTo>
                <a:lnTo>
                  <a:pt x="1686" y="3092"/>
                </a:lnTo>
                <a:lnTo>
                  <a:pt x="1721" y="3057"/>
                </a:lnTo>
                <a:lnTo>
                  <a:pt x="1754" y="2989"/>
                </a:lnTo>
                <a:lnTo>
                  <a:pt x="1823" y="2955"/>
                </a:lnTo>
                <a:lnTo>
                  <a:pt x="1823" y="2920"/>
                </a:lnTo>
                <a:lnTo>
                  <a:pt x="1858" y="2920"/>
                </a:lnTo>
                <a:lnTo>
                  <a:pt x="1858" y="2885"/>
                </a:lnTo>
                <a:lnTo>
                  <a:pt x="1892" y="2851"/>
                </a:lnTo>
                <a:lnTo>
                  <a:pt x="1926" y="2782"/>
                </a:lnTo>
                <a:lnTo>
                  <a:pt x="1892" y="2782"/>
                </a:lnTo>
                <a:lnTo>
                  <a:pt x="1858" y="2818"/>
                </a:lnTo>
                <a:lnTo>
                  <a:pt x="1823" y="2818"/>
                </a:lnTo>
                <a:lnTo>
                  <a:pt x="1789" y="2782"/>
                </a:lnTo>
                <a:close/>
                <a:moveTo>
                  <a:pt x="1272" y="2818"/>
                </a:moveTo>
                <a:lnTo>
                  <a:pt x="1238" y="2818"/>
                </a:lnTo>
                <a:lnTo>
                  <a:pt x="1204" y="2851"/>
                </a:lnTo>
                <a:lnTo>
                  <a:pt x="1238" y="2885"/>
                </a:lnTo>
                <a:lnTo>
                  <a:pt x="1307" y="2885"/>
                </a:lnTo>
                <a:lnTo>
                  <a:pt x="1272" y="2851"/>
                </a:lnTo>
                <a:lnTo>
                  <a:pt x="1272" y="2818"/>
                </a:lnTo>
                <a:close/>
                <a:moveTo>
                  <a:pt x="1101" y="2851"/>
                </a:moveTo>
                <a:lnTo>
                  <a:pt x="1066" y="2885"/>
                </a:lnTo>
                <a:lnTo>
                  <a:pt x="1032" y="2885"/>
                </a:lnTo>
                <a:lnTo>
                  <a:pt x="998" y="2920"/>
                </a:lnTo>
                <a:lnTo>
                  <a:pt x="1032" y="2955"/>
                </a:lnTo>
                <a:lnTo>
                  <a:pt x="1101" y="2955"/>
                </a:lnTo>
                <a:lnTo>
                  <a:pt x="1135" y="2920"/>
                </a:lnTo>
                <a:lnTo>
                  <a:pt x="1170" y="2920"/>
                </a:lnTo>
                <a:lnTo>
                  <a:pt x="1170" y="2885"/>
                </a:lnTo>
                <a:lnTo>
                  <a:pt x="1135" y="2885"/>
                </a:lnTo>
                <a:lnTo>
                  <a:pt x="1101" y="2885"/>
                </a:lnTo>
                <a:lnTo>
                  <a:pt x="1101" y="2851"/>
                </a:lnTo>
                <a:close/>
                <a:moveTo>
                  <a:pt x="377" y="3057"/>
                </a:moveTo>
                <a:lnTo>
                  <a:pt x="344" y="3057"/>
                </a:lnTo>
                <a:lnTo>
                  <a:pt x="274" y="3057"/>
                </a:lnTo>
                <a:lnTo>
                  <a:pt x="240" y="3057"/>
                </a:lnTo>
                <a:lnTo>
                  <a:pt x="206" y="3057"/>
                </a:lnTo>
                <a:lnTo>
                  <a:pt x="137" y="3057"/>
                </a:lnTo>
                <a:lnTo>
                  <a:pt x="103" y="3092"/>
                </a:lnTo>
                <a:lnTo>
                  <a:pt x="69" y="3092"/>
                </a:lnTo>
                <a:lnTo>
                  <a:pt x="69" y="3126"/>
                </a:lnTo>
                <a:lnTo>
                  <a:pt x="33" y="3126"/>
                </a:lnTo>
                <a:lnTo>
                  <a:pt x="0" y="3161"/>
                </a:lnTo>
                <a:lnTo>
                  <a:pt x="0" y="3194"/>
                </a:lnTo>
                <a:lnTo>
                  <a:pt x="33" y="3229"/>
                </a:lnTo>
                <a:lnTo>
                  <a:pt x="69" y="3229"/>
                </a:lnTo>
                <a:lnTo>
                  <a:pt x="137" y="3229"/>
                </a:lnTo>
                <a:lnTo>
                  <a:pt x="172" y="3229"/>
                </a:lnTo>
                <a:lnTo>
                  <a:pt x="240" y="3229"/>
                </a:lnTo>
                <a:lnTo>
                  <a:pt x="274" y="3229"/>
                </a:lnTo>
                <a:lnTo>
                  <a:pt x="310" y="3264"/>
                </a:lnTo>
                <a:lnTo>
                  <a:pt x="344" y="3264"/>
                </a:lnTo>
                <a:lnTo>
                  <a:pt x="377" y="3264"/>
                </a:lnTo>
                <a:lnTo>
                  <a:pt x="413" y="3298"/>
                </a:lnTo>
                <a:lnTo>
                  <a:pt x="447" y="3298"/>
                </a:lnTo>
                <a:lnTo>
                  <a:pt x="481" y="3332"/>
                </a:lnTo>
                <a:lnTo>
                  <a:pt x="516" y="3298"/>
                </a:lnTo>
                <a:lnTo>
                  <a:pt x="550" y="3298"/>
                </a:lnTo>
                <a:lnTo>
                  <a:pt x="619" y="3298"/>
                </a:lnTo>
                <a:lnTo>
                  <a:pt x="654" y="3332"/>
                </a:lnTo>
                <a:lnTo>
                  <a:pt x="688" y="3366"/>
                </a:lnTo>
                <a:lnTo>
                  <a:pt x="757" y="3366"/>
                </a:lnTo>
                <a:lnTo>
                  <a:pt x="1032" y="3332"/>
                </a:lnTo>
                <a:lnTo>
                  <a:pt x="1101" y="3332"/>
                </a:lnTo>
                <a:lnTo>
                  <a:pt x="1170" y="3366"/>
                </a:lnTo>
                <a:lnTo>
                  <a:pt x="1170" y="3332"/>
                </a:lnTo>
                <a:lnTo>
                  <a:pt x="1204" y="3332"/>
                </a:lnTo>
                <a:lnTo>
                  <a:pt x="1204" y="3298"/>
                </a:lnTo>
                <a:lnTo>
                  <a:pt x="1238" y="3264"/>
                </a:lnTo>
                <a:lnTo>
                  <a:pt x="1238" y="3194"/>
                </a:lnTo>
                <a:lnTo>
                  <a:pt x="1204" y="3161"/>
                </a:lnTo>
                <a:lnTo>
                  <a:pt x="1170" y="3092"/>
                </a:lnTo>
                <a:lnTo>
                  <a:pt x="1135" y="3022"/>
                </a:lnTo>
                <a:lnTo>
                  <a:pt x="1135" y="2989"/>
                </a:lnTo>
                <a:lnTo>
                  <a:pt x="1101" y="2989"/>
                </a:lnTo>
                <a:lnTo>
                  <a:pt x="998" y="2989"/>
                </a:lnTo>
                <a:lnTo>
                  <a:pt x="860" y="2989"/>
                </a:lnTo>
                <a:lnTo>
                  <a:pt x="791" y="3022"/>
                </a:lnTo>
                <a:lnTo>
                  <a:pt x="757" y="2989"/>
                </a:lnTo>
                <a:lnTo>
                  <a:pt x="688" y="2955"/>
                </a:lnTo>
                <a:lnTo>
                  <a:pt x="654" y="2955"/>
                </a:lnTo>
                <a:lnTo>
                  <a:pt x="619" y="2955"/>
                </a:lnTo>
                <a:lnTo>
                  <a:pt x="584" y="2989"/>
                </a:lnTo>
                <a:lnTo>
                  <a:pt x="550" y="2989"/>
                </a:lnTo>
                <a:lnTo>
                  <a:pt x="447" y="3022"/>
                </a:lnTo>
                <a:lnTo>
                  <a:pt x="413" y="3022"/>
                </a:lnTo>
                <a:lnTo>
                  <a:pt x="377" y="3057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73" name="Freeform 339"/>
          <p:cNvSpPr>
            <a:spLocks noChangeArrowheads="1"/>
          </p:cNvSpPr>
          <p:nvPr/>
        </p:nvSpPr>
        <p:spPr bwMode="auto">
          <a:xfrm>
            <a:off x="6957497" y="2536136"/>
            <a:ext cx="411591" cy="521336"/>
          </a:xfrm>
          <a:custGeom>
            <a:avLst/>
            <a:gdLst>
              <a:gd name="T0" fmla="*/ 345563 w 1240"/>
              <a:gd name="T1" fmla="*/ 135513 h 1718"/>
              <a:gd name="T2" fmla="*/ 358109 w 1240"/>
              <a:gd name="T3" fmla="*/ 148454 h 1718"/>
              <a:gd name="T4" fmla="*/ 345563 w 1240"/>
              <a:gd name="T5" fmla="*/ 160315 h 1718"/>
              <a:gd name="T6" fmla="*/ 358109 w 1240"/>
              <a:gd name="T7" fmla="*/ 172537 h 1718"/>
              <a:gd name="T8" fmla="*/ 358109 w 1240"/>
              <a:gd name="T9" fmla="*/ 197698 h 1718"/>
              <a:gd name="T10" fmla="*/ 345563 w 1240"/>
              <a:gd name="T11" fmla="*/ 209920 h 1718"/>
              <a:gd name="T12" fmla="*/ 333375 w 1240"/>
              <a:gd name="T13" fmla="*/ 221782 h 1718"/>
              <a:gd name="T14" fmla="*/ 345563 w 1240"/>
              <a:gd name="T15" fmla="*/ 259165 h 1718"/>
              <a:gd name="T16" fmla="*/ 345563 w 1240"/>
              <a:gd name="T17" fmla="*/ 283607 h 1718"/>
              <a:gd name="T18" fmla="*/ 333375 w 1240"/>
              <a:gd name="T19" fmla="*/ 308769 h 1718"/>
              <a:gd name="T20" fmla="*/ 358109 w 1240"/>
              <a:gd name="T21" fmla="*/ 333571 h 1718"/>
              <a:gd name="T22" fmla="*/ 358109 w 1240"/>
              <a:gd name="T23" fmla="*/ 370235 h 1718"/>
              <a:gd name="T24" fmla="*/ 370297 w 1240"/>
              <a:gd name="T25" fmla="*/ 395397 h 1718"/>
              <a:gd name="T26" fmla="*/ 407578 w 1240"/>
              <a:gd name="T27" fmla="*/ 395397 h 1718"/>
              <a:gd name="T28" fmla="*/ 419766 w 1240"/>
              <a:gd name="T29" fmla="*/ 370235 h 1718"/>
              <a:gd name="T30" fmla="*/ 419766 w 1240"/>
              <a:gd name="T31" fmla="*/ 333571 h 1718"/>
              <a:gd name="T32" fmla="*/ 431595 w 1240"/>
              <a:gd name="T33" fmla="*/ 283607 h 1718"/>
              <a:gd name="T34" fmla="*/ 431595 w 1240"/>
              <a:gd name="T35" fmla="*/ 234363 h 1718"/>
              <a:gd name="T36" fmla="*/ 419766 w 1240"/>
              <a:gd name="T37" fmla="*/ 185118 h 1718"/>
              <a:gd name="T38" fmla="*/ 407578 w 1240"/>
              <a:gd name="T39" fmla="*/ 172537 h 1718"/>
              <a:gd name="T40" fmla="*/ 395031 w 1240"/>
              <a:gd name="T41" fmla="*/ 123292 h 1718"/>
              <a:gd name="T42" fmla="*/ 431595 w 1240"/>
              <a:gd name="T43" fmla="*/ 49245 h 1718"/>
              <a:gd name="T44" fmla="*/ 419766 w 1240"/>
              <a:gd name="T45" fmla="*/ 36664 h 1718"/>
              <a:gd name="T46" fmla="*/ 431595 w 1240"/>
              <a:gd name="T47" fmla="*/ 12221 h 1718"/>
              <a:gd name="T48" fmla="*/ 419766 w 1240"/>
              <a:gd name="T49" fmla="*/ 12221 h 1718"/>
              <a:gd name="T50" fmla="*/ 395031 w 1240"/>
              <a:gd name="T51" fmla="*/ 12221 h 1718"/>
              <a:gd name="T52" fmla="*/ 358109 w 1240"/>
              <a:gd name="T53" fmla="*/ 12221 h 1718"/>
              <a:gd name="T54" fmla="*/ 333375 w 1240"/>
              <a:gd name="T55" fmla="*/ 0 h 1718"/>
              <a:gd name="T56" fmla="*/ 320829 w 1240"/>
              <a:gd name="T57" fmla="*/ 12221 h 1718"/>
              <a:gd name="T58" fmla="*/ 308282 w 1240"/>
              <a:gd name="T59" fmla="*/ 24802 h 1718"/>
              <a:gd name="T60" fmla="*/ 308282 w 1240"/>
              <a:gd name="T61" fmla="*/ 49245 h 1718"/>
              <a:gd name="T62" fmla="*/ 320829 w 1240"/>
              <a:gd name="T63" fmla="*/ 86268 h 1718"/>
              <a:gd name="T64" fmla="*/ 333375 w 1240"/>
              <a:gd name="T65" fmla="*/ 135513 h 1718"/>
              <a:gd name="T66" fmla="*/ 271719 w 1240"/>
              <a:gd name="T67" fmla="*/ 407259 h 1718"/>
              <a:gd name="T68" fmla="*/ 271719 w 1240"/>
              <a:gd name="T69" fmla="*/ 432420 h 1718"/>
              <a:gd name="T70" fmla="*/ 246626 w 1240"/>
              <a:gd name="T71" fmla="*/ 432420 h 1718"/>
              <a:gd name="T72" fmla="*/ 234796 w 1240"/>
              <a:gd name="T73" fmla="*/ 419480 h 1718"/>
              <a:gd name="T74" fmla="*/ 0 w 1240"/>
              <a:gd name="T75" fmla="*/ 567934 h 1718"/>
              <a:gd name="T76" fmla="*/ 25093 w 1240"/>
              <a:gd name="T77" fmla="*/ 555712 h 1718"/>
              <a:gd name="T78" fmla="*/ 37281 w 1240"/>
              <a:gd name="T79" fmla="*/ 555712 h 1718"/>
              <a:gd name="T80" fmla="*/ 61656 w 1240"/>
              <a:gd name="T81" fmla="*/ 555712 h 1718"/>
              <a:gd name="T82" fmla="*/ 61656 w 1240"/>
              <a:gd name="T83" fmla="*/ 530910 h 1718"/>
              <a:gd name="T84" fmla="*/ 86391 w 1240"/>
              <a:gd name="T85" fmla="*/ 530910 h 1718"/>
              <a:gd name="T86" fmla="*/ 123313 w 1240"/>
              <a:gd name="T87" fmla="*/ 530910 h 1718"/>
              <a:gd name="T88" fmla="*/ 148406 w 1240"/>
              <a:gd name="T89" fmla="*/ 543132 h 1718"/>
              <a:gd name="T90" fmla="*/ 160594 w 1240"/>
              <a:gd name="T91" fmla="*/ 580514 h 1718"/>
              <a:gd name="T92" fmla="*/ 184969 w 1240"/>
              <a:gd name="T93" fmla="*/ 604957 h 1718"/>
              <a:gd name="T94" fmla="*/ 135859 w 1240"/>
              <a:gd name="T95" fmla="*/ 617179 h 1718"/>
              <a:gd name="T96" fmla="*/ 98937 w 1240"/>
              <a:gd name="T97" fmla="*/ 604957 h 1718"/>
              <a:gd name="T98" fmla="*/ 49469 w 1240"/>
              <a:gd name="T99" fmla="*/ 592376 h 1718"/>
              <a:gd name="T100" fmla="*/ 12546 w 1240"/>
              <a:gd name="T101" fmla="*/ 567934 h 171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240" h="1718">
                <a:moveTo>
                  <a:pt x="930" y="377"/>
                </a:moveTo>
                <a:lnTo>
                  <a:pt x="964" y="377"/>
                </a:lnTo>
                <a:lnTo>
                  <a:pt x="964" y="413"/>
                </a:lnTo>
                <a:lnTo>
                  <a:pt x="999" y="413"/>
                </a:lnTo>
                <a:lnTo>
                  <a:pt x="999" y="446"/>
                </a:lnTo>
                <a:lnTo>
                  <a:pt x="964" y="446"/>
                </a:lnTo>
                <a:lnTo>
                  <a:pt x="999" y="446"/>
                </a:lnTo>
                <a:lnTo>
                  <a:pt x="999" y="480"/>
                </a:lnTo>
                <a:lnTo>
                  <a:pt x="999" y="515"/>
                </a:lnTo>
                <a:lnTo>
                  <a:pt x="999" y="550"/>
                </a:lnTo>
                <a:lnTo>
                  <a:pt x="964" y="550"/>
                </a:lnTo>
                <a:lnTo>
                  <a:pt x="964" y="584"/>
                </a:lnTo>
                <a:lnTo>
                  <a:pt x="930" y="584"/>
                </a:lnTo>
                <a:lnTo>
                  <a:pt x="930" y="617"/>
                </a:lnTo>
                <a:lnTo>
                  <a:pt x="930" y="652"/>
                </a:lnTo>
                <a:lnTo>
                  <a:pt x="964" y="721"/>
                </a:lnTo>
                <a:lnTo>
                  <a:pt x="964" y="756"/>
                </a:lnTo>
                <a:lnTo>
                  <a:pt x="964" y="789"/>
                </a:lnTo>
                <a:lnTo>
                  <a:pt x="964" y="824"/>
                </a:lnTo>
                <a:lnTo>
                  <a:pt x="930" y="859"/>
                </a:lnTo>
                <a:lnTo>
                  <a:pt x="964" y="893"/>
                </a:lnTo>
                <a:lnTo>
                  <a:pt x="999" y="928"/>
                </a:lnTo>
                <a:lnTo>
                  <a:pt x="999" y="996"/>
                </a:lnTo>
                <a:lnTo>
                  <a:pt x="999" y="1030"/>
                </a:lnTo>
                <a:lnTo>
                  <a:pt x="999" y="1065"/>
                </a:lnTo>
                <a:lnTo>
                  <a:pt x="1033" y="1100"/>
                </a:lnTo>
                <a:lnTo>
                  <a:pt x="1102" y="1100"/>
                </a:lnTo>
                <a:lnTo>
                  <a:pt x="1137" y="1100"/>
                </a:lnTo>
                <a:lnTo>
                  <a:pt x="1137" y="1065"/>
                </a:lnTo>
                <a:lnTo>
                  <a:pt x="1171" y="1030"/>
                </a:lnTo>
                <a:lnTo>
                  <a:pt x="1171" y="961"/>
                </a:lnTo>
                <a:lnTo>
                  <a:pt x="1171" y="928"/>
                </a:lnTo>
                <a:lnTo>
                  <a:pt x="1204" y="893"/>
                </a:lnTo>
                <a:lnTo>
                  <a:pt x="1204" y="789"/>
                </a:lnTo>
                <a:lnTo>
                  <a:pt x="1204" y="687"/>
                </a:lnTo>
                <a:lnTo>
                  <a:pt x="1204" y="652"/>
                </a:lnTo>
                <a:lnTo>
                  <a:pt x="1204" y="584"/>
                </a:lnTo>
                <a:lnTo>
                  <a:pt x="1171" y="515"/>
                </a:lnTo>
                <a:lnTo>
                  <a:pt x="1171" y="480"/>
                </a:lnTo>
                <a:lnTo>
                  <a:pt x="1137" y="480"/>
                </a:lnTo>
                <a:lnTo>
                  <a:pt x="1137" y="413"/>
                </a:lnTo>
                <a:lnTo>
                  <a:pt x="1102" y="343"/>
                </a:lnTo>
                <a:lnTo>
                  <a:pt x="1239" y="172"/>
                </a:lnTo>
                <a:lnTo>
                  <a:pt x="1204" y="137"/>
                </a:lnTo>
                <a:lnTo>
                  <a:pt x="1171" y="137"/>
                </a:lnTo>
                <a:lnTo>
                  <a:pt x="1171" y="102"/>
                </a:lnTo>
                <a:lnTo>
                  <a:pt x="1204" y="69"/>
                </a:lnTo>
                <a:lnTo>
                  <a:pt x="1204" y="34"/>
                </a:lnTo>
                <a:lnTo>
                  <a:pt x="1204" y="0"/>
                </a:lnTo>
                <a:lnTo>
                  <a:pt x="1171" y="34"/>
                </a:lnTo>
                <a:lnTo>
                  <a:pt x="1137" y="34"/>
                </a:lnTo>
                <a:lnTo>
                  <a:pt x="1102" y="34"/>
                </a:lnTo>
                <a:lnTo>
                  <a:pt x="1033" y="34"/>
                </a:lnTo>
                <a:lnTo>
                  <a:pt x="999" y="34"/>
                </a:lnTo>
                <a:lnTo>
                  <a:pt x="964" y="34"/>
                </a:lnTo>
                <a:lnTo>
                  <a:pt x="930" y="0"/>
                </a:lnTo>
                <a:lnTo>
                  <a:pt x="895" y="0"/>
                </a:lnTo>
                <a:lnTo>
                  <a:pt x="895" y="34"/>
                </a:lnTo>
                <a:lnTo>
                  <a:pt x="895" y="69"/>
                </a:lnTo>
                <a:lnTo>
                  <a:pt x="860" y="69"/>
                </a:lnTo>
                <a:lnTo>
                  <a:pt x="860" y="102"/>
                </a:lnTo>
                <a:lnTo>
                  <a:pt x="860" y="137"/>
                </a:lnTo>
                <a:lnTo>
                  <a:pt x="895" y="172"/>
                </a:lnTo>
                <a:lnTo>
                  <a:pt x="895" y="240"/>
                </a:lnTo>
                <a:lnTo>
                  <a:pt x="895" y="343"/>
                </a:lnTo>
                <a:lnTo>
                  <a:pt x="930" y="377"/>
                </a:lnTo>
                <a:close/>
                <a:moveTo>
                  <a:pt x="688" y="1133"/>
                </a:moveTo>
                <a:lnTo>
                  <a:pt x="758" y="1133"/>
                </a:lnTo>
                <a:lnTo>
                  <a:pt x="758" y="1167"/>
                </a:lnTo>
                <a:lnTo>
                  <a:pt x="758" y="1203"/>
                </a:lnTo>
                <a:lnTo>
                  <a:pt x="723" y="1203"/>
                </a:lnTo>
                <a:lnTo>
                  <a:pt x="688" y="1203"/>
                </a:lnTo>
                <a:lnTo>
                  <a:pt x="655" y="1203"/>
                </a:lnTo>
                <a:lnTo>
                  <a:pt x="655" y="1167"/>
                </a:lnTo>
                <a:lnTo>
                  <a:pt x="688" y="1133"/>
                </a:lnTo>
                <a:close/>
                <a:moveTo>
                  <a:pt x="0" y="1580"/>
                </a:moveTo>
                <a:lnTo>
                  <a:pt x="35" y="1580"/>
                </a:lnTo>
                <a:lnTo>
                  <a:pt x="70" y="1546"/>
                </a:lnTo>
                <a:lnTo>
                  <a:pt x="104" y="1580"/>
                </a:lnTo>
                <a:lnTo>
                  <a:pt x="104" y="1546"/>
                </a:lnTo>
                <a:lnTo>
                  <a:pt x="138" y="1546"/>
                </a:lnTo>
                <a:lnTo>
                  <a:pt x="172" y="1546"/>
                </a:lnTo>
                <a:lnTo>
                  <a:pt x="172" y="1511"/>
                </a:lnTo>
                <a:lnTo>
                  <a:pt x="172" y="1477"/>
                </a:lnTo>
                <a:lnTo>
                  <a:pt x="207" y="1477"/>
                </a:lnTo>
                <a:lnTo>
                  <a:pt x="241" y="1477"/>
                </a:lnTo>
                <a:lnTo>
                  <a:pt x="276" y="1477"/>
                </a:lnTo>
                <a:lnTo>
                  <a:pt x="344" y="1477"/>
                </a:lnTo>
                <a:lnTo>
                  <a:pt x="414" y="1477"/>
                </a:lnTo>
                <a:lnTo>
                  <a:pt x="414" y="1511"/>
                </a:lnTo>
                <a:lnTo>
                  <a:pt x="448" y="1580"/>
                </a:lnTo>
                <a:lnTo>
                  <a:pt x="448" y="1615"/>
                </a:lnTo>
                <a:lnTo>
                  <a:pt x="483" y="1615"/>
                </a:lnTo>
                <a:lnTo>
                  <a:pt x="516" y="1683"/>
                </a:lnTo>
                <a:lnTo>
                  <a:pt x="448" y="1717"/>
                </a:lnTo>
                <a:lnTo>
                  <a:pt x="379" y="1717"/>
                </a:lnTo>
                <a:lnTo>
                  <a:pt x="311" y="1717"/>
                </a:lnTo>
                <a:lnTo>
                  <a:pt x="276" y="1683"/>
                </a:lnTo>
                <a:lnTo>
                  <a:pt x="207" y="1648"/>
                </a:lnTo>
                <a:lnTo>
                  <a:pt x="138" y="1648"/>
                </a:lnTo>
                <a:lnTo>
                  <a:pt x="104" y="1615"/>
                </a:lnTo>
                <a:lnTo>
                  <a:pt x="35" y="1580"/>
                </a:lnTo>
                <a:lnTo>
                  <a:pt x="0" y="1580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75" name="Freeform 328"/>
          <p:cNvSpPr>
            <a:spLocks noChangeArrowheads="1"/>
          </p:cNvSpPr>
          <p:nvPr/>
        </p:nvSpPr>
        <p:spPr bwMode="auto">
          <a:xfrm>
            <a:off x="6499717" y="3382201"/>
            <a:ext cx="91138" cy="93814"/>
          </a:xfrm>
          <a:custGeom>
            <a:avLst/>
            <a:gdLst>
              <a:gd name="T0" fmla="*/ 0 w 276"/>
              <a:gd name="T1" fmla="*/ 24655 h 311"/>
              <a:gd name="T2" fmla="*/ 12125 w 276"/>
              <a:gd name="T3" fmla="*/ 24655 h 311"/>
              <a:gd name="T4" fmla="*/ 24606 w 276"/>
              <a:gd name="T5" fmla="*/ 36803 h 311"/>
              <a:gd name="T6" fmla="*/ 24606 w 276"/>
              <a:gd name="T7" fmla="*/ 48952 h 311"/>
              <a:gd name="T8" fmla="*/ 24606 w 276"/>
              <a:gd name="T9" fmla="*/ 73964 h 311"/>
              <a:gd name="T10" fmla="*/ 24606 w 276"/>
              <a:gd name="T11" fmla="*/ 85756 h 311"/>
              <a:gd name="T12" fmla="*/ 37088 w 276"/>
              <a:gd name="T13" fmla="*/ 85756 h 311"/>
              <a:gd name="T14" fmla="*/ 37088 w 276"/>
              <a:gd name="T15" fmla="*/ 97904 h 311"/>
              <a:gd name="T16" fmla="*/ 49213 w 276"/>
              <a:gd name="T17" fmla="*/ 97904 h 311"/>
              <a:gd name="T18" fmla="*/ 49213 w 276"/>
              <a:gd name="T19" fmla="*/ 110768 h 311"/>
              <a:gd name="T20" fmla="*/ 61337 w 276"/>
              <a:gd name="T21" fmla="*/ 110768 h 311"/>
              <a:gd name="T22" fmla="*/ 85944 w 276"/>
              <a:gd name="T23" fmla="*/ 110768 h 311"/>
              <a:gd name="T24" fmla="*/ 98068 w 276"/>
              <a:gd name="T25" fmla="*/ 97904 h 311"/>
              <a:gd name="T26" fmla="*/ 98068 w 276"/>
              <a:gd name="T27" fmla="*/ 85756 h 311"/>
              <a:gd name="T28" fmla="*/ 98068 w 276"/>
              <a:gd name="T29" fmla="*/ 61458 h 311"/>
              <a:gd name="T30" fmla="*/ 98068 w 276"/>
              <a:gd name="T31" fmla="*/ 24655 h 311"/>
              <a:gd name="T32" fmla="*/ 73819 w 276"/>
              <a:gd name="T33" fmla="*/ 24655 h 311"/>
              <a:gd name="T34" fmla="*/ 61337 w 276"/>
              <a:gd name="T35" fmla="*/ 12149 h 311"/>
              <a:gd name="T36" fmla="*/ 49213 w 276"/>
              <a:gd name="T37" fmla="*/ 12149 h 311"/>
              <a:gd name="T38" fmla="*/ 37088 w 276"/>
              <a:gd name="T39" fmla="*/ 12149 h 311"/>
              <a:gd name="T40" fmla="*/ 37088 w 276"/>
              <a:gd name="T41" fmla="*/ 0 h 311"/>
              <a:gd name="T42" fmla="*/ 24606 w 276"/>
              <a:gd name="T43" fmla="*/ 0 h 311"/>
              <a:gd name="T44" fmla="*/ 12125 w 276"/>
              <a:gd name="T45" fmla="*/ 12149 h 311"/>
              <a:gd name="T46" fmla="*/ 0 w 276"/>
              <a:gd name="T47" fmla="*/ 24655 h 31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76" h="311">
                <a:moveTo>
                  <a:pt x="0" y="69"/>
                </a:moveTo>
                <a:lnTo>
                  <a:pt x="34" y="69"/>
                </a:lnTo>
                <a:lnTo>
                  <a:pt x="69" y="103"/>
                </a:lnTo>
                <a:lnTo>
                  <a:pt x="69" y="137"/>
                </a:lnTo>
                <a:lnTo>
                  <a:pt x="69" y="207"/>
                </a:lnTo>
                <a:lnTo>
                  <a:pt x="69" y="240"/>
                </a:lnTo>
                <a:lnTo>
                  <a:pt x="104" y="240"/>
                </a:lnTo>
                <a:lnTo>
                  <a:pt x="104" y="274"/>
                </a:lnTo>
                <a:lnTo>
                  <a:pt x="138" y="274"/>
                </a:lnTo>
                <a:lnTo>
                  <a:pt x="138" y="310"/>
                </a:lnTo>
                <a:lnTo>
                  <a:pt x="172" y="310"/>
                </a:lnTo>
                <a:lnTo>
                  <a:pt x="241" y="310"/>
                </a:lnTo>
                <a:lnTo>
                  <a:pt x="275" y="274"/>
                </a:lnTo>
                <a:lnTo>
                  <a:pt x="275" y="240"/>
                </a:lnTo>
                <a:lnTo>
                  <a:pt x="275" y="172"/>
                </a:lnTo>
                <a:lnTo>
                  <a:pt x="275" y="69"/>
                </a:lnTo>
                <a:lnTo>
                  <a:pt x="207" y="69"/>
                </a:lnTo>
                <a:lnTo>
                  <a:pt x="172" y="34"/>
                </a:lnTo>
                <a:lnTo>
                  <a:pt x="138" y="34"/>
                </a:lnTo>
                <a:lnTo>
                  <a:pt x="104" y="34"/>
                </a:lnTo>
                <a:lnTo>
                  <a:pt x="104" y="0"/>
                </a:lnTo>
                <a:lnTo>
                  <a:pt x="69" y="0"/>
                </a:lnTo>
                <a:lnTo>
                  <a:pt x="34" y="34"/>
                </a:lnTo>
                <a:lnTo>
                  <a:pt x="0" y="69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6" name="Freeform 101"/>
          <p:cNvSpPr>
            <a:spLocks noChangeArrowheads="1"/>
          </p:cNvSpPr>
          <p:nvPr/>
        </p:nvSpPr>
        <p:spPr bwMode="auto">
          <a:xfrm>
            <a:off x="4197631" y="2560259"/>
            <a:ext cx="160227" cy="249276"/>
          </a:xfrm>
          <a:custGeom>
            <a:avLst/>
            <a:gdLst>
              <a:gd name="T0" fmla="*/ 111418 w 483"/>
              <a:gd name="T1" fmla="*/ 0 h 825"/>
              <a:gd name="T2" fmla="*/ 98521 w 483"/>
              <a:gd name="T3" fmla="*/ 11811 h 825"/>
              <a:gd name="T4" fmla="*/ 86340 w 483"/>
              <a:gd name="T5" fmla="*/ 36865 h 825"/>
              <a:gd name="T6" fmla="*/ 61620 w 483"/>
              <a:gd name="T7" fmla="*/ 73729 h 825"/>
              <a:gd name="T8" fmla="*/ 74159 w 483"/>
              <a:gd name="T9" fmla="*/ 98067 h 825"/>
              <a:gd name="T10" fmla="*/ 74159 w 483"/>
              <a:gd name="T11" fmla="*/ 134932 h 825"/>
              <a:gd name="T12" fmla="*/ 86340 w 483"/>
              <a:gd name="T13" fmla="*/ 184681 h 825"/>
              <a:gd name="T14" fmla="*/ 61620 w 483"/>
              <a:gd name="T15" fmla="*/ 184681 h 825"/>
              <a:gd name="T16" fmla="*/ 61620 w 483"/>
              <a:gd name="T17" fmla="*/ 208661 h 825"/>
              <a:gd name="T18" fmla="*/ 49439 w 483"/>
              <a:gd name="T19" fmla="*/ 221188 h 825"/>
              <a:gd name="T20" fmla="*/ 49439 w 483"/>
              <a:gd name="T21" fmla="*/ 245884 h 825"/>
              <a:gd name="T22" fmla="*/ 61620 w 483"/>
              <a:gd name="T23" fmla="*/ 270579 h 825"/>
              <a:gd name="T24" fmla="*/ 12181 w 483"/>
              <a:gd name="T25" fmla="*/ 270579 h 825"/>
              <a:gd name="T26" fmla="*/ 12181 w 483"/>
              <a:gd name="T27" fmla="*/ 294917 h 825"/>
              <a:gd name="T28" fmla="*/ 49439 w 483"/>
              <a:gd name="T29" fmla="*/ 294917 h 825"/>
              <a:gd name="T30" fmla="*/ 111418 w 483"/>
              <a:gd name="T31" fmla="*/ 282748 h 825"/>
              <a:gd name="T32" fmla="*/ 160499 w 483"/>
              <a:gd name="T33" fmla="*/ 270579 h 825"/>
              <a:gd name="T34" fmla="*/ 172680 w 483"/>
              <a:gd name="T35" fmla="*/ 257695 h 825"/>
              <a:gd name="T36" fmla="*/ 172680 w 483"/>
              <a:gd name="T37" fmla="*/ 233715 h 825"/>
              <a:gd name="T38" fmla="*/ 148318 w 483"/>
              <a:gd name="T39" fmla="*/ 221188 h 825"/>
              <a:gd name="T40" fmla="*/ 148318 w 483"/>
              <a:gd name="T41" fmla="*/ 184681 h 825"/>
              <a:gd name="T42" fmla="*/ 148318 w 483"/>
              <a:gd name="T43" fmla="*/ 159627 h 825"/>
              <a:gd name="T44" fmla="*/ 135421 w 483"/>
              <a:gd name="T45" fmla="*/ 123121 h 825"/>
              <a:gd name="T46" fmla="*/ 111418 w 483"/>
              <a:gd name="T47" fmla="*/ 85898 h 825"/>
              <a:gd name="T48" fmla="*/ 123240 w 483"/>
              <a:gd name="T49" fmla="*/ 61560 h 825"/>
              <a:gd name="T50" fmla="*/ 123240 w 483"/>
              <a:gd name="T51" fmla="*/ 49034 h 825"/>
              <a:gd name="T52" fmla="*/ 123240 w 483"/>
              <a:gd name="T53" fmla="*/ 24696 h 825"/>
              <a:gd name="T54" fmla="*/ 123240 w 483"/>
              <a:gd name="T55" fmla="*/ 0 h 825"/>
              <a:gd name="T56" fmla="*/ 37259 w 483"/>
              <a:gd name="T57" fmla="*/ 110594 h 825"/>
              <a:gd name="T58" fmla="*/ 37259 w 483"/>
              <a:gd name="T59" fmla="*/ 134932 h 825"/>
              <a:gd name="T60" fmla="*/ 49439 w 483"/>
              <a:gd name="T61" fmla="*/ 134932 h 825"/>
              <a:gd name="T62" fmla="*/ 61620 w 483"/>
              <a:gd name="T63" fmla="*/ 110594 h 825"/>
              <a:gd name="T64" fmla="*/ 49439 w 483"/>
              <a:gd name="T65" fmla="*/ 98067 h 8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83" h="825">
                <a:moveTo>
                  <a:pt x="344" y="0"/>
                </a:moveTo>
                <a:lnTo>
                  <a:pt x="311" y="0"/>
                </a:lnTo>
                <a:lnTo>
                  <a:pt x="275" y="0"/>
                </a:lnTo>
                <a:lnTo>
                  <a:pt x="275" y="33"/>
                </a:lnTo>
                <a:lnTo>
                  <a:pt x="275" y="69"/>
                </a:lnTo>
                <a:lnTo>
                  <a:pt x="241" y="103"/>
                </a:lnTo>
                <a:lnTo>
                  <a:pt x="207" y="172"/>
                </a:lnTo>
                <a:lnTo>
                  <a:pt x="172" y="206"/>
                </a:lnTo>
                <a:lnTo>
                  <a:pt x="207" y="240"/>
                </a:lnTo>
                <a:lnTo>
                  <a:pt x="207" y="274"/>
                </a:lnTo>
                <a:lnTo>
                  <a:pt x="207" y="344"/>
                </a:lnTo>
                <a:lnTo>
                  <a:pt x="207" y="377"/>
                </a:lnTo>
                <a:lnTo>
                  <a:pt x="241" y="377"/>
                </a:lnTo>
                <a:lnTo>
                  <a:pt x="241" y="516"/>
                </a:lnTo>
                <a:lnTo>
                  <a:pt x="207" y="481"/>
                </a:lnTo>
                <a:lnTo>
                  <a:pt x="172" y="516"/>
                </a:lnTo>
                <a:lnTo>
                  <a:pt x="172" y="549"/>
                </a:lnTo>
                <a:lnTo>
                  <a:pt x="172" y="583"/>
                </a:lnTo>
                <a:lnTo>
                  <a:pt x="172" y="618"/>
                </a:lnTo>
                <a:lnTo>
                  <a:pt x="138" y="618"/>
                </a:lnTo>
                <a:lnTo>
                  <a:pt x="104" y="653"/>
                </a:lnTo>
                <a:lnTo>
                  <a:pt x="138" y="687"/>
                </a:lnTo>
                <a:lnTo>
                  <a:pt x="172" y="720"/>
                </a:lnTo>
                <a:lnTo>
                  <a:pt x="172" y="756"/>
                </a:lnTo>
                <a:lnTo>
                  <a:pt x="138" y="756"/>
                </a:lnTo>
                <a:lnTo>
                  <a:pt x="34" y="756"/>
                </a:lnTo>
                <a:lnTo>
                  <a:pt x="0" y="790"/>
                </a:lnTo>
                <a:lnTo>
                  <a:pt x="34" y="824"/>
                </a:lnTo>
                <a:lnTo>
                  <a:pt x="104" y="824"/>
                </a:lnTo>
                <a:lnTo>
                  <a:pt x="138" y="824"/>
                </a:lnTo>
                <a:lnTo>
                  <a:pt x="207" y="790"/>
                </a:lnTo>
                <a:lnTo>
                  <a:pt x="311" y="790"/>
                </a:lnTo>
                <a:lnTo>
                  <a:pt x="448" y="790"/>
                </a:lnTo>
                <a:lnTo>
                  <a:pt x="448" y="756"/>
                </a:lnTo>
                <a:lnTo>
                  <a:pt x="448" y="720"/>
                </a:lnTo>
                <a:lnTo>
                  <a:pt x="482" y="720"/>
                </a:lnTo>
                <a:lnTo>
                  <a:pt x="482" y="687"/>
                </a:lnTo>
                <a:lnTo>
                  <a:pt x="482" y="653"/>
                </a:lnTo>
                <a:lnTo>
                  <a:pt x="448" y="618"/>
                </a:lnTo>
                <a:lnTo>
                  <a:pt x="414" y="618"/>
                </a:lnTo>
                <a:lnTo>
                  <a:pt x="414" y="549"/>
                </a:lnTo>
                <a:lnTo>
                  <a:pt x="414" y="516"/>
                </a:lnTo>
                <a:lnTo>
                  <a:pt x="414" y="481"/>
                </a:lnTo>
                <a:lnTo>
                  <a:pt x="414" y="446"/>
                </a:lnTo>
                <a:lnTo>
                  <a:pt x="378" y="377"/>
                </a:lnTo>
                <a:lnTo>
                  <a:pt x="378" y="344"/>
                </a:lnTo>
                <a:lnTo>
                  <a:pt x="344" y="274"/>
                </a:lnTo>
                <a:lnTo>
                  <a:pt x="311" y="240"/>
                </a:lnTo>
                <a:lnTo>
                  <a:pt x="311" y="206"/>
                </a:lnTo>
                <a:lnTo>
                  <a:pt x="344" y="172"/>
                </a:lnTo>
                <a:lnTo>
                  <a:pt x="378" y="137"/>
                </a:lnTo>
                <a:lnTo>
                  <a:pt x="344" y="137"/>
                </a:lnTo>
                <a:lnTo>
                  <a:pt x="311" y="103"/>
                </a:lnTo>
                <a:lnTo>
                  <a:pt x="344" y="69"/>
                </a:lnTo>
                <a:lnTo>
                  <a:pt x="344" y="33"/>
                </a:lnTo>
                <a:lnTo>
                  <a:pt x="344" y="0"/>
                </a:lnTo>
                <a:close/>
                <a:moveTo>
                  <a:pt x="104" y="274"/>
                </a:moveTo>
                <a:lnTo>
                  <a:pt x="104" y="309"/>
                </a:lnTo>
                <a:lnTo>
                  <a:pt x="104" y="344"/>
                </a:lnTo>
                <a:lnTo>
                  <a:pt x="104" y="377"/>
                </a:lnTo>
                <a:lnTo>
                  <a:pt x="138" y="412"/>
                </a:lnTo>
                <a:lnTo>
                  <a:pt x="138" y="377"/>
                </a:lnTo>
                <a:lnTo>
                  <a:pt x="172" y="344"/>
                </a:lnTo>
                <a:lnTo>
                  <a:pt x="172" y="309"/>
                </a:lnTo>
                <a:lnTo>
                  <a:pt x="172" y="274"/>
                </a:lnTo>
                <a:lnTo>
                  <a:pt x="138" y="274"/>
                </a:lnTo>
                <a:lnTo>
                  <a:pt x="104" y="274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77" name="Freeform 100"/>
          <p:cNvSpPr>
            <a:spLocks noChangeArrowheads="1"/>
          </p:cNvSpPr>
          <p:nvPr/>
        </p:nvSpPr>
        <p:spPr bwMode="auto">
          <a:xfrm>
            <a:off x="4141036" y="2631289"/>
            <a:ext cx="102898" cy="103195"/>
          </a:xfrm>
          <a:custGeom>
            <a:avLst/>
            <a:gdLst>
              <a:gd name="T0" fmla="*/ 98303 w 312"/>
              <a:gd name="T1" fmla="*/ 12082 h 344"/>
              <a:gd name="T2" fmla="*/ 98303 w 312"/>
              <a:gd name="T3" fmla="*/ 24519 h 344"/>
              <a:gd name="T4" fmla="*/ 98303 w 312"/>
              <a:gd name="T5" fmla="*/ 36956 h 344"/>
              <a:gd name="T6" fmla="*/ 98303 w 312"/>
              <a:gd name="T7" fmla="*/ 48682 h 344"/>
              <a:gd name="T8" fmla="*/ 110769 w 312"/>
              <a:gd name="T9" fmla="*/ 61119 h 344"/>
              <a:gd name="T10" fmla="*/ 98303 w 312"/>
              <a:gd name="T11" fmla="*/ 73201 h 344"/>
              <a:gd name="T12" fmla="*/ 86193 w 312"/>
              <a:gd name="T13" fmla="*/ 97719 h 344"/>
              <a:gd name="T14" fmla="*/ 73727 w 312"/>
              <a:gd name="T15" fmla="*/ 109801 h 344"/>
              <a:gd name="T16" fmla="*/ 73727 w 312"/>
              <a:gd name="T17" fmla="*/ 121883 h 344"/>
              <a:gd name="T18" fmla="*/ 49508 w 312"/>
              <a:gd name="T19" fmla="*/ 121883 h 344"/>
              <a:gd name="T20" fmla="*/ 37042 w 312"/>
              <a:gd name="T21" fmla="*/ 121883 h 344"/>
              <a:gd name="T22" fmla="*/ 24932 w 312"/>
              <a:gd name="T23" fmla="*/ 121883 h 344"/>
              <a:gd name="T24" fmla="*/ 12466 w 312"/>
              <a:gd name="T25" fmla="*/ 121883 h 344"/>
              <a:gd name="T26" fmla="*/ 0 w 312"/>
              <a:gd name="T27" fmla="*/ 97719 h 344"/>
              <a:gd name="T28" fmla="*/ 0 w 312"/>
              <a:gd name="T29" fmla="*/ 85638 h 344"/>
              <a:gd name="T30" fmla="*/ 12466 w 312"/>
              <a:gd name="T31" fmla="*/ 85638 h 344"/>
              <a:gd name="T32" fmla="*/ 37042 w 312"/>
              <a:gd name="T33" fmla="*/ 73201 h 344"/>
              <a:gd name="T34" fmla="*/ 24932 w 312"/>
              <a:gd name="T35" fmla="*/ 61119 h 344"/>
              <a:gd name="T36" fmla="*/ 24932 w 312"/>
              <a:gd name="T37" fmla="*/ 48682 h 344"/>
              <a:gd name="T38" fmla="*/ 24932 w 312"/>
              <a:gd name="T39" fmla="*/ 36956 h 344"/>
              <a:gd name="T40" fmla="*/ 37042 w 312"/>
              <a:gd name="T41" fmla="*/ 36956 h 344"/>
              <a:gd name="T42" fmla="*/ 49508 w 312"/>
              <a:gd name="T43" fmla="*/ 36956 h 344"/>
              <a:gd name="T44" fmla="*/ 61261 w 312"/>
              <a:gd name="T45" fmla="*/ 36956 h 344"/>
              <a:gd name="T46" fmla="*/ 61261 w 312"/>
              <a:gd name="T47" fmla="*/ 24519 h 344"/>
              <a:gd name="T48" fmla="*/ 61261 w 312"/>
              <a:gd name="T49" fmla="*/ 12082 h 344"/>
              <a:gd name="T50" fmla="*/ 73727 w 312"/>
              <a:gd name="T51" fmla="*/ 0 h 344"/>
              <a:gd name="T52" fmla="*/ 86193 w 312"/>
              <a:gd name="T53" fmla="*/ 0 h 344"/>
              <a:gd name="T54" fmla="*/ 98303 w 312"/>
              <a:gd name="T55" fmla="*/ 12082 h 34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12" h="344">
                <a:moveTo>
                  <a:pt x="276" y="34"/>
                </a:moveTo>
                <a:lnTo>
                  <a:pt x="276" y="69"/>
                </a:lnTo>
                <a:lnTo>
                  <a:pt x="276" y="104"/>
                </a:lnTo>
                <a:lnTo>
                  <a:pt x="276" y="137"/>
                </a:lnTo>
                <a:lnTo>
                  <a:pt x="311" y="172"/>
                </a:lnTo>
                <a:lnTo>
                  <a:pt x="276" y="206"/>
                </a:lnTo>
                <a:lnTo>
                  <a:pt x="242" y="275"/>
                </a:lnTo>
                <a:lnTo>
                  <a:pt x="207" y="309"/>
                </a:lnTo>
                <a:lnTo>
                  <a:pt x="207" y="343"/>
                </a:lnTo>
                <a:lnTo>
                  <a:pt x="139" y="343"/>
                </a:lnTo>
                <a:lnTo>
                  <a:pt x="104" y="343"/>
                </a:lnTo>
                <a:lnTo>
                  <a:pt x="70" y="343"/>
                </a:lnTo>
                <a:lnTo>
                  <a:pt x="35" y="343"/>
                </a:lnTo>
                <a:lnTo>
                  <a:pt x="0" y="275"/>
                </a:lnTo>
                <a:lnTo>
                  <a:pt x="0" y="241"/>
                </a:lnTo>
                <a:lnTo>
                  <a:pt x="35" y="241"/>
                </a:lnTo>
                <a:lnTo>
                  <a:pt x="104" y="206"/>
                </a:lnTo>
                <a:lnTo>
                  <a:pt x="70" y="172"/>
                </a:lnTo>
                <a:lnTo>
                  <a:pt x="70" y="137"/>
                </a:lnTo>
                <a:lnTo>
                  <a:pt x="70" y="104"/>
                </a:lnTo>
                <a:lnTo>
                  <a:pt x="104" y="104"/>
                </a:lnTo>
                <a:lnTo>
                  <a:pt x="139" y="104"/>
                </a:lnTo>
                <a:lnTo>
                  <a:pt x="172" y="104"/>
                </a:lnTo>
                <a:lnTo>
                  <a:pt x="172" y="69"/>
                </a:lnTo>
                <a:lnTo>
                  <a:pt x="172" y="34"/>
                </a:lnTo>
                <a:lnTo>
                  <a:pt x="207" y="0"/>
                </a:lnTo>
                <a:lnTo>
                  <a:pt x="242" y="0"/>
                </a:lnTo>
                <a:lnTo>
                  <a:pt x="276" y="34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9" name="Freeform 134"/>
          <p:cNvSpPr>
            <a:spLocks noChangeArrowheads="1"/>
          </p:cNvSpPr>
          <p:nvPr/>
        </p:nvSpPr>
        <p:spPr bwMode="auto">
          <a:xfrm>
            <a:off x="4077828" y="2989791"/>
            <a:ext cx="263125" cy="229174"/>
          </a:xfrm>
          <a:custGeom>
            <a:avLst/>
            <a:gdLst>
              <a:gd name="T0" fmla="*/ 0 w 793"/>
              <a:gd name="T1" fmla="*/ 49487 h 757"/>
              <a:gd name="T2" fmla="*/ 12184 w 793"/>
              <a:gd name="T3" fmla="*/ 49487 h 757"/>
              <a:gd name="T4" fmla="*/ 12184 w 793"/>
              <a:gd name="T5" fmla="*/ 0 h 757"/>
              <a:gd name="T6" fmla="*/ 24725 w 793"/>
              <a:gd name="T7" fmla="*/ 0 h 757"/>
              <a:gd name="T8" fmla="*/ 49451 w 793"/>
              <a:gd name="T9" fmla="*/ 0 h 757"/>
              <a:gd name="T10" fmla="*/ 61634 w 793"/>
              <a:gd name="T11" fmla="*/ 0 h 757"/>
              <a:gd name="T12" fmla="*/ 98543 w 793"/>
              <a:gd name="T13" fmla="*/ 12193 h 757"/>
              <a:gd name="T14" fmla="*/ 111443 w 793"/>
              <a:gd name="T15" fmla="*/ 12193 h 757"/>
              <a:gd name="T16" fmla="*/ 135452 w 793"/>
              <a:gd name="T17" fmla="*/ 24744 h 757"/>
              <a:gd name="T18" fmla="*/ 160536 w 793"/>
              <a:gd name="T19" fmla="*/ 24744 h 757"/>
              <a:gd name="T20" fmla="*/ 172720 w 793"/>
              <a:gd name="T21" fmla="*/ 24744 h 757"/>
              <a:gd name="T22" fmla="*/ 172720 w 793"/>
              <a:gd name="T23" fmla="*/ 36936 h 757"/>
              <a:gd name="T24" fmla="*/ 184903 w 793"/>
              <a:gd name="T25" fmla="*/ 36936 h 757"/>
              <a:gd name="T26" fmla="*/ 197445 w 793"/>
              <a:gd name="T27" fmla="*/ 49487 h 757"/>
              <a:gd name="T28" fmla="*/ 209628 w 793"/>
              <a:gd name="T29" fmla="*/ 61680 h 757"/>
              <a:gd name="T30" fmla="*/ 221812 w 793"/>
              <a:gd name="T31" fmla="*/ 73872 h 757"/>
              <a:gd name="T32" fmla="*/ 234712 w 793"/>
              <a:gd name="T33" fmla="*/ 73872 h 757"/>
              <a:gd name="T34" fmla="*/ 246537 w 793"/>
              <a:gd name="T35" fmla="*/ 86065 h 757"/>
              <a:gd name="T36" fmla="*/ 258721 w 793"/>
              <a:gd name="T37" fmla="*/ 86065 h 757"/>
              <a:gd name="T38" fmla="*/ 271621 w 793"/>
              <a:gd name="T39" fmla="*/ 86065 h 757"/>
              <a:gd name="T40" fmla="*/ 283805 w 793"/>
              <a:gd name="T41" fmla="*/ 86065 h 757"/>
              <a:gd name="T42" fmla="*/ 271621 w 793"/>
              <a:gd name="T43" fmla="*/ 111167 h 757"/>
              <a:gd name="T44" fmla="*/ 258721 w 793"/>
              <a:gd name="T45" fmla="*/ 123001 h 757"/>
              <a:gd name="T46" fmla="*/ 246537 w 793"/>
              <a:gd name="T47" fmla="*/ 135194 h 757"/>
              <a:gd name="T48" fmla="*/ 234712 w 793"/>
              <a:gd name="T49" fmla="*/ 135194 h 757"/>
              <a:gd name="T50" fmla="*/ 221812 w 793"/>
              <a:gd name="T51" fmla="*/ 135194 h 757"/>
              <a:gd name="T52" fmla="*/ 209628 w 793"/>
              <a:gd name="T53" fmla="*/ 148103 h 757"/>
              <a:gd name="T54" fmla="*/ 197445 w 793"/>
              <a:gd name="T55" fmla="*/ 160296 h 757"/>
              <a:gd name="T56" fmla="*/ 197445 w 793"/>
              <a:gd name="T57" fmla="*/ 172488 h 757"/>
              <a:gd name="T58" fmla="*/ 184903 w 793"/>
              <a:gd name="T59" fmla="*/ 197232 h 757"/>
              <a:gd name="T60" fmla="*/ 184903 w 793"/>
              <a:gd name="T61" fmla="*/ 209425 h 757"/>
              <a:gd name="T62" fmla="*/ 184903 w 793"/>
              <a:gd name="T63" fmla="*/ 221617 h 757"/>
              <a:gd name="T64" fmla="*/ 160536 w 793"/>
              <a:gd name="T65" fmla="*/ 234168 h 757"/>
              <a:gd name="T66" fmla="*/ 148352 w 793"/>
              <a:gd name="T67" fmla="*/ 246361 h 757"/>
              <a:gd name="T68" fmla="*/ 123269 w 793"/>
              <a:gd name="T69" fmla="*/ 258553 h 757"/>
              <a:gd name="T70" fmla="*/ 98543 w 793"/>
              <a:gd name="T71" fmla="*/ 258553 h 757"/>
              <a:gd name="T72" fmla="*/ 74176 w 793"/>
              <a:gd name="T73" fmla="*/ 258553 h 757"/>
              <a:gd name="T74" fmla="*/ 61634 w 793"/>
              <a:gd name="T75" fmla="*/ 258553 h 757"/>
              <a:gd name="T76" fmla="*/ 37267 w 793"/>
              <a:gd name="T77" fmla="*/ 271104 h 757"/>
              <a:gd name="T78" fmla="*/ 37267 w 793"/>
              <a:gd name="T79" fmla="*/ 258553 h 757"/>
              <a:gd name="T80" fmla="*/ 24725 w 793"/>
              <a:gd name="T81" fmla="*/ 258553 h 757"/>
              <a:gd name="T82" fmla="*/ 24725 w 793"/>
              <a:gd name="T83" fmla="*/ 246361 h 757"/>
              <a:gd name="T84" fmla="*/ 12184 w 793"/>
              <a:gd name="T85" fmla="*/ 234168 h 757"/>
              <a:gd name="T86" fmla="*/ 0 w 793"/>
              <a:gd name="T87" fmla="*/ 221617 h 757"/>
              <a:gd name="T88" fmla="*/ 12184 w 793"/>
              <a:gd name="T89" fmla="*/ 209425 h 757"/>
              <a:gd name="T90" fmla="*/ 12184 w 793"/>
              <a:gd name="T91" fmla="*/ 197232 h 757"/>
              <a:gd name="T92" fmla="*/ 12184 w 793"/>
              <a:gd name="T93" fmla="*/ 184681 h 757"/>
              <a:gd name="T94" fmla="*/ 24725 w 793"/>
              <a:gd name="T95" fmla="*/ 184681 h 757"/>
              <a:gd name="T96" fmla="*/ 24725 w 793"/>
              <a:gd name="T97" fmla="*/ 172488 h 757"/>
              <a:gd name="T98" fmla="*/ 24725 w 793"/>
              <a:gd name="T99" fmla="*/ 135194 h 757"/>
              <a:gd name="T100" fmla="*/ 37267 w 793"/>
              <a:gd name="T101" fmla="*/ 123001 h 757"/>
              <a:gd name="T102" fmla="*/ 49451 w 793"/>
              <a:gd name="T103" fmla="*/ 98616 h 757"/>
              <a:gd name="T104" fmla="*/ 49451 w 793"/>
              <a:gd name="T105" fmla="*/ 86065 h 757"/>
              <a:gd name="T106" fmla="*/ 49451 w 793"/>
              <a:gd name="T107" fmla="*/ 73872 h 757"/>
              <a:gd name="T108" fmla="*/ 61634 w 793"/>
              <a:gd name="T109" fmla="*/ 61680 h 757"/>
              <a:gd name="T110" fmla="*/ 49451 w 793"/>
              <a:gd name="T111" fmla="*/ 61680 h 757"/>
              <a:gd name="T112" fmla="*/ 24725 w 793"/>
              <a:gd name="T113" fmla="*/ 61680 h 757"/>
              <a:gd name="T114" fmla="*/ 12184 w 793"/>
              <a:gd name="T115" fmla="*/ 49487 h 757"/>
              <a:gd name="T116" fmla="*/ 0 w 793"/>
              <a:gd name="T117" fmla="*/ 49487 h 75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793" h="757">
                <a:moveTo>
                  <a:pt x="0" y="138"/>
                </a:moveTo>
                <a:lnTo>
                  <a:pt x="34" y="138"/>
                </a:lnTo>
                <a:lnTo>
                  <a:pt x="34" y="0"/>
                </a:lnTo>
                <a:lnTo>
                  <a:pt x="69" y="0"/>
                </a:lnTo>
                <a:lnTo>
                  <a:pt x="138" y="0"/>
                </a:lnTo>
                <a:lnTo>
                  <a:pt x="172" y="0"/>
                </a:lnTo>
                <a:lnTo>
                  <a:pt x="275" y="34"/>
                </a:lnTo>
                <a:lnTo>
                  <a:pt x="311" y="34"/>
                </a:lnTo>
                <a:lnTo>
                  <a:pt x="378" y="69"/>
                </a:lnTo>
                <a:lnTo>
                  <a:pt x="448" y="69"/>
                </a:lnTo>
                <a:lnTo>
                  <a:pt x="482" y="69"/>
                </a:lnTo>
                <a:lnTo>
                  <a:pt x="482" y="103"/>
                </a:lnTo>
                <a:lnTo>
                  <a:pt x="516" y="103"/>
                </a:lnTo>
                <a:lnTo>
                  <a:pt x="551" y="138"/>
                </a:lnTo>
                <a:lnTo>
                  <a:pt x="585" y="172"/>
                </a:lnTo>
                <a:lnTo>
                  <a:pt x="619" y="206"/>
                </a:lnTo>
                <a:lnTo>
                  <a:pt x="655" y="206"/>
                </a:lnTo>
                <a:lnTo>
                  <a:pt x="688" y="240"/>
                </a:lnTo>
                <a:lnTo>
                  <a:pt x="722" y="240"/>
                </a:lnTo>
                <a:lnTo>
                  <a:pt x="758" y="240"/>
                </a:lnTo>
                <a:lnTo>
                  <a:pt x="792" y="240"/>
                </a:lnTo>
                <a:lnTo>
                  <a:pt x="758" y="310"/>
                </a:lnTo>
                <a:lnTo>
                  <a:pt x="722" y="343"/>
                </a:lnTo>
                <a:lnTo>
                  <a:pt x="688" y="377"/>
                </a:lnTo>
                <a:lnTo>
                  <a:pt x="655" y="377"/>
                </a:lnTo>
                <a:lnTo>
                  <a:pt x="619" y="377"/>
                </a:lnTo>
                <a:lnTo>
                  <a:pt x="585" y="413"/>
                </a:lnTo>
                <a:lnTo>
                  <a:pt x="551" y="447"/>
                </a:lnTo>
                <a:lnTo>
                  <a:pt x="551" y="481"/>
                </a:lnTo>
                <a:lnTo>
                  <a:pt x="516" y="550"/>
                </a:lnTo>
                <a:lnTo>
                  <a:pt x="516" y="584"/>
                </a:lnTo>
                <a:lnTo>
                  <a:pt x="516" y="618"/>
                </a:lnTo>
                <a:lnTo>
                  <a:pt x="448" y="653"/>
                </a:lnTo>
                <a:lnTo>
                  <a:pt x="414" y="687"/>
                </a:lnTo>
                <a:lnTo>
                  <a:pt x="344" y="721"/>
                </a:lnTo>
                <a:lnTo>
                  <a:pt x="275" y="721"/>
                </a:lnTo>
                <a:lnTo>
                  <a:pt x="207" y="721"/>
                </a:lnTo>
                <a:lnTo>
                  <a:pt x="172" y="721"/>
                </a:lnTo>
                <a:lnTo>
                  <a:pt x="104" y="756"/>
                </a:lnTo>
                <a:lnTo>
                  <a:pt x="104" y="721"/>
                </a:lnTo>
                <a:lnTo>
                  <a:pt x="69" y="721"/>
                </a:lnTo>
                <a:lnTo>
                  <a:pt x="69" y="687"/>
                </a:lnTo>
                <a:lnTo>
                  <a:pt x="34" y="653"/>
                </a:lnTo>
                <a:lnTo>
                  <a:pt x="0" y="618"/>
                </a:lnTo>
                <a:lnTo>
                  <a:pt x="34" y="584"/>
                </a:lnTo>
                <a:lnTo>
                  <a:pt x="34" y="550"/>
                </a:lnTo>
                <a:lnTo>
                  <a:pt x="34" y="515"/>
                </a:lnTo>
                <a:lnTo>
                  <a:pt x="69" y="515"/>
                </a:lnTo>
                <a:lnTo>
                  <a:pt x="69" y="481"/>
                </a:lnTo>
                <a:lnTo>
                  <a:pt x="69" y="377"/>
                </a:lnTo>
                <a:lnTo>
                  <a:pt x="104" y="343"/>
                </a:lnTo>
                <a:lnTo>
                  <a:pt x="138" y="275"/>
                </a:lnTo>
                <a:lnTo>
                  <a:pt x="138" y="240"/>
                </a:lnTo>
                <a:lnTo>
                  <a:pt x="138" y="206"/>
                </a:lnTo>
                <a:lnTo>
                  <a:pt x="172" y="172"/>
                </a:lnTo>
                <a:lnTo>
                  <a:pt x="138" y="172"/>
                </a:lnTo>
                <a:lnTo>
                  <a:pt x="69" y="172"/>
                </a:lnTo>
                <a:lnTo>
                  <a:pt x="34" y="138"/>
                </a:lnTo>
                <a:lnTo>
                  <a:pt x="0" y="138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0" name="Freeform 152"/>
          <p:cNvSpPr>
            <a:spLocks noChangeArrowheads="1"/>
          </p:cNvSpPr>
          <p:nvPr/>
        </p:nvSpPr>
        <p:spPr bwMode="auto">
          <a:xfrm>
            <a:off x="4442054" y="2949211"/>
            <a:ext cx="273414" cy="281441"/>
          </a:xfrm>
          <a:custGeom>
            <a:avLst/>
            <a:gdLst>
              <a:gd name="T0" fmla="*/ 159792 w 826"/>
              <a:gd name="T1" fmla="*/ 24761 h 929"/>
              <a:gd name="T2" fmla="*/ 147995 w 826"/>
              <a:gd name="T3" fmla="*/ 49163 h 929"/>
              <a:gd name="T4" fmla="*/ 135126 w 826"/>
              <a:gd name="T5" fmla="*/ 73924 h 929"/>
              <a:gd name="T6" fmla="*/ 147995 w 826"/>
              <a:gd name="T7" fmla="*/ 98326 h 929"/>
              <a:gd name="T8" fmla="*/ 171946 w 826"/>
              <a:gd name="T9" fmla="*/ 110886 h 929"/>
              <a:gd name="T10" fmla="*/ 196969 w 826"/>
              <a:gd name="T11" fmla="*/ 135647 h 929"/>
              <a:gd name="T12" fmla="*/ 209123 w 826"/>
              <a:gd name="T13" fmla="*/ 160049 h 929"/>
              <a:gd name="T14" fmla="*/ 233789 w 826"/>
              <a:gd name="T15" fmla="*/ 185168 h 929"/>
              <a:gd name="T16" fmla="*/ 245943 w 826"/>
              <a:gd name="T17" fmla="*/ 197369 h 929"/>
              <a:gd name="T18" fmla="*/ 282763 w 826"/>
              <a:gd name="T19" fmla="*/ 221413 h 929"/>
              <a:gd name="T20" fmla="*/ 282763 w 826"/>
              <a:gd name="T21" fmla="*/ 246532 h 929"/>
              <a:gd name="T22" fmla="*/ 258098 w 826"/>
              <a:gd name="T23" fmla="*/ 246532 h 929"/>
              <a:gd name="T24" fmla="*/ 258098 w 826"/>
              <a:gd name="T25" fmla="*/ 258733 h 929"/>
              <a:gd name="T26" fmla="*/ 258098 w 826"/>
              <a:gd name="T27" fmla="*/ 283494 h 929"/>
              <a:gd name="T28" fmla="*/ 258098 w 826"/>
              <a:gd name="T29" fmla="*/ 295695 h 929"/>
              <a:gd name="T30" fmla="*/ 233789 w 826"/>
              <a:gd name="T31" fmla="*/ 320456 h 929"/>
              <a:gd name="T32" fmla="*/ 220920 w 826"/>
              <a:gd name="T33" fmla="*/ 333016 h 929"/>
              <a:gd name="T34" fmla="*/ 209123 w 826"/>
              <a:gd name="T35" fmla="*/ 320456 h 929"/>
              <a:gd name="T36" fmla="*/ 220920 w 826"/>
              <a:gd name="T37" fmla="*/ 295695 h 929"/>
              <a:gd name="T38" fmla="*/ 233789 w 826"/>
              <a:gd name="T39" fmla="*/ 271293 h 929"/>
              <a:gd name="T40" fmla="*/ 209123 w 826"/>
              <a:gd name="T41" fmla="*/ 221413 h 929"/>
              <a:gd name="T42" fmla="*/ 184458 w 826"/>
              <a:gd name="T43" fmla="*/ 197369 h 929"/>
              <a:gd name="T44" fmla="*/ 147995 w 826"/>
              <a:gd name="T45" fmla="*/ 185168 h 929"/>
              <a:gd name="T46" fmla="*/ 122972 w 826"/>
              <a:gd name="T47" fmla="*/ 172250 h 929"/>
              <a:gd name="T48" fmla="*/ 97948 w 826"/>
              <a:gd name="T49" fmla="*/ 148207 h 929"/>
              <a:gd name="T50" fmla="*/ 97948 w 826"/>
              <a:gd name="T51" fmla="*/ 123087 h 929"/>
              <a:gd name="T52" fmla="*/ 73997 w 826"/>
              <a:gd name="T53" fmla="*/ 110886 h 929"/>
              <a:gd name="T54" fmla="*/ 48974 w 826"/>
              <a:gd name="T55" fmla="*/ 86484 h 929"/>
              <a:gd name="T56" fmla="*/ 24666 w 826"/>
              <a:gd name="T57" fmla="*/ 86484 h 929"/>
              <a:gd name="T58" fmla="*/ 12154 w 826"/>
              <a:gd name="T59" fmla="*/ 98326 h 929"/>
              <a:gd name="T60" fmla="*/ 0 w 826"/>
              <a:gd name="T61" fmla="*/ 73924 h 929"/>
              <a:gd name="T62" fmla="*/ 0 w 826"/>
              <a:gd name="T63" fmla="*/ 49163 h 929"/>
              <a:gd name="T64" fmla="*/ 0 w 826"/>
              <a:gd name="T65" fmla="*/ 12201 h 929"/>
              <a:gd name="T66" fmla="*/ 24666 w 826"/>
              <a:gd name="T67" fmla="*/ 12201 h 929"/>
              <a:gd name="T68" fmla="*/ 61486 w 826"/>
              <a:gd name="T69" fmla="*/ 12201 h 929"/>
              <a:gd name="T70" fmla="*/ 86152 w 826"/>
              <a:gd name="T71" fmla="*/ 0 h 929"/>
              <a:gd name="T72" fmla="*/ 135126 w 826"/>
              <a:gd name="T73" fmla="*/ 0 h 929"/>
              <a:gd name="T74" fmla="*/ 159792 w 826"/>
              <a:gd name="T75" fmla="*/ 12201 h 92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826" h="929">
                <a:moveTo>
                  <a:pt x="447" y="34"/>
                </a:moveTo>
                <a:lnTo>
                  <a:pt x="447" y="69"/>
                </a:lnTo>
                <a:lnTo>
                  <a:pt x="447" y="103"/>
                </a:lnTo>
                <a:lnTo>
                  <a:pt x="414" y="137"/>
                </a:lnTo>
                <a:lnTo>
                  <a:pt x="378" y="137"/>
                </a:lnTo>
                <a:lnTo>
                  <a:pt x="378" y="206"/>
                </a:lnTo>
                <a:lnTo>
                  <a:pt x="378" y="241"/>
                </a:lnTo>
                <a:lnTo>
                  <a:pt x="414" y="274"/>
                </a:lnTo>
                <a:lnTo>
                  <a:pt x="447" y="309"/>
                </a:lnTo>
                <a:lnTo>
                  <a:pt x="481" y="309"/>
                </a:lnTo>
                <a:lnTo>
                  <a:pt x="516" y="343"/>
                </a:lnTo>
                <a:lnTo>
                  <a:pt x="551" y="378"/>
                </a:lnTo>
                <a:lnTo>
                  <a:pt x="551" y="413"/>
                </a:lnTo>
                <a:lnTo>
                  <a:pt x="585" y="446"/>
                </a:lnTo>
                <a:lnTo>
                  <a:pt x="618" y="480"/>
                </a:lnTo>
                <a:lnTo>
                  <a:pt x="654" y="516"/>
                </a:lnTo>
                <a:lnTo>
                  <a:pt x="688" y="516"/>
                </a:lnTo>
                <a:lnTo>
                  <a:pt x="688" y="550"/>
                </a:lnTo>
                <a:lnTo>
                  <a:pt x="758" y="584"/>
                </a:lnTo>
                <a:lnTo>
                  <a:pt x="791" y="617"/>
                </a:lnTo>
                <a:lnTo>
                  <a:pt x="825" y="653"/>
                </a:lnTo>
                <a:lnTo>
                  <a:pt x="791" y="687"/>
                </a:lnTo>
                <a:lnTo>
                  <a:pt x="722" y="653"/>
                </a:lnTo>
                <a:lnTo>
                  <a:pt x="722" y="687"/>
                </a:lnTo>
                <a:lnTo>
                  <a:pt x="688" y="721"/>
                </a:lnTo>
                <a:lnTo>
                  <a:pt x="722" y="721"/>
                </a:lnTo>
                <a:lnTo>
                  <a:pt x="722" y="756"/>
                </a:lnTo>
                <a:lnTo>
                  <a:pt x="722" y="790"/>
                </a:lnTo>
                <a:lnTo>
                  <a:pt x="758" y="824"/>
                </a:lnTo>
                <a:lnTo>
                  <a:pt x="722" y="824"/>
                </a:lnTo>
                <a:lnTo>
                  <a:pt x="688" y="859"/>
                </a:lnTo>
                <a:lnTo>
                  <a:pt x="654" y="893"/>
                </a:lnTo>
                <a:lnTo>
                  <a:pt x="618" y="893"/>
                </a:lnTo>
                <a:lnTo>
                  <a:pt x="618" y="928"/>
                </a:lnTo>
                <a:lnTo>
                  <a:pt x="618" y="893"/>
                </a:lnTo>
                <a:lnTo>
                  <a:pt x="585" y="893"/>
                </a:lnTo>
                <a:lnTo>
                  <a:pt x="618" y="859"/>
                </a:lnTo>
                <a:lnTo>
                  <a:pt x="618" y="824"/>
                </a:lnTo>
                <a:lnTo>
                  <a:pt x="654" y="824"/>
                </a:lnTo>
                <a:lnTo>
                  <a:pt x="654" y="756"/>
                </a:lnTo>
                <a:lnTo>
                  <a:pt x="618" y="687"/>
                </a:lnTo>
                <a:lnTo>
                  <a:pt x="585" y="617"/>
                </a:lnTo>
                <a:lnTo>
                  <a:pt x="551" y="584"/>
                </a:lnTo>
                <a:lnTo>
                  <a:pt x="516" y="550"/>
                </a:lnTo>
                <a:lnTo>
                  <a:pt x="447" y="516"/>
                </a:lnTo>
                <a:lnTo>
                  <a:pt x="414" y="516"/>
                </a:lnTo>
                <a:lnTo>
                  <a:pt x="378" y="480"/>
                </a:lnTo>
                <a:lnTo>
                  <a:pt x="344" y="480"/>
                </a:lnTo>
                <a:lnTo>
                  <a:pt x="310" y="446"/>
                </a:lnTo>
                <a:lnTo>
                  <a:pt x="274" y="413"/>
                </a:lnTo>
                <a:lnTo>
                  <a:pt x="274" y="378"/>
                </a:lnTo>
                <a:lnTo>
                  <a:pt x="274" y="343"/>
                </a:lnTo>
                <a:lnTo>
                  <a:pt x="241" y="309"/>
                </a:lnTo>
                <a:lnTo>
                  <a:pt x="207" y="309"/>
                </a:lnTo>
                <a:lnTo>
                  <a:pt x="172" y="274"/>
                </a:lnTo>
                <a:lnTo>
                  <a:pt x="137" y="241"/>
                </a:lnTo>
                <a:lnTo>
                  <a:pt x="103" y="241"/>
                </a:lnTo>
                <a:lnTo>
                  <a:pt x="69" y="241"/>
                </a:lnTo>
                <a:lnTo>
                  <a:pt x="34" y="241"/>
                </a:lnTo>
                <a:lnTo>
                  <a:pt x="34" y="274"/>
                </a:lnTo>
                <a:lnTo>
                  <a:pt x="34" y="206"/>
                </a:lnTo>
                <a:lnTo>
                  <a:pt x="0" y="206"/>
                </a:lnTo>
                <a:lnTo>
                  <a:pt x="0" y="172"/>
                </a:lnTo>
                <a:lnTo>
                  <a:pt x="0" y="137"/>
                </a:lnTo>
                <a:lnTo>
                  <a:pt x="0" y="69"/>
                </a:lnTo>
                <a:lnTo>
                  <a:pt x="0" y="34"/>
                </a:lnTo>
                <a:lnTo>
                  <a:pt x="34" y="34"/>
                </a:lnTo>
                <a:lnTo>
                  <a:pt x="69" y="34"/>
                </a:lnTo>
                <a:lnTo>
                  <a:pt x="103" y="34"/>
                </a:lnTo>
                <a:lnTo>
                  <a:pt x="172" y="34"/>
                </a:lnTo>
                <a:lnTo>
                  <a:pt x="207" y="34"/>
                </a:lnTo>
                <a:lnTo>
                  <a:pt x="241" y="0"/>
                </a:lnTo>
                <a:lnTo>
                  <a:pt x="310" y="0"/>
                </a:lnTo>
                <a:lnTo>
                  <a:pt x="378" y="0"/>
                </a:lnTo>
                <a:lnTo>
                  <a:pt x="414" y="34"/>
                </a:lnTo>
                <a:lnTo>
                  <a:pt x="447" y="34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1" name="Freeform 151"/>
          <p:cNvSpPr>
            <a:spLocks noChangeArrowheads="1"/>
          </p:cNvSpPr>
          <p:nvPr/>
        </p:nvSpPr>
        <p:spPr bwMode="auto">
          <a:xfrm>
            <a:off x="4442502" y="2954277"/>
            <a:ext cx="273414" cy="301544"/>
          </a:xfrm>
          <a:custGeom>
            <a:avLst/>
            <a:gdLst>
              <a:gd name="T0" fmla="*/ 159792 w 826"/>
              <a:gd name="T1" fmla="*/ 24720 h 997"/>
              <a:gd name="T2" fmla="*/ 147995 w 826"/>
              <a:gd name="T3" fmla="*/ 49082 h 997"/>
              <a:gd name="T4" fmla="*/ 135126 w 826"/>
              <a:gd name="T5" fmla="*/ 73802 h 997"/>
              <a:gd name="T6" fmla="*/ 147995 w 826"/>
              <a:gd name="T7" fmla="*/ 98164 h 997"/>
              <a:gd name="T8" fmla="*/ 171946 w 826"/>
              <a:gd name="T9" fmla="*/ 110703 h 997"/>
              <a:gd name="T10" fmla="*/ 196969 w 826"/>
              <a:gd name="T11" fmla="*/ 135423 h 997"/>
              <a:gd name="T12" fmla="*/ 209123 w 826"/>
              <a:gd name="T13" fmla="*/ 159785 h 997"/>
              <a:gd name="T14" fmla="*/ 233789 w 826"/>
              <a:gd name="T15" fmla="*/ 184864 h 997"/>
              <a:gd name="T16" fmla="*/ 245943 w 826"/>
              <a:gd name="T17" fmla="*/ 197045 h 997"/>
              <a:gd name="T18" fmla="*/ 282763 w 826"/>
              <a:gd name="T19" fmla="*/ 221048 h 997"/>
              <a:gd name="T20" fmla="*/ 282763 w 826"/>
              <a:gd name="T21" fmla="*/ 246127 h 997"/>
              <a:gd name="T22" fmla="*/ 258098 w 826"/>
              <a:gd name="T23" fmla="*/ 246127 h 997"/>
              <a:gd name="T24" fmla="*/ 258098 w 826"/>
              <a:gd name="T25" fmla="*/ 258307 h 997"/>
              <a:gd name="T26" fmla="*/ 258098 w 826"/>
              <a:gd name="T27" fmla="*/ 283028 h 997"/>
              <a:gd name="T28" fmla="*/ 258098 w 826"/>
              <a:gd name="T29" fmla="*/ 295209 h 997"/>
              <a:gd name="T30" fmla="*/ 233789 w 826"/>
              <a:gd name="T31" fmla="*/ 319929 h 997"/>
              <a:gd name="T32" fmla="*/ 220920 w 826"/>
              <a:gd name="T33" fmla="*/ 332468 h 997"/>
              <a:gd name="T34" fmla="*/ 209123 w 826"/>
              <a:gd name="T35" fmla="*/ 319929 h 997"/>
              <a:gd name="T36" fmla="*/ 220920 w 826"/>
              <a:gd name="T37" fmla="*/ 295209 h 997"/>
              <a:gd name="T38" fmla="*/ 233789 w 826"/>
              <a:gd name="T39" fmla="*/ 270847 h 997"/>
              <a:gd name="T40" fmla="*/ 209123 w 826"/>
              <a:gd name="T41" fmla="*/ 221048 h 997"/>
              <a:gd name="T42" fmla="*/ 184458 w 826"/>
              <a:gd name="T43" fmla="*/ 197045 h 997"/>
              <a:gd name="T44" fmla="*/ 147995 w 826"/>
              <a:gd name="T45" fmla="*/ 184864 h 997"/>
              <a:gd name="T46" fmla="*/ 122972 w 826"/>
              <a:gd name="T47" fmla="*/ 171966 h 997"/>
              <a:gd name="T48" fmla="*/ 97948 w 826"/>
              <a:gd name="T49" fmla="*/ 147963 h 997"/>
              <a:gd name="T50" fmla="*/ 97948 w 826"/>
              <a:gd name="T51" fmla="*/ 122884 h 997"/>
              <a:gd name="T52" fmla="*/ 73997 w 826"/>
              <a:gd name="T53" fmla="*/ 110703 h 997"/>
              <a:gd name="T54" fmla="*/ 48974 w 826"/>
              <a:gd name="T55" fmla="*/ 86341 h 997"/>
              <a:gd name="T56" fmla="*/ 24666 w 826"/>
              <a:gd name="T57" fmla="*/ 86341 h 997"/>
              <a:gd name="T58" fmla="*/ 12154 w 826"/>
              <a:gd name="T59" fmla="*/ 98164 h 997"/>
              <a:gd name="T60" fmla="*/ 0 w 826"/>
              <a:gd name="T61" fmla="*/ 73802 h 997"/>
              <a:gd name="T62" fmla="*/ 0 w 826"/>
              <a:gd name="T63" fmla="*/ 49082 h 997"/>
              <a:gd name="T64" fmla="*/ 0 w 826"/>
              <a:gd name="T65" fmla="*/ 12181 h 997"/>
              <a:gd name="T66" fmla="*/ 24666 w 826"/>
              <a:gd name="T67" fmla="*/ 12181 h 997"/>
              <a:gd name="T68" fmla="*/ 61486 w 826"/>
              <a:gd name="T69" fmla="*/ 12181 h 997"/>
              <a:gd name="T70" fmla="*/ 86152 w 826"/>
              <a:gd name="T71" fmla="*/ 0 h 997"/>
              <a:gd name="T72" fmla="*/ 135126 w 826"/>
              <a:gd name="T73" fmla="*/ 0 h 997"/>
              <a:gd name="T74" fmla="*/ 159792 w 826"/>
              <a:gd name="T75" fmla="*/ 12181 h 997"/>
              <a:gd name="T76" fmla="*/ 184458 w 826"/>
              <a:gd name="T77" fmla="*/ 307748 h 997"/>
              <a:gd name="T78" fmla="*/ 159792 w 826"/>
              <a:gd name="T79" fmla="*/ 307748 h 997"/>
              <a:gd name="T80" fmla="*/ 122972 w 826"/>
              <a:gd name="T81" fmla="*/ 295209 h 997"/>
              <a:gd name="T82" fmla="*/ 135126 w 826"/>
              <a:gd name="T83" fmla="*/ 319929 h 997"/>
              <a:gd name="T84" fmla="*/ 171946 w 826"/>
              <a:gd name="T85" fmla="*/ 356830 h 997"/>
              <a:gd name="T86" fmla="*/ 184458 w 826"/>
              <a:gd name="T87" fmla="*/ 344291 h 997"/>
              <a:gd name="T88" fmla="*/ 196969 w 826"/>
              <a:gd name="T89" fmla="*/ 319929 h 997"/>
              <a:gd name="T90" fmla="*/ 36820 w 826"/>
              <a:gd name="T91" fmla="*/ 221048 h 997"/>
              <a:gd name="T92" fmla="*/ 12154 w 826"/>
              <a:gd name="T93" fmla="*/ 209225 h 997"/>
              <a:gd name="T94" fmla="*/ 24666 w 826"/>
              <a:gd name="T95" fmla="*/ 221048 h 997"/>
              <a:gd name="T96" fmla="*/ 24666 w 826"/>
              <a:gd name="T97" fmla="*/ 258307 h 997"/>
              <a:gd name="T98" fmla="*/ 48974 w 826"/>
              <a:gd name="T99" fmla="*/ 270847 h 997"/>
              <a:gd name="T100" fmla="*/ 48974 w 826"/>
              <a:gd name="T101" fmla="*/ 246127 h 997"/>
              <a:gd name="T102" fmla="*/ 36820 w 826"/>
              <a:gd name="T103" fmla="*/ 221048 h 997"/>
              <a:gd name="T104" fmla="*/ 48974 w 826"/>
              <a:gd name="T105" fmla="*/ 135423 h 997"/>
              <a:gd name="T106" fmla="*/ 36820 w 826"/>
              <a:gd name="T107" fmla="*/ 159785 h 997"/>
              <a:gd name="T108" fmla="*/ 24666 w 826"/>
              <a:gd name="T109" fmla="*/ 171966 h 997"/>
              <a:gd name="T110" fmla="*/ 36820 w 826"/>
              <a:gd name="T111" fmla="*/ 197045 h 997"/>
              <a:gd name="T112" fmla="*/ 48974 w 826"/>
              <a:gd name="T113" fmla="*/ 147963 h 99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26" h="997">
                <a:moveTo>
                  <a:pt x="447" y="34"/>
                </a:moveTo>
                <a:lnTo>
                  <a:pt x="447" y="69"/>
                </a:lnTo>
                <a:lnTo>
                  <a:pt x="447" y="103"/>
                </a:lnTo>
                <a:lnTo>
                  <a:pt x="414" y="137"/>
                </a:lnTo>
                <a:lnTo>
                  <a:pt x="378" y="137"/>
                </a:lnTo>
                <a:lnTo>
                  <a:pt x="378" y="206"/>
                </a:lnTo>
                <a:lnTo>
                  <a:pt x="378" y="241"/>
                </a:lnTo>
                <a:lnTo>
                  <a:pt x="414" y="274"/>
                </a:lnTo>
                <a:lnTo>
                  <a:pt x="447" y="309"/>
                </a:lnTo>
                <a:lnTo>
                  <a:pt x="481" y="309"/>
                </a:lnTo>
                <a:lnTo>
                  <a:pt x="516" y="343"/>
                </a:lnTo>
                <a:lnTo>
                  <a:pt x="551" y="378"/>
                </a:lnTo>
                <a:lnTo>
                  <a:pt x="551" y="413"/>
                </a:lnTo>
                <a:lnTo>
                  <a:pt x="585" y="446"/>
                </a:lnTo>
                <a:lnTo>
                  <a:pt x="618" y="480"/>
                </a:lnTo>
                <a:lnTo>
                  <a:pt x="654" y="516"/>
                </a:lnTo>
                <a:lnTo>
                  <a:pt x="688" y="516"/>
                </a:lnTo>
                <a:lnTo>
                  <a:pt x="688" y="550"/>
                </a:lnTo>
                <a:lnTo>
                  <a:pt x="758" y="584"/>
                </a:lnTo>
                <a:lnTo>
                  <a:pt x="791" y="617"/>
                </a:lnTo>
                <a:lnTo>
                  <a:pt x="825" y="653"/>
                </a:lnTo>
                <a:lnTo>
                  <a:pt x="791" y="687"/>
                </a:lnTo>
                <a:lnTo>
                  <a:pt x="722" y="653"/>
                </a:lnTo>
                <a:lnTo>
                  <a:pt x="722" y="687"/>
                </a:lnTo>
                <a:lnTo>
                  <a:pt x="688" y="721"/>
                </a:lnTo>
                <a:lnTo>
                  <a:pt x="722" y="721"/>
                </a:lnTo>
                <a:lnTo>
                  <a:pt x="722" y="756"/>
                </a:lnTo>
                <a:lnTo>
                  <a:pt x="722" y="790"/>
                </a:lnTo>
                <a:lnTo>
                  <a:pt x="758" y="824"/>
                </a:lnTo>
                <a:lnTo>
                  <a:pt x="722" y="824"/>
                </a:lnTo>
                <a:lnTo>
                  <a:pt x="688" y="859"/>
                </a:lnTo>
                <a:lnTo>
                  <a:pt x="654" y="893"/>
                </a:lnTo>
                <a:lnTo>
                  <a:pt x="618" y="893"/>
                </a:lnTo>
                <a:lnTo>
                  <a:pt x="618" y="928"/>
                </a:lnTo>
                <a:lnTo>
                  <a:pt x="618" y="893"/>
                </a:lnTo>
                <a:lnTo>
                  <a:pt x="585" y="893"/>
                </a:lnTo>
                <a:lnTo>
                  <a:pt x="618" y="859"/>
                </a:lnTo>
                <a:lnTo>
                  <a:pt x="618" y="824"/>
                </a:lnTo>
                <a:lnTo>
                  <a:pt x="654" y="824"/>
                </a:lnTo>
                <a:lnTo>
                  <a:pt x="654" y="756"/>
                </a:lnTo>
                <a:lnTo>
                  <a:pt x="618" y="687"/>
                </a:lnTo>
                <a:lnTo>
                  <a:pt x="585" y="617"/>
                </a:lnTo>
                <a:lnTo>
                  <a:pt x="551" y="584"/>
                </a:lnTo>
                <a:lnTo>
                  <a:pt x="516" y="550"/>
                </a:lnTo>
                <a:lnTo>
                  <a:pt x="447" y="516"/>
                </a:lnTo>
                <a:lnTo>
                  <a:pt x="414" y="516"/>
                </a:lnTo>
                <a:lnTo>
                  <a:pt x="378" y="480"/>
                </a:lnTo>
                <a:lnTo>
                  <a:pt x="344" y="480"/>
                </a:lnTo>
                <a:lnTo>
                  <a:pt x="310" y="446"/>
                </a:lnTo>
                <a:lnTo>
                  <a:pt x="274" y="413"/>
                </a:lnTo>
                <a:lnTo>
                  <a:pt x="274" y="378"/>
                </a:lnTo>
                <a:lnTo>
                  <a:pt x="274" y="343"/>
                </a:lnTo>
                <a:lnTo>
                  <a:pt x="241" y="309"/>
                </a:lnTo>
                <a:lnTo>
                  <a:pt x="207" y="309"/>
                </a:lnTo>
                <a:lnTo>
                  <a:pt x="172" y="274"/>
                </a:lnTo>
                <a:lnTo>
                  <a:pt x="137" y="241"/>
                </a:lnTo>
                <a:lnTo>
                  <a:pt x="103" y="241"/>
                </a:lnTo>
                <a:lnTo>
                  <a:pt x="69" y="241"/>
                </a:lnTo>
                <a:lnTo>
                  <a:pt x="34" y="241"/>
                </a:lnTo>
                <a:lnTo>
                  <a:pt x="34" y="274"/>
                </a:lnTo>
                <a:lnTo>
                  <a:pt x="34" y="206"/>
                </a:lnTo>
                <a:lnTo>
                  <a:pt x="0" y="206"/>
                </a:lnTo>
                <a:lnTo>
                  <a:pt x="0" y="172"/>
                </a:lnTo>
                <a:lnTo>
                  <a:pt x="0" y="137"/>
                </a:lnTo>
                <a:lnTo>
                  <a:pt x="0" y="69"/>
                </a:lnTo>
                <a:lnTo>
                  <a:pt x="0" y="34"/>
                </a:lnTo>
                <a:lnTo>
                  <a:pt x="34" y="34"/>
                </a:lnTo>
                <a:lnTo>
                  <a:pt x="69" y="34"/>
                </a:lnTo>
                <a:lnTo>
                  <a:pt x="103" y="34"/>
                </a:lnTo>
                <a:lnTo>
                  <a:pt x="172" y="34"/>
                </a:lnTo>
                <a:lnTo>
                  <a:pt x="207" y="34"/>
                </a:lnTo>
                <a:lnTo>
                  <a:pt x="241" y="0"/>
                </a:lnTo>
                <a:lnTo>
                  <a:pt x="310" y="0"/>
                </a:lnTo>
                <a:lnTo>
                  <a:pt x="378" y="0"/>
                </a:lnTo>
                <a:lnTo>
                  <a:pt x="414" y="34"/>
                </a:lnTo>
                <a:lnTo>
                  <a:pt x="447" y="34"/>
                </a:lnTo>
                <a:close/>
                <a:moveTo>
                  <a:pt x="585" y="893"/>
                </a:moveTo>
                <a:lnTo>
                  <a:pt x="516" y="859"/>
                </a:lnTo>
                <a:lnTo>
                  <a:pt x="481" y="859"/>
                </a:lnTo>
                <a:lnTo>
                  <a:pt x="447" y="859"/>
                </a:lnTo>
                <a:lnTo>
                  <a:pt x="414" y="824"/>
                </a:lnTo>
                <a:lnTo>
                  <a:pt x="344" y="824"/>
                </a:lnTo>
                <a:lnTo>
                  <a:pt x="310" y="824"/>
                </a:lnTo>
                <a:lnTo>
                  <a:pt x="378" y="893"/>
                </a:lnTo>
                <a:lnTo>
                  <a:pt x="414" y="928"/>
                </a:lnTo>
                <a:lnTo>
                  <a:pt x="481" y="996"/>
                </a:lnTo>
                <a:lnTo>
                  <a:pt x="516" y="996"/>
                </a:lnTo>
                <a:lnTo>
                  <a:pt x="516" y="961"/>
                </a:lnTo>
                <a:lnTo>
                  <a:pt x="516" y="928"/>
                </a:lnTo>
                <a:lnTo>
                  <a:pt x="551" y="893"/>
                </a:lnTo>
                <a:lnTo>
                  <a:pt x="585" y="893"/>
                </a:lnTo>
                <a:close/>
                <a:moveTo>
                  <a:pt x="103" y="617"/>
                </a:moveTo>
                <a:lnTo>
                  <a:pt x="69" y="584"/>
                </a:lnTo>
                <a:lnTo>
                  <a:pt x="34" y="584"/>
                </a:lnTo>
                <a:lnTo>
                  <a:pt x="34" y="617"/>
                </a:lnTo>
                <a:lnTo>
                  <a:pt x="69" y="617"/>
                </a:lnTo>
                <a:lnTo>
                  <a:pt x="69" y="653"/>
                </a:lnTo>
                <a:lnTo>
                  <a:pt x="69" y="721"/>
                </a:lnTo>
                <a:lnTo>
                  <a:pt x="103" y="721"/>
                </a:lnTo>
                <a:lnTo>
                  <a:pt x="137" y="756"/>
                </a:lnTo>
                <a:lnTo>
                  <a:pt x="137" y="721"/>
                </a:lnTo>
                <a:lnTo>
                  <a:pt x="137" y="687"/>
                </a:lnTo>
                <a:lnTo>
                  <a:pt x="137" y="584"/>
                </a:lnTo>
                <a:lnTo>
                  <a:pt x="103" y="617"/>
                </a:lnTo>
                <a:close/>
                <a:moveTo>
                  <a:pt x="137" y="413"/>
                </a:moveTo>
                <a:lnTo>
                  <a:pt x="137" y="378"/>
                </a:lnTo>
                <a:lnTo>
                  <a:pt x="103" y="413"/>
                </a:lnTo>
                <a:lnTo>
                  <a:pt x="103" y="446"/>
                </a:lnTo>
                <a:lnTo>
                  <a:pt x="69" y="446"/>
                </a:lnTo>
                <a:lnTo>
                  <a:pt x="69" y="480"/>
                </a:lnTo>
                <a:lnTo>
                  <a:pt x="69" y="516"/>
                </a:lnTo>
                <a:lnTo>
                  <a:pt x="103" y="550"/>
                </a:lnTo>
                <a:lnTo>
                  <a:pt x="103" y="480"/>
                </a:lnTo>
                <a:lnTo>
                  <a:pt x="137" y="413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83" name="Freeform 391"/>
          <p:cNvSpPr>
            <a:spLocks noChangeArrowheads="1"/>
          </p:cNvSpPr>
          <p:nvPr/>
        </p:nvSpPr>
        <p:spPr bwMode="auto">
          <a:xfrm>
            <a:off x="6385558" y="1662285"/>
            <a:ext cx="102898" cy="81752"/>
          </a:xfrm>
          <a:custGeom>
            <a:avLst/>
            <a:gdLst>
              <a:gd name="T0" fmla="*/ 12149 w 311"/>
              <a:gd name="T1" fmla="*/ 0 h 275"/>
              <a:gd name="T2" fmla="*/ 0 w 311"/>
              <a:gd name="T3" fmla="*/ 36270 h 275"/>
              <a:gd name="T4" fmla="*/ 0 w 311"/>
              <a:gd name="T5" fmla="*/ 48243 h 275"/>
              <a:gd name="T6" fmla="*/ 12149 w 311"/>
              <a:gd name="T7" fmla="*/ 60568 h 275"/>
              <a:gd name="T8" fmla="*/ 12149 w 311"/>
              <a:gd name="T9" fmla="*/ 72893 h 275"/>
              <a:gd name="T10" fmla="*/ 12149 w 311"/>
              <a:gd name="T11" fmla="*/ 84513 h 275"/>
              <a:gd name="T12" fmla="*/ 24655 w 311"/>
              <a:gd name="T13" fmla="*/ 84513 h 275"/>
              <a:gd name="T14" fmla="*/ 49309 w 311"/>
              <a:gd name="T15" fmla="*/ 72893 h 275"/>
              <a:gd name="T16" fmla="*/ 61458 w 311"/>
              <a:gd name="T17" fmla="*/ 72893 h 275"/>
              <a:gd name="T18" fmla="*/ 73607 w 311"/>
              <a:gd name="T19" fmla="*/ 84513 h 275"/>
              <a:gd name="T20" fmla="*/ 86113 w 311"/>
              <a:gd name="T21" fmla="*/ 96486 h 275"/>
              <a:gd name="T22" fmla="*/ 98262 w 311"/>
              <a:gd name="T23" fmla="*/ 96486 h 275"/>
              <a:gd name="T24" fmla="*/ 110768 w 311"/>
              <a:gd name="T25" fmla="*/ 84513 h 275"/>
              <a:gd name="T26" fmla="*/ 110768 w 311"/>
              <a:gd name="T27" fmla="*/ 60568 h 275"/>
              <a:gd name="T28" fmla="*/ 98262 w 311"/>
              <a:gd name="T29" fmla="*/ 24298 h 275"/>
              <a:gd name="T30" fmla="*/ 86113 w 311"/>
              <a:gd name="T31" fmla="*/ 24298 h 275"/>
              <a:gd name="T32" fmla="*/ 73607 w 311"/>
              <a:gd name="T33" fmla="*/ 12325 h 275"/>
              <a:gd name="T34" fmla="*/ 49309 w 311"/>
              <a:gd name="T35" fmla="*/ 0 h 275"/>
              <a:gd name="T36" fmla="*/ 37161 w 311"/>
              <a:gd name="T37" fmla="*/ 0 h 275"/>
              <a:gd name="T38" fmla="*/ 24655 w 311"/>
              <a:gd name="T39" fmla="*/ 0 h 275"/>
              <a:gd name="T40" fmla="*/ 12149 w 311"/>
              <a:gd name="T41" fmla="*/ 0 h 2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11" h="275">
                <a:moveTo>
                  <a:pt x="34" y="0"/>
                </a:moveTo>
                <a:lnTo>
                  <a:pt x="0" y="103"/>
                </a:lnTo>
                <a:lnTo>
                  <a:pt x="0" y="137"/>
                </a:lnTo>
                <a:lnTo>
                  <a:pt x="34" y="172"/>
                </a:lnTo>
                <a:lnTo>
                  <a:pt x="34" y="207"/>
                </a:lnTo>
                <a:lnTo>
                  <a:pt x="34" y="240"/>
                </a:lnTo>
                <a:lnTo>
                  <a:pt x="69" y="240"/>
                </a:lnTo>
                <a:lnTo>
                  <a:pt x="138" y="207"/>
                </a:lnTo>
                <a:lnTo>
                  <a:pt x="172" y="207"/>
                </a:lnTo>
                <a:lnTo>
                  <a:pt x="206" y="240"/>
                </a:lnTo>
                <a:lnTo>
                  <a:pt x="241" y="274"/>
                </a:lnTo>
                <a:lnTo>
                  <a:pt x="275" y="274"/>
                </a:lnTo>
                <a:lnTo>
                  <a:pt x="310" y="240"/>
                </a:lnTo>
                <a:lnTo>
                  <a:pt x="310" y="172"/>
                </a:lnTo>
                <a:lnTo>
                  <a:pt x="275" y="69"/>
                </a:lnTo>
                <a:lnTo>
                  <a:pt x="241" y="69"/>
                </a:lnTo>
                <a:lnTo>
                  <a:pt x="206" y="35"/>
                </a:lnTo>
                <a:lnTo>
                  <a:pt x="138" y="0"/>
                </a:lnTo>
                <a:lnTo>
                  <a:pt x="104" y="0"/>
                </a:lnTo>
                <a:lnTo>
                  <a:pt x="69" y="0"/>
                </a:lnTo>
                <a:lnTo>
                  <a:pt x="34" y="0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4" name="Freeform 9"/>
          <p:cNvSpPr>
            <a:spLocks noChangeArrowheads="1"/>
          </p:cNvSpPr>
          <p:nvPr/>
        </p:nvSpPr>
        <p:spPr bwMode="auto">
          <a:xfrm>
            <a:off x="5645947" y="4503542"/>
            <a:ext cx="205796" cy="447625"/>
          </a:xfrm>
          <a:custGeom>
            <a:avLst/>
            <a:gdLst>
              <a:gd name="T0" fmla="*/ 148047 w 620"/>
              <a:gd name="T1" fmla="*/ 12197 h 1478"/>
              <a:gd name="T2" fmla="*/ 148047 w 620"/>
              <a:gd name="T3" fmla="*/ 61704 h 1478"/>
              <a:gd name="T4" fmla="*/ 135501 w 620"/>
              <a:gd name="T5" fmla="*/ 86099 h 1478"/>
              <a:gd name="T6" fmla="*/ 110767 w 620"/>
              <a:gd name="T7" fmla="*/ 111211 h 1478"/>
              <a:gd name="T8" fmla="*/ 86391 w 620"/>
              <a:gd name="T9" fmla="*/ 147803 h 1478"/>
              <a:gd name="T10" fmla="*/ 73844 w 620"/>
              <a:gd name="T11" fmla="*/ 160359 h 1478"/>
              <a:gd name="T12" fmla="*/ 49110 w 620"/>
              <a:gd name="T13" fmla="*/ 172556 h 1478"/>
              <a:gd name="T14" fmla="*/ 37281 w 620"/>
              <a:gd name="T15" fmla="*/ 196951 h 1478"/>
              <a:gd name="T16" fmla="*/ 12188 w 620"/>
              <a:gd name="T17" fmla="*/ 209507 h 1478"/>
              <a:gd name="T18" fmla="*/ 12188 w 620"/>
              <a:gd name="T19" fmla="*/ 246458 h 1478"/>
              <a:gd name="T20" fmla="*/ 0 w 620"/>
              <a:gd name="T21" fmla="*/ 283408 h 1478"/>
              <a:gd name="T22" fmla="*/ 24734 w 620"/>
              <a:gd name="T23" fmla="*/ 320359 h 1478"/>
              <a:gd name="T24" fmla="*/ 24734 w 620"/>
              <a:gd name="T25" fmla="*/ 344754 h 1478"/>
              <a:gd name="T26" fmla="*/ 12188 w 620"/>
              <a:gd name="T27" fmla="*/ 369866 h 1478"/>
              <a:gd name="T28" fmla="*/ 0 w 620"/>
              <a:gd name="T29" fmla="*/ 419014 h 1478"/>
              <a:gd name="T30" fmla="*/ 0 w 620"/>
              <a:gd name="T31" fmla="*/ 443767 h 1478"/>
              <a:gd name="T32" fmla="*/ 12188 w 620"/>
              <a:gd name="T33" fmla="*/ 455965 h 1478"/>
              <a:gd name="T34" fmla="*/ 37281 w 620"/>
              <a:gd name="T35" fmla="*/ 505113 h 1478"/>
              <a:gd name="T36" fmla="*/ 61656 w 620"/>
              <a:gd name="T37" fmla="*/ 517669 h 1478"/>
              <a:gd name="T38" fmla="*/ 86391 w 620"/>
              <a:gd name="T39" fmla="*/ 517669 h 1478"/>
              <a:gd name="T40" fmla="*/ 110767 w 620"/>
              <a:gd name="T41" fmla="*/ 493274 h 1478"/>
              <a:gd name="T42" fmla="*/ 148047 w 620"/>
              <a:gd name="T43" fmla="*/ 480718 h 1478"/>
              <a:gd name="T44" fmla="*/ 148047 w 620"/>
              <a:gd name="T45" fmla="*/ 443767 h 1478"/>
              <a:gd name="T46" fmla="*/ 172423 w 620"/>
              <a:gd name="T47" fmla="*/ 406817 h 1478"/>
              <a:gd name="T48" fmla="*/ 172423 w 620"/>
              <a:gd name="T49" fmla="*/ 369866 h 1478"/>
              <a:gd name="T50" fmla="*/ 172423 w 620"/>
              <a:gd name="T51" fmla="*/ 320359 h 1478"/>
              <a:gd name="T52" fmla="*/ 184969 w 620"/>
              <a:gd name="T53" fmla="*/ 295606 h 1478"/>
              <a:gd name="T54" fmla="*/ 184969 w 620"/>
              <a:gd name="T55" fmla="*/ 246458 h 1478"/>
              <a:gd name="T56" fmla="*/ 197516 w 620"/>
              <a:gd name="T57" fmla="*/ 221704 h 1478"/>
              <a:gd name="T58" fmla="*/ 197516 w 620"/>
              <a:gd name="T59" fmla="*/ 185112 h 1478"/>
              <a:gd name="T60" fmla="*/ 209704 w 620"/>
              <a:gd name="T61" fmla="*/ 135247 h 1478"/>
              <a:gd name="T62" fmla="*/ 221892 w 620"/>
              <a:gd name="T63" fmla="*/ 98296 h 1478"/>
              <a:gd name="T64" fmla="*/ 221892 w 620"/>
              <a:gd name="T65" fmla="*/ 73901 h 1478"/>
              <a:gd name="T66" fmla="*/ 197516 w 620"/>
              <a:gd name="T67" fmla="*/ 49148 h 1478"/>
              <a:gd name="T68" fmla="*/ 172423 w 620"/>
              <a:gd name="T69" fmla="*/ 12197 h 147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20" h="1478">
                <a:moveTo>
                  <a:pt x="448" y="0"/>
                </a:moveTo>
                <a:lnTo>
                  <a:pt x="413" y="34"/>
                </a:lnTo>
                <a:lnTo>
                  <a:pt x="413" y="103"/>
                </a:lnTo>
                <a:lnTo>
                  <a:pt x="413" y="172"/>
                </a:lnTo>
                <a:lnTo>
                  <a:pt x="378" y="206"/>
                </a:lnTo>
                <a:lnTo>
                  <a:pt x="378" y="240"/>
                </a:lnTo>
                <a:lnTo>
                  <a:pt x="344" y="274"/>
                </a:lnTo>
                <a:lnTo>
                  <a:pt x="309" y="310"/>
                </a:lnTo>
                <a:lnTo>
                  <a:pt x="275" y="377"/>
                </a:lnTo>
                <a:lnTo>
                  <a:pt x="241" y="412"/>
                </a:lnTo>
                <a:lnTo>
                  <a:pt x="241" y="447"/>
                </a:lnTo>
                <a:lnTo>
                  <a:pt x="206" y="447"/>
                </a:lnTo>
                <a:lnTo>
                  <a:pt x="172" y="481"/>
                </a:lnTo>
                <a:lnTo>
                  <a:pt x="137" y="481"/>
                </a:lnTo>
                <a:lnTo>
                  <a:pt x="104" y="516"/>
                </a:lnTo>
                <a:lnTo>
                  <a:pt x="104" y="549"/>
                </a:lnTo>
                <a:lnTo>
                  <a:pt x="104" y="584"/>
                </a:lnTo>
                <a:lnTo>
                  <a:pt x="34" y="584"/>
                </a:lnTo>
                <a:lnTo>
                  <a:pt x="34" y="618"/>
                </a:lnTo>
                <a:lnTo>
                  <a:pt x="34" y="687"/>
                </a:lnTo>
                <a:lnTo>
                  <a:pt x="0" y="687"/>
                </a:lnTo>
                <a:lnTo>
                  <a:pt x="0" y="790"/>
                </a:lnTo>
                <a:lnTo>
                  <a:pt x="34" y="824"/>
                </a:lnTo>
                <a:lnTo>
                  <a:pt x="69" y="893"/>
                </a:lnTo>
                <a:lnTo>
                  <a:pt x="69" y="927"/>
                </a:lnTo>
                <a:lnTo>
                  <a:pt x="69" y="961"/>
                </a:lnTo>
                <a:lnTo>
                  <a:pt x="69" y="997"/>
                </a:lnTo>
                <a:lnTo>
                  <a:pt x="34" y="1031"/>
                </a:lnTo>
                <a:lnTo>
                  <a:pt x="34" y="1100"/>
                </a:lnTo>
                <a:lnTo>
                  <a:pt x="0" y="1168"/>
                </a:lnTo>
                <a:lnTo>
                  <a:pt x="0" y="1203"/>
                </a:lnTo>
                <a:lnTo>
                  <a:pt x="0" y="1237"/>
                </a:lnTo>
                <a:lnTo>
                  <a:pt x="34" y="1237"/>
                </a:lnTo>
                <a:lnTo>
                  <a:pt x="34" y="1271"/>
                </a:lnTo>
                <a:lnTo>
                  <a:pt x="69" y="1375"/>
                </a:lnTo>
                <a:lnTo>
                  <a:pt x="104" y="1408"/>
                </a:lnTo>
                <a:lnTo>
                  <a:pt x="137" y="1443"/>
                </a:lnTo>
                <a:lnTo>
                  <a:pt x="172" y="1443"/>
                </a:lnTo>
                <a:lnTo>
                  <a:pt x="206" y="1477"/>
                </a:lnTo>
                <a:lnTo>
                  <a:pt x="241" y="1443"/>
                </a:lnTo>
                <a:lnTo>
                  <a:pt x="275" y="1408"/>
                </a:lnTo>
                <a:lnTo>
                  <a:pt x="309" y="1375"/>
                </a:lnTo>
                <a:lnTo>
                  <a:pt x="378" y="1375"/>
                </a:lnTo>
                <a:lnTo>
                  <a:pt x="413" y="1340"/>
                </a:lnTo>
                <a:lnTo>
                  <a:pt x="413" y="1305"/>
                </a:lnTo>
                <a:lnTo>
                  <a:pt x="413" y="1237"/>
                </a:lnTo>
                <a:lnTo>
                  <a:pt x="448" y="1168"/>
                </a:lnTo>
                <a:lnTo>
                  <a:pt x="481" y="1134"/>
                </a:lnTo>
                <a:lnTo>
                  <a:pt x="481" y="1064"/>
                </a:lnTo>
                <a:lnTo>
                  <a:pt x="481" y="1031"/>
                </a:lnTo>
                <a:lnTo>
                  <a:pt x="481" y="961"/>
                </a:lnTo>
                <a:lnTo>
                  <a:pt x="481" y="893"/>
                </a:lnTo>
                <a:lnTo>
                  <a:pt x="516" y="860"/>
                </a:lnTo>
                <a:lnTo>
                  <a:pt x="516" y="824"/>
                </a:lnTo>
                <a:lnTo>
                  <a:pt x="516" y="790"/>
                </a:lnTo>
                <a:lnTo>
                  <a:pt x="516" y="687"/>
                </a:lnTo>
                <a:lnTo>
                  <a:pt x="551" y="653"/>
                </a:lnTo>
                <a:lnTo>
                  <a:pt x="551" y="618"/>
                </a:lnTo>
                <a:lnTo>
                  <a:pt x="551" y="584"/>
                </a:lnTo>
                <a:lnTo>
                  <a:pt x="551" y="516"/>
                </a:lnTo>
                <a:lnTo>
                  <a:pt x="585" y="447"/>
                </a:lnTo>
                <a:lnTo>
                  <a:pt x="585" y="377"/>
                </a:lnTo>
                <a:lnTo>
                  <a:pt x="619" y="344"/>
                </a:lnTo>
                <a:lnTo>
                  <a:pt x="619" y="274"/>
                </a:lnTo>
                <a:lnTo>
                  <a:pt x="619" y="240"/>
                </a:lnTo>
                <a:lnTo>
                  <a:pt x="619" y="206"/>
                </a:lnTo>
                <a:lnTo>
                  <a:pt x="585" y="172"/>
                </a:lnTo>
                <a:lnTo>
                  <a:pt x="551" y="137"/>
                </a:lnTo>
                <a:lnTo>
                  <a:pt x="516" y="69"/>
                </a:lnTo>
                <a:lnTo>
                  <a:pt x="481" y="34"/>
                </a:lnTo>
                <a:lnTo>
                  <a:pt x="448" y="0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85" name="Freeform 219"/>
          <p:cNvSpPr>
            <a:spLocks noChangeArrowheads="1"/>
          </p:cNvSpPr>
          <p:nvPr/>
        </p:nvSpPr>
        <p:spPr bwMode="auto">
          <a:xfrm>
            <a:off x="4698155" y="4968589"/>
            <a:ext cx="583578" cy="447625"/>
          </a:xfrm>
          <a:custGeom>
            <a:avLst/>
            <a:gdLst>
              <a:gd name="T0" fmla="*/ 617317 w 1756"/>
              <a:gd name="T1" fmla="*/ 147803 h 1478"/>
              <a:gd name="T2" fmla="*/ 617317 w 1756"/>
              <a:gd name="T3" fmla="*/ 185112 h 1478"/>
              <a:gd name="T4" fmla="*/ 592553 w 1756"/>
              <a:gd name="T5" fmla="*/ 234260 h 1478"/>
              <a:gd name="T6" fmla="*/ 530821 w 1756"/>
              <a:gd name="T7" fmla="*/ 283408 h 1478"/>
              <a:gd name="T8" fmla="*/ 506057 w 1756"/>
              <a:gd name="T9" fmla="*/ 332557 h 1478"/>
              <a:gd name="T10" fmla="*/ 481651 w 1756"/>
              <a:gd name="T11" fmla="*/ 357310 h 1478"/>
              <a:gd name="T12" fmla="*/ 444325 w 1756"/>
              <a:gd name="T13" fmla="*/ 406458 h 1478"/>
              <a:gd name="T14" fmla="*/ 395155 w 1756"/>
              <a:gd name="T15" fmla="*/ 443409 h 1478"/>
              <a:gd name="T16" fmla="*/ 333064 w 1756"/>
              <a:gd name="T17" fmla="*/ 492916 h 1478"/>
              <a:gd name="T18" fmla="*/ 296097 w 1756"/>
              <a:gd name="T19" fmla="*/ 504754 h 1478"/>
              <a:gd name="T20" fmla="*/ 209601 w 1756"/>
              <a:gd name="T21" fmla="*/ 504754 h 1478"/>
              <a:gd name="T22" fmla="*/ 147869 w 1756"/>
              <a:gd name="T23" fmla="*/ 517310 h 1478"/>
              <a:gd name="T24" fmla="*/ 98340 w 1756"/>
              <a:gd name="T25" fmla="*/ 517310 h 1478"/>
              <a:gd name="T26" fmla="*/ 61732 w 1756"/>
              <a:gd name="T27" fmla="*/ 467803 h 1478"/>
              <a:gd name="T28" fmla="*/ 49170 w 1756"/>
              <a:gd name="T29" fmla="*/ 431570 h 1478"/>
              <a:gd name="T30" fmla="*/ 24406 w 1756"/>
              <a:gd name="T31" fmla="*/ 357310 h 1478"/>
              <a:gd name="T32" fmla="*/ 11844 w 1756"/>
              <a:gd name="T33" fmla="*/ 308162 h 1478"/>
              <a:gd name="T34" fmla="*/ 0 w 1756"/>
              <a:gd name="T35" fmla="*/ 270852 h 1478"/>
              <a:gd name="T36" fmla="*/ 36967 w 1756"/>
              <a:gd name="T37" fmla="*/ 270852 h 1478"/>
              <a:gd name="T38" fmla="*/ 73935 w 1756"/>
              <a:gd name="T39" fmla="*/ 283408 h 1478"/>
              <a:gd name="T40" fmla="*/ 123463 w 1756"/>
              <a:gd name="T41" fmla="*/ 270852 h 1478"/>
              <a:gd name="T42" fmla="*/ 123463 w 1756"/>
              <a:gd name="T43" fmla="*/ 234260 h 1478"/>
              <a:gd name="T44" fmla="*/ 110902 w 1756"/>
              <a:gd name="T45" fmla="*/ 135247 h 1478"/>
              <a:gd name="T46" fmla="*/ 147869 w 1756"/>
              <a:gd name="T47" fmla="*/ 147803 h 1478"/>
              <a:gd name="T48" fmla="*/ 160431 w 1756"/>
              <a:gd name="T49" fmla="*/ 196951 h 1478"/>
              <a:gd name="T50" fmla="*/ 197398 w 1756"/>
              <a:gd name="T51" fmla="*/ 185112 h 1478"/>
              <a:gd name="T52" fmla="*/ 221804 w 1756"/>
              <a:gd name="T53" fmla="*/ 160000 h 1478"/>
              <a:gd name="T54" fmla="*/ 271691 w 1756"/>
              <a:gd name="T55" fmla="*/ 172198 h 1478"/>
              <a:gd name="T56" fmla="*/ 296097 w 1756"/>
              <a:gd name="T57" fmla="*/ 160000 h 1478"/>
              <a:gd name="T58" fmla="*/ 333064 w 1756"/>
              <a:gd name="T59" fmla="*/ 135247 h 1478"/>
              <a:gd name="T60" fmla="*/ 358188 w 1756"/>
              <a:gd name="T61" fmla="*/ 123050 h 1478"/>
              <a:gd name="T62" fmla="*/ 370390 w 1756"/>
              <a:gd name="T63" fmla="*/ 98296 h 1478"/>
              <a:gd name="T64" fmla="*/ 395155 w 1756"/>
              <a:gd name="T65" fmla="*/ 49148 h 1478"/>
              <a:gd name="T66" fmla="*/ 432122 w 1756"/>
              <a:gd name="T67" fmla="*/ 11839 h 1478"/>
              <a:gd name="T68" fmla="*/ 506057 w 1756"/>
              <a:gd name="T69" fmla="*/ 11839 h 1478"/>
              <a:gd name="T70" fmla="*/ 568147 w 1756"/>
              <a:gd name="T71" fmla="*/ 0 h 1478"/>
              <a:gd name="T72" fmla="*/ 592553 w 1756"/>
              <a:gd name="T73" fmla="*/ 61704 h 1478"/>
              <a:gd name="T74" fmla="*/ 568147 w 1756"/>
              <a:gd name="T75" fmla="*/ 110852 h 1478"/>
              <a:gd name="T76" fmla="*/ 555586 w 1756"/>
              <a:gd name="T77" fmla="*/ 147803 h 1478"/>
              <a:gd name="T78" fmla="*/ 592553 w 1756"/>
              <a:gd name="T79" fmla="*/ 160000 h 1478"/>
              <a:gd name="T80" fmla="*/ 432122 w 1756"/>
              <a:gd name="T81" fmla="*/ 246458 h 1478"/>
              <a:gd name="T82" fmla="*/ 395155 w 1756"/>
              <a:gd name="T83" fmla="*/ 295606 h 1478"/>
              <a:gd name="T84" fmla="*/ 395155 w 1756"/>
              <a:gd name="T85" fmla="*/ 320000 h 1478"/>
              <a:gd name="T86" fmla="*/ 432122 w 1756"/>
              <a:gd name="T87" fmla="*/ 320000 h 1478"/>
              <a:gd name="T88" fmla="*/ 469089 w 1756"/>
              <a:gd name="T89" fmla="*/ 283408 h 1478"/>
              <a:gd name="T90" fmla="*/ 432122 w 1756"/>
              <a:gd name="T91" fmla="*/ 246458 h 147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756" h="1478">
                <a:moveTo>
                  <a:pt x="1686" y="377"/>
                </a:moveTo>
                <a:lnTo>
                  <a:pt x="1720" y="377"/>
                </a:lnTo>
                <a:lnTo>
                  <a:pt x="1720" y="412"/>
                </a:lnTo>
                <a:lnTo>
                  <a:pt x="1755" y="412"/>
                </a:lnTo>
                <a:lnTo>
                  <a:pt x="1755" y="446"/>
                </a:lnTo>
                <a:lnTo>
                  <a:pt x="1720" y="516"/>
                </a:lnTo>
                <a:lnTo>
                  <a:pt x="1686" y="549"/>
                </a:lnTo>
                <a:lnTo>
                  <a:pt x="1651" y="617"/>
                </a:lnTo>
                <a:lnTo>
                  <a:pt x="1651" y="653"/>
                </a:lnTo>
                <a:lnTo>
                  <a:pt x="1616" y="687"/>
                </a:lnTo>
                <a:lnTo>
                  <a:pt x="1583" y="720"/>
                </a:lnTo>
                <a:lnTo>
                  <a:pt x="1479" y="790"/>
                </a:lnTo>
                <a:lnTo>
                  <a:pt x="1445" y="824"/>
                </a:lnTo>
                <a:lnTo>
                  <a:pt x="1445" y="859"/>
                </a:lnTo>
                <a:lnTo>
                  <a:pt x="1410" y="927"/>
                </a:lnTo>
                <a:lnTo>
                  <a:pt x="1376" y="927"/>
                </a:lnTo>
                <a:lnTo>
                  <a:pt x="1376" y="961"/>
                </a:lnTo>
                <a:lnTo>
                  <a:pt x="1342" y="996"/>
                </a:lnTo>
                <a:lnTo>
                  <a:pt x="1272" y="1064"/>
                </a:lnTo>
                <a:lnTo>
                  <a:pt x="1272" y="1099"/>
                </a:lnTo>
                <a:lnTo>
                  <a:pt x="1238" y="1133"/>
                </a:lnTo>
                <a:lnTo>
                  <a:pt x="1204" y="1203"/>
                </a:lnTo>
                <a:lnTo>
                  <a:pt x="1169" y="1203"/>
                </a:lnTo>
                <a:lnTo>
                  <a:pt x="1101" y="1236"/>
                </a:lnTo>
                <a:lnTo>
                  <a:pt x="1032" y="1304"/>
                </a:lnTo>
                <a:lnTo>
                  <a:pt x="998" y="1304"/>
                </a:lnTo>
                <a:lnTo>
                  <a:pt x="928" y="1374"/>
                </a:lnTo>
                <a:lnTo>
                  <a:pt x="860" y="1374"/>
                </a:lnTo>
                <a:lnTo>
                  <a:pt x="825" y="1374"/>
                </a:lnTo>
                <a:lnTo>
                  <a:pt x="825" y="1407"/>
                </a:lnTo>
                <a:lnTo>
                  <a:pt x="791" y="1407"/>
                </a:lnTo>
                <a:lnTo>
                  <a:pt x="721" y="1407"/>
                </a:lnTo>
                <a:lnTo>
                  <a:pt x="584" y="1407"/>
                </a:lnTo>
                <a:lnTo>
                  <a:pt x="516" y="1407"/>
                </a:lnTo>
                <a:lnTo>
                  <a:pt x="481" y="1442"/>
                </a:lnTo>
                <a:lnTo>
                  <a:pt x="412" y="1442"/>
                </a:lnTo>
                <a:lnTo>
                  <a:pt x="377" y="1442"/>
                </a:lnTo>
                <a:lnTo>
                  <a:pt x="309" y="1477"/>
                </a:lnTo>
                <a:lnTo>
                  <a:pt x="274" y="1442"/>
                </a:lnTo>
                <a:lnTo>
                  <a:pt x="240" y="1407"/>
                </a:lnTo>
                <a:lnTo>
                  <a:pt x="206" y="1374"/>
                </a:lnTo>
                <a:lnTo>
                  <a:pt x="172" y="1304"/>
                </a:lnTo>
                <a:lnTo>
                  <a:pt x="137" y="1270"/>
                </a:lnTo>
                <a:lnTo>
                  <a:pt x="137" y="1236"/>
                </a:lnTo>
                <a:lnTo>
                  <a:pt x="137" y="1203"/>
                </a:lnTo>
                <a:lnTo>
                  <a:pt x="137" y="1099"/>
                </a:lnTo>
                <a:lnTo>
                  <a:pt x="103" y="1099"/>
                </a:lnTo>
                <a:lnTo>
                  <a:pt x="68" y="996"/>
                </a:lnTo>
                <a:lnTo>
                  <a:pt x="68" y="961"/>
                </a:lnTo>
                <a:lnTo>
                  <a:pt x="68" y="927"/>
                </a:lnTo>
                <a:lnTo>
                  <a:pt x="33" y="859"/>
                </a:lnTo>
                <a:lnTo>
                  <a:pt x="0" y="824"/>
                </a:lnTo>
                <a:lnTo>
                  <a:pt x="0" y="790"/>
                </a:lnTo>
                <a:lnTo>
                  <a:pt x="0" y="755"/>
                </a:lnTo>
                <a:lnTo>
                  <a:pt x="33" y="720"/>
                </a:lnTo>
                <a:lnTo>
                  <a:pt x="68" y="755"/>
                </a:lnTo>
                <a:lnTo>
                  <a:pt x="103" y="755"/>
                </a:lnTo>
                <a:lnTo>
                  <a:pt x="137" y="790"/>
                </a:lnTo>
                <a:lnTo>
                  <a:pt x="172" y="790"/>
                </a:lnTo>
                <a:lnTo>
                  <a:pt x="206" y="790"/>
                </a:lnTo>
                <a:lnTo>
                  <a:pt x="240" y="790"/>
                </a:lnTo>
                <a:lnTo>
                  <a:pt x="274" y="755"/>
                </a:lnTo>
                <a:lnTo>
                  <a:pt x="344" y="755"/>
                </a:lnTo>
                <a:lnTo>
                  <a:pt x="377" y="720"/>
                </a:lnTo>
                <a:lnTo>
                  <a:pt x="344" y="687"/>
                </a:lnTo>
                <a:lnTo>
                  <a:pt x="344" y="653"/>
                </a:lnTo>
                <a:lnTo>
                  <a:pt x="344" y="549"/>
                </a:lnTo>
                <a:lnTo>
                  <a:pt x="344" y="446"/>
                </a:lnTo>
                <a:lnTo>
                  <a:pt x="309" y="377"/>
                </a:lnTo>
                <a:lnTo>
                  <a:pt x="344" y="377"/>
                </a:lnTo>
                <a:lnTo>
                  <a:pt x="377" y="377"/>
                </a:lnTo>
                <a:lnTo>
                  <a:pt x="412" y="412"/>
                </a:lnTo>
                <a:lnTo>
                  <a:pt x="412" y="516"/>
                </a:lnTo>
                <a:lnTo>
                  <a:pt x="412" y="549"/>
                </a:lnTo>
                <a:lnTo>
                  <a:pt x="447" y="549"/>
                </a:lnTo>
                <a:lnTo>
                  <a:pt x="481" y="583"/>
                </a:lnTo>
                <a:lnTo>
                  <a:pt x="516" y="549"/>
                </a:lnTo>
                <a:lnTo>
                  <a:pt x="550" y="516"/>
                </a:lnTo>
                <a:lnTo>
                  <a:pt x="550" y="480"/>
                </a:lnTo>
                <a:lnTo>
                  <a:pt x="584" y="446"/>
                </a:lnTo>
                <a:lnTo>
                  <a:pt x="618" y="446"/>
                </a:lnTo>
                <a:lnTo>
                  <a:pt x="654" y="480"/>
                </a:lnTo>
                <a:lnTo>
                  <a:pt x="688" y="516"/>
                </a:lnTo>
                <a:lnTo>
                  <a:pt x="757" y="480"/>
                </a:lnTo>
                <a:lnTo>
                  <a:pt x="791" y="480"/>
                </a:lnTo>
                <a:lnTo>
                  <a:pt x="825" y="480"/>
                </a:lnTo>
                <a:lnTo>
                  <a:pt x="825" y="446"/>
                </a:lnTo>
                <a:lnTo>
                  <a:pt x="860" y="412"/>
                </a:lnTo>
                <a:lnTo>
                  <a:pt x="928" y="412"/>
                </a:lnTo>
                <a:lnTo>
                  <a:pt x="928" y="377"/>
                </a:lnTo>
                <a:lnTo>
                  <a:pt x="962" y="377"/>
                </a:lnTo>
                <a:lnTo>
                  <a:pt x="998" y="377"/>
                </a:lnTo>
                <a:lnTo>
                  <a:pt x="998" y="343"/>
                </a:lnTo>
                <a:lnTo>
                  <a:pt x="998" y="309"/>
                </a:lnTo>
                <a:lnTo>
                  <a:pt x="1032" y="309"/>
                </a:lnTo>
                <a:lnTo>
                  <a:pt x="1032" y="274"/>
                </a:lnTo>
                <a:lnTo>
                  <a:pt x="1066" y="240"/>
                </a:lnTo>
                <a:lnTo>
                  <a:pt x="1101" y="205"/>
                </a:lnTo>
                <a:lnTo>
                  <a:pt x="1101" y="137"/>
                </a:lnTo>
                <a:lnTo>
                  <a:pt x="1135" y="103"/>
                </a:lnTo>
                <a:lnTo>
                  <a:pt x="1169" y="68"/>
                </a:lnTo>
                <a:lnTo>
                  <a:pt x="1204" y="33"/>
                </a:lnTo>
                <a:lnTo>
                  <a:pt x="1342" y="0"/>
                </a:lnTo>
                <a:lnTo>
                  <a:pt x="1376" y="0"/>
                </a:lnTo>
                <a:lnTo>
                  <a:pt x="1410" y="33"/>
                </a:lnTo>
                <a:lnTo>
                  <a:pt x="1479" y="33"/>
                </a:lnTo>
                <a:lnTo>
                  <a:pt x="1513" y="0"/>
                </a:lnTo>
                <a:lnTo>
                  <a:pt x="1583" y="0"/>
                </a:lnTo>
                <a:lnTo>
                  <a:pt x="1616" y="0"/>
                </a:lnTo>
                <a:lnTo>
                  <a:pt x="1616" y="68"/>
                </a:lnTo>
                <a:lnTo>
                  <a:pt x="1651" y="172"/>
                </a:lnTo>
                <a:lnTo>
                  <a:pt x="1651" y="274"/>
                </a:lnTo>
                <a:lnTo>
                  <a:pt x="1651" y="309"/>
                </a:lnTo>
                <a:lnTo>
                  <a:pt x="1583" y="309"/>
                </a:lnTo>
                <a:lnTo>
                  <a:pt x="1583" y="343"/>
                </a:lnTo>
                <a:lnTo>
                  <a:pt x="1548" y="377"/>
                </a:lnTo>
                <a:lnTo>
                  <a:pt x="1548" y="412"/>
                </a:lnTo>
                <a:lnTo>
                  <a:pt x="1616" y="446"/>
                </a:lnTo>
                <a:lnTo>
                  <a:pt x="1616" y="480"/>
                </a:lnTo>
                <a:lnTo>
                  <a:pt x="1651" y="446"/>
                </a:lnTo>
                <a:lnTo>
                  <a:pt x="1651" y="412"/>
                </a:lnTo>
                <a:lnTo>
                  <a:pt x="1686" y="377"/>
                </a:lnTo>
                <a:close/>
                <a:moveTo>
                  <a:pt x="1204" y="687"/>
                </a:moveTo>
                <a:lnTo>
                  <a:pt x="1169" y="755"/>
                </a:lnTo>
                <a:lnTo>
                  <a:pt x="1135" y="790"/>
                </a:lnTo>
                <a:lnTo>
                  <a:pt x="1101" y="824"/>
                </a:lnTo>
                <a:lnTo>
                  <a:pt x="1066" y="859"/>
                </a:lnTo>
                <a:lnTo>
                  <a:pt x="1066" y="892"/>
                </a:lnTo>
                <a:lnTo>
                  <a:pt x="1101" y="892"/>
                </a:lnTo>
                <a:lnTo>
                  <a:pt x="1135" y="892"/>
                </a:lnTo>
                <a:lnTo>
                  <a:pt x="1169" y="927"/>
                </a:lnTo>
                <a:lnTo>
                  <a:pt x="1204" y="892"/>
                </a:lnTo>
                <a:lnTo>
                  <a:pt x="1272" y="859"/>
                </a:lnTo>
                <a:lnTo>
                  <a:pt x="1307" y="824"/>
                </a:lnTo>
                <a:lnTo>
                  <a:pt x="1307" y="790"/>
                </a:lnTo>
                <a:lnTo>
                  <a:pt x="1272" y="755"/>
                </a:lnTo>
                <a:lnTo>
                  <a:pt x="1238" y="720"/>
                </a:lnTo>
                <a:lnTo>
                  <a:pt x="1204" y="687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86" name="Freeform 212"/>
          <p:cNvSpPr>
            <a:spLocks noChangeArrowheads="1"/>
          </p:cNvSpPr>
          <p:nvPr/>
        </p:nvSpPr>
        <p:spPr bwMode="auto">
          <a:xfrm>
            <a:off x="5430199" y="3601591"/>
            <a:ext cx="308693" cy="259998"/>
          </a:xfrm>
          <a:custGeom>
            <a:avLst/>
            <a:gdLst>
              <a:gd name="T0" fmla="*/ 0 w 930"/>
              <a:gd name="T1" fmla="*/ 196603 h 860"/>
              <a:gd name="T2" fmla="*/ 12188 w 930"/>
              <a:gd name="T3" fmla="*/ 184427 h 860"/>
              <a:gd name="T4" fmla="*/ 24734 w 930"/>
              <a:gd name="T5" fmla="*/ 147542 h 860"/>
              <a:gd name="T6" fmla="*/ 36922 w 930"/>
              <a:gd name="T7" fmla="*/ 134650 h 860"/>
              <a:gd name="T8" fmla="*/ 36922 w 930"/>
              <a:gd name="T9" fmla="*/ 122832 h 860"/>
              <a:gd name="T10" fmla="*/ 49110 w 930"/>
              <a:gd name="T11" fmla="*/ 110656 h 860"/>
              <a:gd name="T12" fmla="*/ 61656 w 930"/>
              <a:gd name="T13" fmla="*/ 110656 h 860"/>
              <a:gd name="T14" fmla="*/ 74203 w 930"/>
              <a:gd name="T15" fmla="*/ 110656 h 860"/>
              <a:gd name="T16" fmla="*/ 135501 w 930"/>
              <a:gd name="T17" fmla="*/ 122832 h 860"/>
              <a:gd name="T18" fmla="*/ 148047 w 930"/>
              <a:gd name="T19" fmla="*/ 122832 h 860"/>
              <a:gd name="T20" fmla="*/ 148047 w 930"/>
              <a:gd name="T21" fmla="*/ 110656 h 860"/>
              <a:gd name="T22" fmla="*/ 160235 w 930"/>
              <a:gd name="T23" fmla="*/ 73413 h 860"/>
              <a:gd name="T24" fmla="*/ 160235 w 930"/>
              <a:gd name="T25" fmla="*/ 61595 h 860"/>
              <a:gd name="T26" fmla="*/ 172423 w 930"/>
              <a:gd name="T27" fmla="*/ 49061 h 860"/>
              <a:gd name="T28" fmla="*/ 184969 w 930"/>
              <a:gd name="T29" fmla="*/ 36527 h 860"/>
              <a:gd name="T30" fmla="*/ 197516 w 930"/>
              <a:gd name="T31" fmla="*/ 36527 h 860"/>
              <a:gd name="T32" fmla="*/ 221533 w 930"/>
              <a:gd name="T33" fmla="*/ 24352 h 860"/>
              <a:gd name="T34" fmla="*/ 234438 w 930"/>
              <a:gd name="T35" fmla="*/ 11818 h 860"/>
              <a:gd name="T36" fmla="*/ 258814 w 930"/>
              <a:gd name="T37" fmla="*/ 0 h 860"/>
              <a:gd name="T38" fmla="*/ 271719 w 930"/>
              <a:gd name="T39" fmla="*/ 0 h 860"/>
              <a:gd name="T40" fmla="*/ 333017 w 930"/>
              <a:gd name="T41" fmla="*/ 49061 h 860"/>
              <a:gd name="T42" fmla="*/ 333017 w 930"/>
              <a:gd name="T43" fmla="*/ 61595 h 860"/>
              <a:gd name="T44" fmla="*/ 320829 w 930"/>
              <a:gd name="T45" fmla="*/ 73413 h 860"/>
              <a:gd name="T46" fmla="*/ 320829 w 930"/>
              <a:gd name="T47" fmla="*/ 98122 h 860"/>
              <a:gd name="T48" fmla="*/ 320829 w 930"/>
              <a:gd name="T49" fmla="*/ 110656 h 860"/>
              <a:gd name="T50" fmla="*/ 320829 w 930"/>
              <a:gd name="T51" fmla="*/ 122832 h 860"/>
              <a:gd name="T52" fmla="*/ 320829 w 930"/>
              <a:gd name="T53" fmla="*/ 134650 h 860"/>
              <a:gd name="T54" fmla="*/ 308282 w 930"/>
              <a:gd name="T55" fmla="*/ 134650 h 860"/>
              <a:gd name="T56" fmla="*/ 295736 w 930"/>
              <a:gd name="T57" fmla="*/ 147542 h 860"/>
              <a:gd name="T58" fmla="*/ 283548 w 930"/>
              <a:gd name="T59" fmla="*/ 159717 h 860"/>
              <a:gd name="T60" fmla="*/ 271719 w 930"/>
              <a:gd name="T61" fmla="*/ 184427 h 860"/>
              <a:gd name="T62" fmla="*/ 246626 w 930"/>
              <a:gd name="T63" fmla="*/ 196603 h 860"/>
              <a:gd name="T64" fmla="*/ 234438 w 930"/>
              <a:gd name="T65" fmla="*/ 196603 h 860"/>
              <a:gd name="T66" fmla="*/ 221533 w 930"/>
              <a:gd name="T67" fmla="*/ 208778 h 860"/>
              <a:gd name="T68" fmla="*/ 197516 w 930"/>
              <a:gd name="T69" fmla="*/ 220954 h 860"/>
              <a:gd name="T70" fmla="*/ 184969 w 930"/>
              <a:gd name="T71" fmla="*/ 233488 h 860"/>
              <a:gd name="T72" fmla="*/ 172423 w 930"/>
              <a:gd name="T73" fmla="*/ 233488 h 860"/>
              <a:gd name="T74" fmla="*/ 160235 w 930"/>
              <a:gd name="T75" fmla="*/ 246022 h 860"/>
              <a:gd name="T76" fmla="*/ 148047 w 930"/>
              <a:gd name="T77" fmla="*/ 257840 h 860"/>
              <a:gd name="T78" fmla="*/ 135501 w 930"/>
              <a:gd name="T79" fmla="*/ 270373 h 860"/>
              <a:gd name="T80" fmla="*/ 123313 w 930"/>
              <a:gd name="T81" fmla="*/ 282549 h 860"/>
              <a:gd name="T82" fmla="*/ 110767 w 930"/>
              <a:gd name="T83" fmla="*/ 282549 h 860"/>
              <a:gd name="T84" fmla="*/ 98220 w 930"/>
              <a:gd name="T85" fmla="*/ 295083 h 860"/>
              <a:gd name="T86" fmla="*/ 86391 w 930"/>
              <a:gd name="T87" fmla="*/ 307617 h 860"/>
              <a:gd name="T88" fmla="*/ 74203 w 930"/>
              <a:gd name="T89" fmla="*/ 307617 h 860"/>
              <a:gd name="T90" fmla="*/ 61656 w 930"/>
              <a:gd name="T91" fmla="*/ 307617 h 860"/>
              <a:gd name="T92" fmla="*/ 61656 w 930"/>
              <a:gd name="T93" fmla="*/ 295083 h 860"/>
              <a:gd name="T94" fmla="*/ 36922 w 930"/>
              <a:gd name="T95" fmla="*/ 270373 h 860"/>
              <a:gd name="T96" fmla="*/ 36922 w 930"/>
              <a:gd name="T97" fmla="*/ 257840 h 860"/>
              <a:gd name="T98" fmla="*/ 24734 w 930"/>
              <a:gd name="T99" fmla="*/ 233488 h 860"/>
              <a:gd name="T100" fmla="*/ 12188 w 930"/>
              <a:gd name="T101" fmla="*/ 220954 h 860"/>
              <a:gd name="T102" fmla="*/ 12188 w 930"/>
              <a:gd name="T103" fmla="*/ 208778 h 860"/>
              <a:gd name="T104" fmla="*/ 0 w 930"/>
              <a:gd name="T105" fmla="*/ 196603 h 8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930" h="860">
                <a:moveTo>
                  <a:pt x="0" y="549"/>
                </a:moveTo>
                <a:lnTo>
                  <a:pt x="34" y="515"/>
                </a:lnTo>
                <a:lnTo>
                  <a:pt x="69" y="412"/>
                </a:lnTo>
                <a:lnTo>
                  <a:pt x="103" y="376"/>
                </a:lnTo>
                <a:lnTo>
                  <a:pt x="103" y="343"/>
                </a:lnTo>
                <a:lnTo>
                  <a:pt x="137" y="309"/>
                </a:lnTo>
                <a:lnTo>
                  <a:pt x="172" y="309"/>
                </a:lnTo>
                <a:lnTo>
                  <a:pt x="207" y="309"/>
                </a:lnTo>
                <a:lnTo>
                  <a:pt x="378" y="343"/>
                </a:lnTo>
                <a:lnTo>
                  <a:pt x="413" y="343"/>
                </a:lnTo>
                <a:lnTo>
                  <a:pt x="413" y="309"/>
                </a:lnTo>
                <a:lnTo>
                  <a:pt x="447" y="205"/>
                </a:lnTo>
                <a:lnTo>
                  <a:pt x="447" y="172"/>
                </a:lnTo>
                <a:lnTo>
                  <a:pt x="481" y="137"/>
                </a:lnTo>
                <a:lnTo>
                  <a:pt x="516" y="102"/>
                </a:lnTo>
                <a:lnTo>
                  <a:pt x="551" y="102"/>
                </a:lnTo>
                <a:lnTo>
                  <a:pt x="618" y="68"/>
                </a:lnTo>
                <a:lnTo>
                  <a:pt x="654" y="33"/>
                </a:lnTo>
                <a:lnTo>
                  <a:pt x="722" y="0"/>
                </a:lnTo>
                <a:lnTo>
                  <a:pt x="758" y="0"/>
                </a:lnTo>
                <a:lnTo>
                  <a:pt x="929" y="137"/>
                </a:lnTo>
                <a:lnTo>
                  <a:pt x="929" y="172"/>
                </a:lnTo>
                <a:lnTo>
                  <a:pt x="895" y="205"/>
                </a:lnTo>
                <a:lnTo>
                  <a:pt x="895" y="274"/>
                </a:lnTo>
                <a:lnTo>
                  <a:pt x="895" y="309"/>
                </a:lnTo>
                <a:lnTo>
                  <a:pt x="895" y="343"/>
                </a:lnTo>
                <a:lnTo>
                  <a:pt x="895" y="376"/>
                </a:lnTo>
                <a:lnTo>
                  <a:pt x="860" y="376"/>
                </a:lnTo>
                <a:lnTo>
                  <a:pt x="825" y="412"/>
                </a:lnTo>
                <a:lnTo>
                  <a:pt x="791" y="446"/>
                </a:lnTo>
                <a:lnTo>
                  <a:pt x="758" y="515"/>
                </a:lnTo>
                <a:lnTo>
                  <a:pt x="688" y="549"/>
                </a:lnTo>
                <a:lnTo>
                  <a:pt x="654" y="549"/>
                </a:lnTo>
                <a:lnTo>
                  <a:pt x="618" y="583"/>
                </a:lnTo>
                <a:lnTo>
                  <a:pt x="551" y="617"/>
                </a:lnTo>
                <a:lnTo>
                  <a:pt x="516" y="652"/>
                </a:lnTo>
                <a:lnTo>
                  <a:pt x="481" y="652"/>
                </a:lnTo>
                <a:lnTo>
                  <a:pt x="447" y="687"/>
                </a:lnTo>
                <a:lnTo>
                  <a:pt x="413" y="720"/>
                </a:lnTo>
                <a:lnTo>
                  <a:pt x="378" y="755"/>
                </a:lnTo>
                <a:lnTo>
                  <a:pt x="344" y="789"/>
                </a:lnTo>
                <a:lnTo>
                  <a:pt x="309" y="789"/>
                </a:lnTo>
                <a:lnTo>
                  <a:pt x="274" y="824"/>
                </a:lnTo>
                <a:lnTo>
                  <a:pt x="241" y="859"/>
                </a:lnTo>
                <a:lnTo>
                  <a:pt x="207" y="859"/>
                </a:lnTo>
                <a:lnTo>
                  <a:pt x="172" y="859"/>
                </a:lnTo>
                <a:lnTo>
                  <a:pt x="172" y="824"/>
                </a:lnTo>
                <a:lnTo>
                  <a:pt x="103" y="755"/>
                </a:lnTo>
                <a:lnTo>
                  <a:pt x="103" y="720"/>
                </a:lnTo>
                <a:lnTo>
                  <a:pt x="69" y="652"/>
                </a:lnTo>
                <a:lnTo>
                  <a:pt x="34" y="617"/>
                </a:lnTo>
                <a:lnTo>
                  <a:pt x="34" y="583"/>
                </a:lnTo>
                <a:lnTo>
                  <a:pt x="0" y="549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9" name="Freeform 260"/>
          <p:cNvSpPr>
            <a:spLocks noChangeArrowheads="1"/>
          </p:cNvSpPr>
          <p:nvPr/>
        </p:nvSpPr>
        <p:spPr bwMode="auto">
          <a:xfrm>
            <a:off x="4393137" y="3243282"/>
            <a:ext cx="124948" cy="207731"/>
          </a:xfrm>
          <a:custGeom>
            <a:avLst/>
            <a:gdLst>
              <a:gd name="T0" fmla="*/ 73344 w 379"/>
              <a:gd name="T1" fmla="*/ 245705 h 688"/>
              <a:gd name="T2" fmla="*/ 97554 w 379"/>
              <a:gd name="T3" fmla="*/ 233903 h 688"/>
              <a:gd name="T4" fmla="*/ 110015 w 379"/>
              <a:gd name="T5" fmla="*/ 196707 h 688"/>
              <a:gd name="T6" fmla="*/ 122477 w 379"/>
              <a:gd name="T7" fmla="*/ 184547 h 688"/>
              <a:gd name="T8" fmla="*/ 122477 w 379"/>
              <a:gd name="T9" fmla="*/ 172030 h 688"/>
              <a:gd name="T10" fmla="*/ 134582 w 379"/>
              <a:gd name="T11" fmla="*/ 159869 h 688"/>
              <a:gd name="T12" fmla="*/ 122477 w 379"/>
              <a:gd name="T13" fmla="*/ 159869 h 688"/>
              <a:gd name="T14" fmla="*/ 110015 w 379"/>
              <a:gd name="T15" fmla="*/ 147709 h 688"/>
              <a:gd name="T16" fmla="*/ 97554 w 379"/>
              <a:gd name="T17" fmla="*/ 135192 h 688"/>
              <a:gd name="T18" fmla="*/ 97554 w 379"/>
              <a:gd name="T19" fmla="*/ 122674 h 688"/>
              <a:gd name="T20" fmla="*/ 97554 w 379"/>
              <a:gd name="T21" fmla="*/ 110871 h 688"/>
              <a:gd name="T22" fmla="*/ 110015 w 379"/>
              <a:gd name="T23" fmla="*/ 98354 h 688"/>
              <a:gd name="T24" fmla="*/ 122477 w 379"/>
              <a:gd name="T25" fmla="*/ 73676 h 688"/>
              <a:gd name="T26" fmla="*/ 122477 w 379"/>
              <a:gd name="T27" fmla="*/ 49356 h 688"/>
              <a:gd name="T28" fmla="*/ 122477 w 379"/>
              <a:gd name="T29" fmla="*/ 37196 h 688"/>
              <a:gd name="T30" fmla="*/ 134582 w 379"/>
              <a:gd name="T31" fmla="*/ 24678 h 688"/>
              <a:gd name="T32" fmla="*/ 134582 w 379"/>
              <a:gd name="T33" fmla="*/ 12160 h 688"/>
              <a:gd name="T34" fmla="*/ 122477 w 379"/>
              <a:gd name="T35" fmla="*/ 12160 h 688"/>
              <a:gd name="T36" fmla="*/ 110015 w 379"/>
              <a:gd name="T37" fmla="*/ 12160 h 688"/>
              <a:gd name="T38" fmla="*/ 97554 w 379"/>
              <a:gd name="T39" fmla="*/ 12160 h 688"/>
              <a:gd name="T40" fmla="*/ 85449 w 379"/>
              <a:gd name="T41" fmla="*/ 12160 h 688"/>
              <a:gd name="T42" fmla="*/ 85449 w 379"/>
              <a:gd name="T43" fmla="*/ 0 h 688"/>
              <a:gd name="T44" fmla="*/ 73344 w 379"/>
              <a:gd name="T45" fmla="*/ 0 h 688"/>
              <a:gd name="T46" fmla="*/ 48777 w 379"/>
              <a:gd name="T47" fmla="*/ 0 h 688"/>
              <a:gd name="T48" fmla="*/ 24211 w 379"/>
              <a:gd name="T49" fmla="*/ 12160 h 688"/>
              <a:gd name="T50" fmla="*/ 36316 w 379"/>
              <a:gd name="T51" fmla="*/ 73676 h 688"/>
              <a:gd name="T52" fmla="*/ 24211 w 379"/>
              <a:gd name="T53" fmla="*/ 86194 h 688"/>
              <a:gd name="T54" fmla="*/ 12105 w 379"/>
              <a:gd name="T55" fmla="*/ 86194 h 688"/>
              <a:gd name="T56" fmla="*/ 0 w 379"/>
              <a:gd name="T57" fmla="*/ 98354 h 688"/>
              <a:gd name="T58" fmla="*/ 0 w 379"/>
              <a:gd name="T59" fmla="*/ 110871 h 688"/>
              <a:gd name="T60" fmla="*/ 0 w 379"/>
              <a:gd name="T61" fmla="*/ 122674 h 688"/>
              <a:gd name="T62" fmla="*/ 0 w 379"/>
              <a:gd name="T63" fmla="*/ 135192 h 688"/>
              <a:gd name="T64" fmla="*/ 12105 w 379"/>
              <a:gd name="T65" fmla="*/ 147709 h 688"/>
              <a:gd name="T66" fmla="*/ 24211 w 379"/>
              <a:gd name="T67" fmla="*/ 159869 h 688"/>
              <a:gd name="T68" fmla="*/ 48777 w 379"/>
              <a:gd name="T69" fmla="*/ 159869 h 688"/>
              <a:gd name="T70" fmla="*/ 48777 w 379"/>
              <a:gd name="T71" fmla="*/ 172030 h 688"/>
              <a:gd name="T72" fmla="*/ 61238 w 379"/>
              <a:gd name="T73" fmla="*/ 184547 h 688"/>
              <a:gd name="T74" fmla="*/ 61238 w 379"/>
              <a:gd name="T75" fmla="*/ 196707 h 688"/>
              <a:gd name="T76" fmla="*/ 73344 w 379"/>
              <a:gd name="T77" fmla="*/ 233903 h 688"/>
              <a:gd name="T78" fmla="*/ 73344 w 379"/>
              <a:gd name="T79" fmla="*/ 245705 h 68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79" h="688">
                <a:moveTo>
                  <a:pt x="206" y="687"/>
                </a:moveTo>
                <a:lnTo>
                  <a:pt x="274" y="654"/>
                </a:lnTo>
                <a:lnTo>
                  <a:pt x="309" y="550"/>
                </a:lnTo>
                <a:lnTo>
                  <a:pt x="344" y="516"/>
                </a:lnTo>
                <a:lnTo>
                  <a:pt x="344" y="481"/>
                </a:lnTo>
                <a:lnTo>
                  <a:pt x="378" y="447"/>
                </a:lnTo>
                <a:lnTo>
                  <a:pt x="344" y="447"/>
                </a:lnTo>
                <a:lnTo>
                  <a:pt x="309" y="413"/>
                </a:lnTo>
                <a:lnTo>
                  <a:pt x="274" y="378"/>
                </a:lnTo>
                <a:lnTo>
                  <a:pt x="274" y="343"/>
                </a:lnTo>
                <a:lnTo>
                  <a:pt x="274" y="310"/>
                </a:lnTo>
                <a:lnTo>
                  <a:pt x="309" y="275"/>
                </a:lnTo>
                <a:lnTo>
                  <a:pt x="344" y="206"/>
                </a:lnTo>
                <a:lnTo>
                  <a:pt x="344" y="138"/>
                </a:lnTo>
                <a:lnTo>
                  <a:pt x="344" y="104"/>
                </a:lnTo>
                <a:lnTo>
                  <a:pt x="378" y="69"/>
                </a:lnTo>
                <a:lnTo>
                  <a:pt x="378" y="34"/>
                </a:lnTo>
                <a:lnTo>
                  <a:pt x="344" y="34"/>
                </a:lnTo>
                <a:lnTo>
                  <a:pt x="309" y="34"/>
                </a:lnTo>
                <a:lnTo>
                  <a:pt x="274" y="34"/>
                </a:lnTo>
                <a:lnTo>
                  <a:pt x="240" y="34"/>
                </a:lnTo>
                <a:lnTo>
                  <a:pt x="240" y="0"/>
                </a:lnTo>
                <a:lnTo>
                  <a:pt x="206" y="0"/>
                </a:lnTo>
                <a:lnTo>
                  <a:pt x="137" y="0"/>
                </a:lnTo>
                <a:lnTo>
                  <a:pt x="68" y="34"/>
                </a:lnTo>
                <a:lnTo>
                  <a:pt x="102" y="206"/>
                </a:lnTo>
                <a:lnTo>
                  <a:pt x="68" y="241"/>
                </a:lnTo>
                <a:lnTo>
                  <a:pt x="34" y="241"/>
                </a:lnTo>
                <a:lnTo>
                  <a:pt x="0" y="275"/>
                </a:lnTo>
                <a:lnTo>
                  <a:pt x="0" y="310"/>
                </a:lnTo>
                <a:lnTo>
                  <a:pt x="0" y="343"/>
                </a:lnTo>
                <a:lnTo>
                  <a:pt x="0" y="378"/>
                </a:lnTo>
                <a:lnTo>
                  <a:pt x="34" y="413"/>
                </a:lnTo>
                <a:lnTo>
                  <a:pt x="68" y="447"/>
                </a:lnTo>
                <a:lnTo>
                  <a:pt x="137" y="447"/>
                </a:lnTo>
                <a:lnTo>
                  <a:pt x="137" y="481"/>
                </a:lnTo>
                <a:lnTo>
                  <a:pt x="172" y="516"/>
                </a:lnTo>
                <a:lnTo>
                  <a:pt x="172" y="550"/>
                </a:lnTo>
                <a:lnTo>
                  <a:pt x="206" y="654"/>
                </a:lnTo>
                <a:lnTo>
                  <a:pt x="206" y="687"/>
                </a:lnTo>
              </a:path>
            </a:pathLst>
          </a:custGeom>
          <a:noFill/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90" name="Forme libre 22"/>
          <p:cNvSpPr>
            <a:spLocks/>
          </p:cNvSpPr>
          <p:nvPr/>
        </p:nvSpPr>
        <p:spPr bwMode="auto">
          <a:xfrm>
            <a:off x="2324611" y="2092806"/>
            <a:ext cx="466995" cy="763994"/>
          </a:xfrm>
          <a:custGeom>
            <a:avLst/>
            <a:gdLst>
              <a:gd name="T0" fmla="*/ 499621 w 504334"/>
              <a:gd name="T1" fmla="*/ 263950 h 904973"/>
              <a:gd name="T2" fmla="*/ 334652 w 504334"/>
              <a:gd name="T3" fmla="*/ 226243 h 904973"/>
              <a:gd name="T4" fmla="*/ 268664 w 504334"/>
              <a:gd name="T5" fmla="*/ 202676 h 904973"/>
              <a:gd name="T6" fmla="*/ 287518 w 504334"/>
              <a:gd name="T7" fmla="*/ 89554 h 904973"/>
              <a:gd name="T8" fmla="*/ 358219 w 504334"/>
              <a:gd name="T9" fmla="*/ 61274 h 904973"/>
              <a:gd name="T10" fmla="*/ 207390 w 504334"/>
              <a:gd name="T11" fmla="*/ 0 h 904973"/>
              <a:gd name="T12" fmla="*/ 117835 w 504334"/>
              <a:gd name="T13" fmla="*/ 9426 h 904973"/>
              <a:gd name="T14" fmla="*/ 65988 w 504334"/>
              <a:gd name="T15" fmla="*/ 61274 h 904973"/>
              <a:gd name="T16" fmla="*/ 113122 w 504334"/>
              <a:gd name="T17" fmla="*/ 202676 h 904973"/>
              <a:gd name="T18" fmla="*/ 42421 w 504334"/>
              <a:gd name="T19" fmla="*/ 282804 h 904973"/>
              <a:gd name="T20" fmla="*/ 0 w 504334"/>
              <a:gd name="T21" fmla="*/ 584461 h 904973"/>
              <a:gd name="T22" fmla="*/ 56561 w 504334"/>
              <a:gd name="T23" fmla="*/ 730577 h 904973"/>
              <a:gd name="T24" fmla="*/ 131975 w 504334"/>
              <a:gd name="T25" fmla="*/ 862552 h 904973"/>
              <a:gd name="T26" fmla="*/ 339365 w 504334"/>
              <a:gd name="T27" fmla="*/ 904973 h 904973"/>
              <a:gd name="T28" fmla="*/ 395926 w 504334"/>
              <a:gd name="T29" fmla="*/ 838985 h 904973"/>
              <a:gd name="T30" fmla="*/ 358219 w 504334"/>
              <a:gd name="T31" fmla="*/ 744717 h 904973"/>
              <a:gd name="T32" fmla="*/ 301658 w 504334"/>
              <a:gd name="T33" fmla="*/ 645736 h 904973"/>
              <a:gd name="T34" fmla="*/ 259237 w 504334"/>
              <a:gd name="T35" fmla="*/ 419492 h 904973"/>
              <a:gd name="T36" fmla="*/ 315798 w 504334"/>
              <a:gd name="T37" fmla="*/ 372358 h 904973"/>
              <a:gd name="T38" fmla="*/ 504334 w 504334"/>
              <a:gd name="T39" fmla="*/ 353505 h 904973"/>
              <a:gd name="T40" fmla="*/ 499621 w 504334"/>
              <a:gd name="T41" fmla="*/ 263950 h 90497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04334" h="904973">
                <a:moveTo>
                  <a:pt x="499621" y="263950"/>
                </a:moveTo>
                <a:lnTo>
                  <a:pt x="334652" y="226243"/>
                </a:lnTo>
                <a:lnTo>
                  <a:pt x="268664" y="202676"/>
                </a:lnTo>
                <a:lnTo>
                  <a:pt x="287518" y="89554"/>
                </a:lnTo>
                <a:lnTo>
                  <a:pt x="358219" y="61274"/>
                </a:lnTo>
                <a:lnTo>
                  <a:pt x="207390" y="0"/>
                </a:lnTo>
                <a:lnTo>
                  <a:pt x="117835" y="9426"/>
                </a:lnTo>
                <a:lnTo>
                  <a:pt x="65988" y="61274"/>
                </a:lnTo>
                <a:lnTo>
                  <a:pt x="113122" y="202676"/>
                </a:lnTo>
                <a:lnTo>
                  <a:pt x="42421" y="282804"/>
                </a:lnTo>
                <a:lnTo>
                  <a:pt x="0" y="584461"/>
                </a:lnTo>
                <a:lnTo>
                  <a:pt x="56561" y="730577"/>
                </a:lnTo>
                <a:lnTo>
                  <a:pt x="131975" y="862552"/>
                </a:lnTo>
                <a:lnTo>
                  <a:pt x="339365" y="904973"/>
                </a:lnTo>
                <a:lnTo>
                  <a:pt x="395926" y="838985"/>
                </a:lnTo>
                <a:lnTo>
                  <a:pt x="358219" y="744717"/>
                </a:lnTo>
                <a:lnTo>
                  <a:pt x="301658" y="645736"/>
                </a:lnTo>
                <a:lnTo>
                  <a:pt x="259237" y="419492"/>
                </a:lnTo>
                <a:lnTo>
                  <a:pt x="315798" y="372358"/>
                </a:lnTo>
                <a:lnTo>
                  <a:pt x="504334" y="353505"/>
                </a:lnTo>
                <a:lnTo>
                  <a:pt x="499621" y="263950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91" name="Forme libre 23"/>
          <p:cNvSpPr>
            <a:spLocks/>
          </p:cNvSpPr>
          <p:nvPr/>
        </p:nvSpPr>
        <p:spPr bwMode="auto">
          <a:xfrm>
            <a:off x="4003813" y="2960041"/>
            <a:ext cx="1195857" cy="572996"/>
          </a:xfrm>
          <a:custGeom>
            <a:avLst/>
            <a:gdLst>
              <a:gd name="T0" fmla="*/ 433633 w 1291472"/>
              <a:gd name="T1" fmla="*/ 70701 h 678730"/>
              <a:gd name="T2" fmla="*/ 141402 w 1291472"/>
              <a:gd name="T3" fmla="*/ 226243 h 678730"/>
              <a:gd name="T4" fmla="*/ 0 w 1291472"/>
              <a:gd name="T5" fmla="*/ 334652 h 678730"/>
              <a:gd name="T6" fmla="*/ 42420 w 1291472"/>
              <a:gd name="T7" fmla="*/ 476054 h 678730"/>
              <a:gd name="T8" fmla="*/ 320511 w 1291472"/>
              <a:gd name="T9" fmla="*/ 527901 h 678730"/>
              <a:gd name="T10" fmla="*/ 466626 w 1291472"/>
              <a:gd name="T11" fmla="*/ 471340 h 678730"/>
              <a:gd name="T12" fmla="*/ 509047 w 1291472"/>
              <a:gd name="T13" fmla="*/ 551468 h 678730"/>
              <a:gd name="T14" fmla="*/ 575035 w 1291472"/>
              <a:gd name="T15" fmla="*/ 527901 h 678730"/>
              <a:gd name="T16" fmla="*/ 801278 w 1291472"/>
              <a:gd name="T17" fmla="*/ 490194 h 678730"/>
              <a:gd name="T18" fmla="*/ 1008668 w 1291472"/>
              <a:gd name="T19" fmla="*/ 494907 h 678730"/>
              <a:gd name="T20" fmla="*/ 1121789 w 1291472"/>
              <a:gd name="T21" fmla="*/ 603316 h 678730"/>
              <a:gd name="T22" fmla="*/ 1239624 w 1291472"/>
              <a:gd name="T23" fmla="*/ 678730 h 678730"/>
              <a:gd name="T24" fmla="*/ 1291472 w 1291472"/>
              <a:gd name="T25" fmla="*/ 447773 h 678730"/>
              <a:gd name="T26" fmla="*/ 1253764 w 1291472"/>
              <a:gd name="T27" fmla="*/ 287518 h 678730"/>
              <a:gd name="T28" fmla="*/ 1159496 w 1291472"/>
              <a:gd name="T29" fmla="*/ 263951 h 678730"/>
              <a:gd name="T30" fmla="*/ 1065228 w 1291472"/>
              <a:gd name="T31" fmla="*/ 268664 h 678730"/>
              <a:gd name="T32" fmla="*/ 1032235 w 1291472"/>
              <a:gd name="T33" fmla="*/ 179109 h 678730"/>
              <a:gd name="T34" fmla="*/ 952107 w 1291472"/>
              <a:gd name="T35" fmla="*/ 150829 h 678730"/>
              <a:gd name="T36" fmla="*/ 914400 w 1291472"/>
              <a:gd name="T37" fmla="*/ 174396 h 678730"/>
              <a:gd name="T38" fmla="*/ 862552 w 1291472"/>
              <a:gd name="T39" fmla="*/ 197963 h 678730"/>
              <a:gd name="T40" fmla="*/ 787138 w 1291472"/>
              <a:gd name="T41" fmla="*/ 183823 h 678730"/>
              <a:gd name="T42" fmla="*/ 725863 w 1291472"/>
              <a:gd name="T43" fmla="*/ 94268 h 678730"/>
              <a:gd name="T44" fmla="*/ 622169 w 1291472"/>
              <a:gd name="T45" fmla="*/ 4713 h 678730"/>
              <a:gd name="T46" fmla="*/ 490193 w 1291472"/>
              <a:gd name="T47" fmla="*/ 0 h 678730"/>
              <a:gd name="T48" fmla="*/ 433633 w 1291472"/>
              <a:gd name="T49" fmla="*/ 70701 h 67873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91472" h="678730">
                <a:moveTo>
                  <a:pt x="433633" y="70701"/>
                </a:moveTo>
                <a:lnTo>
                  <a:pt x="141402" y="226243"/>
                </a:lnTo>
                <a:lnTo>
                  <a:pt x="0" y="334652"/>
                </a:lnTo>
                <a:lnTo>
                  <a:pt x="42420" y="476054"/>
                </a:lnTo>
                <a:lnTo>
                  <a:pt x="320511" y="527901"/>
                </a:lnTo>
                <a:lnTo>
                  <a:pt x="466626" y="471340"/>
                </a:lnTo>
                <a:lnTo>
                  <a:pt x="509047" y="551468"/>
                </a:lnTo>
                <a:lnTo>
                  <a:pt x="575035" y="527901"/>
                </a:lnTo>
                <a:lnTo>
                  <a:pt x="801278" y="490194"/>
                </a:lnTo>
                <a:lnTo>
                  <a:pt x="1008668" y="494907"/>
                </a:lnTo>
                <a:lnTo>
                  <a:pt x="1121789" y="603316"/>
                </a:lnTo>
                <a:lnTo>
                  <a:pt x="1239624" y="678730"/>
                </a:lnTo>
                <a:lnTo>
                  <a:pt x="1291472" y="447773"/>
                </a:lnTo>
                <a:lnTo>
                  <a:pt x="1253764" y="287518"/>
                </a:lnTo>
                <a:lnTo>
                  <a:pt x="1159496" y="263951"/>
                </a:lnTo>
                <a:lnTo>
                  <a:pt x="1065228" y="268664"/>
                </a:lnTo>
                <a:lnTo>
                  <a:pt x="1032235" y="179109"/>
                </a:lnTo>
                <a:lnTo>
                  <a:pt x="952107" y="150829"/>
                </a:lnTo>
                <a:lnTo>
                  <a:pt x="914400" y="174396"/>
                </a:lnTo>
                <a:lnTo>
                  <a:pt x="862552" y="197963"/>
                </a:lnTo>
                <a:lnTo>
                  <a:pt x="787138" y="183823"/>
                </a:lnTo>
                <a:lnTo>
                  <a:pt x="725863" y="94268"/>
                </a:lnTo>
                <a:lnTo>
                  <a:pt x="622169" y="4713"/>
                </a:lnTo>
                <a:lnTo>
                  <a:pt x="490193" y="0"/>
                </a:lnTo>
                <a:lnTo>
                  <a:pt x="433633" y="70701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92" name="Forme libre 24"/>
          <p:cNvSpPr>
            <a:spLocks/>
          </p:cNvSpPr>
          <p:nvPr/>
        </p:nvSpPr>
        <p:spPr bwMode="auto">
          <a:xfrm rot="519063">
            <a:off x="6304014" y="3299507"/>
            <a:ext cx="357295" cy="553099"/>
          </a:xfrm>
          <a:custGeom>
            <a:avLst/>
            <a:gdLst>
              <a:gd name="T0" fmla="*/ 342298 w 292231"/>
              <a:gd name="T1" fmla="*/ 155542 h 655163"/>
              <a:gd name="T2" fmla="*/ 236498 w 292231"/>
              <a:gd name="T3" fmla="*/ 0 h 655163"/>
              <a:gd name="T4" fmla="*/ 93354 w 292231"/>
              <a:gd name="T5" fmla="*/ 4713 h 655163"/>
              <a:gd name="T6" fmla="*/ 0 w 292231"/>
              <a:gd name="T7" fmla="*/ 127262 h 655163"/>
              <a:gd name="T8" fmla="*/ 18671 w 292231"/>
              <a:gd name="T9" fmla="*/ 353504 h 655163"/>
              <a:gd name="T10" fmla="*/ 99578 w 292231"/>
              <a:gd name="T11" fmla="*/ 490193 h 655163"/>
              <a:gd name="T12" fmla="*/ 217826 w 292231"/>
              <a:gd name="T13" fmla="*/ 655162 h 655163"/>
              <a:gd name="T14" fmla="*/ 323627 w 292231"/>
              <a:gd name="T15" fmla="*/ 584461 h 655163"/>
              <a:gd name="T16" fmla="*/ 385863 w 292231"/>
              <a:gd name="T17" fmla="*/ 410065 h 655163"/>
              <a:gd name="T18" fmla="*/ 342298 w 292231"/>
              <a:gd name="T19" fmla="*/ 155542 h 6551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2231" h="655163">
                <a:moveTo>
                  <a:pt x="259237" y="155542"/>
                </a:moveTo>
                <a:lnTo>
                  <a:pt x="179110" y="0"/>
                </a:lnTo>
                <a:lnTo>
                  <a:pt x="70701" y="4713"/>
                </a:lnTo>
                <a:lnTo>
                  <a:pt x="0" y="127262"/>
                </a:lnTo>
                <a:lnTo>
                  <a:pt x="14140" y="353505"/>
                </a:lnTo>
                <a:lnTo>
                  <a:pt x="75415" y="490194"/>
                </a:lnTo>
                <a:lnTo>
                  <a:pt x="164969" y="655163"/>
                </a:lnTo>
                <a:lnTo>
                  <a:pt x="245097" y="584462"/>
                </a:lnTo>
                <a:lnTo>
                  <a:pt x="292231" y="410066"/>
                </a:lnTo>
                <a:lnTo>
                  <a:pt x="259237" y="155542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93" name="Freeform 379"/>
          <p:cNvSpPr>
            <a:spLocks noChangeArrowheads="1"/>
          </p:cNvSpPr>
          <p:nvPr/>
        </p:nvSpPr>
        <p:spPr bwMode="auto">
          <a:xfrm>
            <a:off x="6623814" y="2448516"/>
            <a:ext cx="423351" cy="395358"/>
          </a:xfrm>
          <a:custGeom>
            <a:avLst/>
            <a:gdLst>
              <a:gd name="T0" fmla="*/ 345679 w 1275"/>
              <a:gd name="T1" fmla="*/ 233977 h 1305"/>
              <a:gd name="T2" fmla="*/ 370422 w 1275"/>
              <a:gd name="T3" fmla="*/ 246537 h 1305"/>
              <a:gd name="T4" fmla="*/ 382614 w 1275"/>
              <a:gd name="T5" fmla="*/ 270940 h 1305"/>
              <a:gd name="T6" fmla="*/ 370422 w 1275"/>
              <a:gd name="T7" fmla="*/ 320104 h 1305"/>
              <a:gd name="T8" fmla="*/ 382614 w 1275"/>
              <a:gd name="T9" fmla="*/ 344865 h 1305"/>
              <a:gd name="T10" fmla="*/ 382614 w 1275"/>
              <a:gd name="T11" fmla="*/ 394388 h 1305"/>
              <a:gd name="T12" fmla="*/ 395164 w 1275"/>
              <a:gd name="T13" fmla="*/ 418790 h 1305"/>
              <a:gd name="T14" fmla="*/ 419548 w 1275"/>
              <a:gd name="T15" fmla="*/ 418790 h 1305"/>
              <a:gd name="T16" fmla="*/ 431740 w 1275"/>
              <a:gd name="T17" fmla="*/ 455753 h 1305"/>
              <a:gd name="T18" fmla="*/ 444291 w 1275"/>
              <a:gd name="T19" fmla="*/ 455753 h 1305"/>
              <a:gd name="T20" fmla="*/ 444291 w 1275"/>
              <a:gd name="T21" fmla="*/ 406589 h 1305"/>
              <a:gd name="T22" fmla="*/ 444291 w 1275"/>
              <a:gd name="T23" fmla="*/ 369626 h 1305"/>
              <a:gd name="T24" fmla="*/ 431740 w 1275"/>
              <a:gd name="T25" fmla="*/ 344865 h 1305"/>
              <a:gd name="T26" fmla="*/ 444291 w 1275"/>
              <a:gd name="T27" fmla="*/ 320104 h 1305"/>
              <a:gd name="T28" fmla="*/ 456841 w 1275"/>
              <a:gd name="T29" fmla="*/ 283141 h 1305"/>
              <a:gd name="T30" fmla="*/ 444291 w 1275"/>
              <a:gd name="T31" fmla="*/ 246537 h 1305"/>
              <a:gd name="T32" fmla="*/ 419548 w 1275"/>
              <a:gd name="T33" fmla="*/ 197014 h 1305"/>
              <a:gd name="T34" fmla="*/ 382614 w 1275"/>
              <a:gd name="T35" fmla="*/ 184813 h 1305"/>
              <a:gd name="T36" fmla="*/ 333487 w 1275"/>
              <a:gd name="T37" fmla="*/ 160052 h 1305"/>
              <a:gd name="T38" fmla="*/ 308386 w 1275"/>
              <a:gd name="T39" fmla="*/ 160052 h 1305"/>
              <a:gd name="T40" fmla="*/ 259259 w 1275"/>
              <a:gd name="T41" fmla="*/ 147851 h 1305"/>
              <a:gd name="T42" fmla="*/ 209774 w 1275"/>
              <a:gd name="T43" fmla="*/ 134932 h 1305"/>
              <a:gd name="T44" fmla="*/ 185032 w 1275"/>
              <a:gd name="T45" fmla="*/ 123089 h 1305"/>
              <a:gd name="T46" fmla="*/ 160648 w 1275"/>
              <a:gd name="T47" fmla="*/ 110888 h 1305"/>
              <a:gd name="T48" fmla="*/ 160648 w 1275"/>
              <a:gd name="T49" fmla="*/ 73566 h 1305"/>
              <a:gd name="T50" fmla="*/ 148456 w 1275"/>
              <a:gd name="T51" fmla="*/ 61724 h 1305"/>
              <a:gd name="T52" fmla="*/ 148456 w 1275"/>
              <a:gd name="T53" fmla="*/ 0 h 1305"/>
              <a:gd name="T54" fmla="*/ 49127 w 1275"/>
              <a:gd name="T55" fmla="*/ 11842 h 1305"/>
              <a:gd name="T56" fmla="*/ 25101 w 1275"/>
              <a:gd name="T57" fmla="*/ 24403 h 1305"/>
              <a:gd name="T58" fmla="*/ 25101 w 1275"/>
              <a:gd name="T59" fmla="*/ 49164 h 1305"/>
              <a:gd name="T60" fmla="*/ 12192 w 1275"/>
              <a:gd name="T61" fmla="*/ 85768 h 1305"/>
              <a:gd name="T62" fmla="*/ 12192 w 1275"/>
              <a:gd name="T63" fmla="*/ 110888 h 1305"/>
              <a:gd name="T64" fmla="*/ 37293 w 1275"/>
              <a:gd name="T65" fmla="*/ 123089 h 1305"/>
              <a:gd name="T66" fmla="*/ 49127 w 1275"/>
              <a:gd name="T67" fmla="*/ 123089 h 1305"/>
              <a:gd name="T68" fmla="*/ 86420 w 1275"/>
              <a:gd name="T69" fmla="*/ 110888 h 1305"/>
              <a:gd name="T70" fmla="*/ 123354 w 1275"/>
              <a:gd name="T71" fmla="*/ 123089 h 1305"/>
              <a:gd name="T72" fmla="*/ 135905 w 1275"/>
              <a:gd name="T73" fmla="*/ 147851 h 1305"/>
              <a:gd name="T74" fmla="*/ 148456 w 1275"/>
              <a:gd name="T75" fmla="*/ 160052 h 1305"/>
              <a:gd name="T76" fmla="*/ 197582 w 1275"/>
              <a:gd name="T77" fmla="*/ 172253 h 1305"/>
              <a:gd name="T78" fmla="*/ 246709 w 1275"/>
              <a:gd name="T79" fmla="*/ 172253 h 1305"/>
              <a:gd name="T80" fmla="*/ 284002 w 1275"/>
              <a:gd name="T81" fmla="*/ 184813 h 1305"/>
              <a:gd name="T82" fmla="*/ 320936 w 1275"/>
              <a:gd name="T83" fmla="*/ 209216 h 130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275" h="1305">
                <a:moveTo>
                  <a:pt x="895" y="583"/>
                </a:moveTo>
                <a:lnTo>
                  <a:pt x="964" y="652"/>
                </a:lnTo>
                <a:lnTo>
                  <a:pt x="998" y="687"/>
                </a:lnTo>
                <a:lnTo>
                  <a:pt x="1033" y="687"/>
                </a:lnTo>
                <a:lnTo>
                  <a:pt x="1067" y="720"/>
                </a:lnTo>
                <a:lnTo>
                  <a:pt x="1067" y="755"/>
                </a:lnTo>
                <a:lnTo>
                  <a:pt x="1067" y="824"/>
                </a:lnTo>
                <a:lnTo>
                  <a:pt x="1033" y="892"/>
                </a:lnTo>
                <a:lnTo>
                  <a:pt x="1033" y="926"/>
                </a:lnTo>
                <a:lnTo>
                  <a:pt x="1067" y="961"/>
                </a:lnTo>
                <a:lnTo>
                  <a:pt x="1067" y="1030"/>
                </a:lnTo>
                <a:lnTo>
                  <a:pt x="1067" y="1099"/>
                </a:lnTo>
                <a:lnTo>
                  <a:pt x="1067" y="1167"/>
                </a:lnTo>
                <a:lnTo>
                  <a:pt x="1102" y="1167"/>
                </a:lnTo>
                <a:lnTo>
                  <a:pt x="1136" y="1167"/>
                </a:lnTo>
                <a:lnTo>
                  <a:pt x="1170" y="1167"/>
                </a:lnTo>
                <a:lnTo>
                  <a:pt x="1170" y="1203"/>
                </a:lnTo>
                <a:lnTo>
                  <a:pt x="1204" y="1270"/>
                </a:lnTo>
                <a:lnTo>
                  <a:pt x="1239" y="1304"/>
                </a:lnTo>
                <a:lnTo>
                  <a:pt x="1239" y="1270"/>
                </a:lnTo>
                <a:lnTo>
                  <a:pt x="1274" y="1236"/>
                </a:lnTo>
                <a:lnTo>
                  <a:pt x="1239" y="1133"/>
                </a:lnTo>
                <a:lnTo>
                  <a:pt x="1239" y="1063"/>
                </a:lnTo>
                <a:lnTo>
                  <a:pt x="1239" y="1030"/>
                </a:lnTo>
                <a:lnTo>
                  <a:pt x="1239" y="996"/>
                </a:lnTo>
                <a:lnTo>
                  <a:pt x="1204" y="961"/>
                </a:lnTo>
                <a:lnTo>
                  <a:pt x="1239" y="926"/>
                </a:lnTo>
                <a:lnTo>
                  <a:pt x="1239" y="892"/>
                </a:lnTo>
                <a:lnTo>
                  <a:pt x="1274" y="824"/>
                </a:lnTo>
                <a:lnTo>
                  <a:pt x="1274" y="789"/>
                </a:lnTo>
                <a:lnTo>
                  <a:pt x="1274" y="755"/>
                </a:lnTo>
                <a:lnTo>
                  <a:pt x="1239" y="687"/>
                </a:lnTo>
                <a:lnTo>
                  <a:pt x="1170" y="583"/>
                </a:lnTo>
                <a:lnTo>
                  <a:pt x="1170" y="549"/>
                </a:lnTo>
                <a:lnTo>
                  <a:pt x="1102" y="515"/>
                </a:lnTo>
                <a:lnTo>
                  <a:pt x="1067" y="515"/>
                </a:lnTo>
                <a:lnTo>
                  <a:pt x="964" y="480"/>
                </a:lnTo>
                <a:lnTo>
                  <a:pt x="930" y="446"/>
                </a:lnTo>
                <a:lnTo>
                  <a:pt x="895" y="446"/>
                </a:lnTo>
                <a:lnTo>
                  <a:pt x="860" y="446"/>
                </a:lnTo>
                <a:lnTo>
                  <a:pt x="758" y="412"/>
                </a:lnTo>
                <a:lnTo>
                  <a:pt x="723" y="412"/>
                </a:lnTo>
                <a:lnTo>
                  <a:pt x="654" y="376"/>
                </a:lnTo>
                <a:lnTo>
                  <a:pt x="585" y="376"/>
                </a:lnTo>
                <a:lnTo>
                  <a:pt x="551" y="343"/>
                </a:lnTo>
                <a:lnTo>
                  <a:pt x="516" y="343"/>
                </a:lnTo>
                <a:lnTo>
                  <a:pt x="482" y="309"/>
                </a:lnTo>
                <a:lnTo>
                  <a:pt x="448" y="309"/>
                </a:lnTo>
                <a:lnTo>
                  <a:pt x="448" y="274"/>
                </a:lnTo>
                <a:lnTo>
                  <a:pt x="448" y="205"/>
                </a:lnTo>
                <a:lnTo>
                  <a:pt x="448" y="172"/>
                </a:lnTo>
                <a:lnTo>
                  <a:pt x="414" y="172"/>
                </a:lnTo>
                <a:lnTo>
                  <a:pt x="414" y="68"/>
                </a:lnTo>
                <a:lnTo>
                  <a:pt x="414" y="0"/>
                </a:lnTo>
                <a:lnTo>
                  <a:pt x="207" y="0"/>
                </a:lnTo>
                <a:lnTo>
                  <a:pt x="137" y="33"/>
                </a:lnTo>
                <a:lnTo>
                  <a:pt x="104" y="68"/>
                </a:lnTo>
                <a:lnTo>
                  <a:pt x="70" y="68"/>
                </a:lnTo>
                <a:lnTo>
                  <a:pt x="70" y="102"/>
                </a:lnTo>
                <a:lnTo>
                  <a:pt x="70" y="137"/>
                </a:lnTo>
                <a:lnTo>
                  <a:pt x="34" y="205"/>
                </a:lnTo>
                <a:lnTo>
                  <a:pt x="34" y="239"/>
                </a:lnTo>
                <a:lnTo>
                  <a:pt x="0" y="309"/>
                </a:lnTo>
                <a:lnTo>
                  <a:pt x="34" y="309"/>
                </a:lnTo>
                <a:lnTo>
                  <a:pt x="70" y="343"/>
                </a:lnTo>
                <a:lnTo>
                  <a:pt x="104" y="343"/>
                </a:lnTo>
                <a:lnTo>
                  <a:pt x="104" y="376"/>
                </a:lnTo>
                <a:lnTo>
                  <a:pt x="137" y="343"/>
                </a:lnTo>
                <a:lnTo>
                  <a:pt x="207" y="343"/>
                </a:lnTo>
                <a:lnTo>
                  <a:pt x="241" y="309"/>
                </a:lnTo>
                <a:lnTo>
                  <a:pt x="276" y="309"/>
                </a:lnTo>
                <a:lnTo>
                  <a:pt x="344" y="343"/>
                </a:lnTo>
                <a:lnTo>
                  <a:pt x="379" y="376"/>
                </a:lnTo>
                <a:lnTo>
                  <a:pt x="379" y="412"/>
                </a:lnTo>
                <a:lnTo>
                  <a:pt x="379" y="446"/>
                </a:lnTo>
                <a:lnTo>
                  <a:pt x="414" y="446"/>
                </a:lnTo>
                <a:lnTo>
                  <a:pt x="448" y="446"/>
                </a:lnTo>
                <a:lnTo>
                  <a:pt x="551" y="480"/>
                </a:lnTo>
                <a:lnTo>
                  <a:pt x="654" y="480"/>
                </a:lnTo>
                <a:lnTo>
                  <a:pt x="688" y="480"/>
                </a:lnTo>
                <a:lnTo>
                  <a:pt x="723" y="515"/>
                </a:lnTo>
                <a:lnTo>
                  <a:pt x="792" y="515"/>
                </a:lnTo>
                <a:lnTo>
                  <a:pt x="860" y="549"/>
                </a:lnTo>
                <a:lnTo>
                  <a:pt x="895" y="583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94" name="Freeform 396"/>
          <p:cNvSpPr>
            <a:spLocks noChangeArrowheads="1"/>
          </p:cNvSpPr>
          <p:nvPr/>
        </p:nvSpPr>
        <p:spPr bwMode="auto">
          <a:xfrm>
            <a:off x="5819742" y="1413722"/>
            <a:ext cx="1031918" cy="1408545"/>
          </a:xfrm>
          <a:custGeom>
            <a:avLst/>
            <a:gdLst>
              <a:gd name="T0" fmla="*/ 866575 w 3098"/>
              <a:gd name="T1" fmla="*/ 1334411 h 4640"/>
              <a:gd name="T2" fmla="*/ 903986 w 3098"/>
              <a:gd name="T3" fmla="*/ 1247751 h 4640"/>
              <a:gd name="T4" fmla="*/ 1039962 w 3098"/>
              <a:gd name="T5" fmla="*/ 1198489 h 4640"/>
              <a:gd name="T6" fmla="*/ 1052193 w 3098"/>
              <a:gd name="T7" fmla="*/ 1111829 h 4640"/>
              <a:gd name="T8" fmla="*/ 1052193 w 3098"/>
              <a:gd name="T9" fmla="*/ 1025889 h 4640"/>
              <a:gd name="T10" fmla="*/ 1039962 w 3098"/>
              <a:gd name="T11" fmla="*/ 877381 h 4640"/>
              <a:gd name="T12" fmla="*/ 1002911 w 3098"/>
              <a:gd name="T13" fmla="*/ 791082 h 4640"/>
              <a:gd name="T14" fmla="*/ 953269 w 3098"/>
              <a:gd name="T15" fmla="*/ 716648 h 4640"/>
              <a:gd name="T16" fmla="*/ 891756 w 3098"/>
              <a:gd name="T17" fmla="*/ 629989 h 4640"/>
              <a:gd name="T18" fmla="*/ 829524 w 3098"/>
              <a:gd name="T19" fmla="*/ 617763 h 4640"/>
              <a:gd name="T20" fmla="*/ 680598 w 3098"/>
              <a:gd name="T21" fmla="*/ 605897 h 4640"/>
              <a:gd name="T22" fmla="*/ 668367 w 3098"/>
              <a:gd name="T23" fmla="*/ 519237 h 4640"/>
              <a:gd name="T24" fmla="*/ 594264 w 3098"/>
              <a:gd name="T25" fmla="*/ 544048 h 4640"/>
              <a:gd name="T26" fmla="*/ 556853 w 3098"/>
              <a:gd name="T27" fmla="*/ 605897 h 4640"/>
              <a:gd name="T28" fmla="*/ 507571 w 3098"/>
              <a:gd name="T29" fmla="*/ 482200 h 4640"/>
              <a:gd name="T30" fmla="*/ 482750 w 3098"/>
              <a:gd name="T31" fmla="*/ 382955 h 4640"/>
              <a:gd name="T32" fmla="*/ 433108 w 3098"/>
              <a:gd name="T33" fmla="*/ 284430 h 4640"/>
              <a:gd name="T34" fmla="*/ 396416 w 3098"/>
              <a:gd name="T35" fmla="*/ 185545 h 4640"/>
              <a:gd name="T36" fmla="*/ 346774 w 3098"/>
              <a:gd name="T37" fmla="*/ 111471 h 4640"/>
              <a:gd name="T38" fmla="*/ 309363 w 3098"/>
              <a:gd name="T39" fmla="*/ 25171 h 4640"/>
              <a:gd name="T40" fmla="*/ 272671 w 3098"/>
              <a:gd name="T41" fmla="*/ 61848 h 4640"/>
              <a:gd name="T42" fmla="*/ 247850 w 3098"/>
              <a:gd name="T43" fmla="*/ 99245 h 4640"/>
              <a:gd name="T44" fmla="*/ 86693 w 3098"/>
              <a:gd name="T45" fmla="*/ 135922 h 4640"/>
              <a:gd name="T46" fmla="*/ 0 w 3098"/>
              <a:gd name="T47" fmla="*/ 185545 h 4640"/>
              <a:gd name="T48" fmla="*/ 37411 w 3098"/>
              <a:gd name="T49" fmla="*/ 284430 h 4640"/>
              <a:gd name="T50" fmla="*/ 111514 w 3098"/>
              <a:gd name="T51" fmla="*/ 321467 h 4640"/>
              <a:gd name="T52" fmla="*/ 173387 w 3098"/>
              <a:gd name="T53" fmla="*/ 408126 h 4640"/>
              <a:gd name="T54" fmla="*/ 235260 w 3098"/>
              <a:gd name="T55" fmla="*/ 469615 h 4640"/>
              <a:gd name="T56" fmla="*/ 297132 w 3098"/>
              <a:gd name="T57" fmla="*/ 408126 h 4640"/>
              <a:gd name="T58" fmla="*/ 309363 w 3098"/>
              <a:gd name="T59" fmla="*/ 482200 h 4640"/>
              <a:gd name="T60" fmla="*/ 346774 w 3098"/>
              <a:gd name="T61" fmla="*/ 605897 h 4640"/>
              <a:gd name="T62" fmla="*/ 383826 w 3098"/>
              <a:gd name="T63" fmla="*/ 667385 h 4640"/>
              <a:gd name="T64" fmla="*/ 396416 w 3098"/>
              <a:gd name="T65" fmla="*/ 791082 h 4640"/>
              <a:gd name="T66" fmla="*/ 334543 w 3098"/>
              <a:gd name="T67" fmla="*/ 902193 h 4640"/>
              <a:gd name="T68" fmla="*/ 284901 w 3098"/>
              <a:gd name="T69" fmla="*/ 988492 h 4640"/>
              <a:gd name="T70" fmla="*/ 185618 w 3098"/>
              <a:gd name="T71" fmla="*/ 1013304 h 4640"/>
              <a:gd name="T72" fmla="*/ 136335 w 3098"/>
              <a:gd name="T73" fmla="*/ 988492 h 4640"/>
              <a:gd name="T74" fmla="*/ 0 w 3098"/>
              <a:gd name="T75" fmla="*/ 1013304 h 4640"/>
              <a:gd name="T76" fmla="*/ 12590 w 3098"/>
              <a:gd name="T77" fmla="*/ 1087378 h 4640"/>
              <a:gd name="T78" fmla="*/ 25181 w 3098"/>
              <a:gd name="T79" fmla="*/ 1161452 h 4640"/>
              <a:gd name="T80" fmla="*/ 37411 w 3098"/>
              <a:gd name="T81" fmla="*/ 1247751 h 4640"/>
              <a:gd name="T82" fmla="*/ 86693 w 3098"/>
              <a:gd name="T83" fmla="*/ 1309600 h 4640"/>
              <a:gd name="T84" fmla="*/ 61873 w 3098"/>
              <a:gd name="T85" fmla="*/ 1421070 h 4640"/>
              <a:gd name="T86" fmla="*/ 12590 w 3098"/>
              <a:gd name="T87" fmla="*/ 1494785 h 4640"/>
              <a:gd name="T88" fmla="*/ 74463 w 3098"/>
              <a:gd name="T89" fmla="*/ 1556633 h 4640"/>
              <a:gd name="T90" fmla="*/ 210798 w 3098"/>
              <a:gd name="T91" fmla="*/ 1581444 h 4640"/>
              <a:gd name="T92" fmla="*/ 272671 w 3098"/>
              <a:gd name="T93" fmla="*/ 1668103 h 4640"/>
              <a:gd name="T94" fmla="*/ 544622 w 3098"/>
              <a:gd name="T95" fmla="*/ 1519955 h 4640"/>
              <a:gd name="T96" fmla="*/ 556853 w 3098"/>
              <a:gd name="T97" fmla="*/ 1482559 h 4640"/>
              <a:gd name="T98" fmla="*/ 619085 w 3098"/>
              <a:gd name="T99" fmla="*/ 1408485 h 4640"/>
              <a:gd name="T100" fmla="*/ 656496 w 3098"/>
              <a:gd name="T101" fmla="*/ 1322185 h 4640"/>
              <a:gd name="T102" fmla="*/ 730599 w 3098"/>
              <a:gd name="T103" fmla="*/ 1322185 h 4640"/>
              <a:gd name="T104" fmla="*/ 755061 w 3098"/>
              <a:gd name="T105" fmla="*/ 1358862 h 4640"/>
              <a:gd name="T106" fmla="*/ 817293 w 3098"/>
              <a:gd name="T107" fmla="*/ 1408485 h 4640"/>
              <a:gd name="T108" fmla="*/ 1077014 w 3098"/>
              <a:gd name="T109" fmla="*/ 1247751 h 4640"/>
              <a:gd name="T110" fmla="*/ 1114065 w 3098"/>
              <a:gd name="T111" fmla="*/ 1223659 h 464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098" h="4640">
                <a:moveTo>
                  <a:pt x="2341" y="3917"/>
                </a:moveTo>
                <a:lnTo>
                  <a:pt x="2341" y="3849"/>
                </a:lnTo>
                <a:lnTo>
                  <a:pt x="2341" y="3814"/>
                </a:lnTo>
                <a:lnTo>
                  <a:pt x="2375" y="3779"/>
                </a:lnTo>
                <a:lnTo>
                  <a:pt x="2375" y="3746"/>
                </a:lnTo>
                <a:lnTo>
                  <a:pt x="2409" y="3711"/>
                </a:lnTo>
                <a:lnTo>
                  <a:pt x="2443" y="3642"/>
                </a:lnTo>
                <a:lnTo>
                  <a:pt x="2443" y="3608"/>
                </a:lnTo>
                <a:lnTo>
                  <a:pt x="2479" y="3540"/>
                </a:lnTo>
                <a:lnTo>
                  <a:pt x="2479" y="3505"/>
                </a:lnTo>
                <a:lnTo>
                  <a:pt x="2479" y="3470"/>
                </a:lnTo>
                <a:lnTo>
                  <a:pt x="2513" y="3470"/>
                </a:lnTo>
                <a:lnTo>
                  <a:pt x="2546" y="3436"/>
                </a:lnTo>
                <a:lnTo>
                  <a:pt x="2616" y="3403"/>
                </a:lnTo>
                <a:lnTo>
                  <a:pt x="2823" y="3403"/>
                </a:lnTo>
                <a:lnTo>
                  <a:pt x="2823" y="3367"/>
                </a:lnTo>
                <a:lnTo>
                  <a:pt x="2823" y="3333"/>
                </a:lnTo>
                <a:lnTo>
                  <a:pt x="2891" y="3333"/>
                </a:lnTo>
                <a:lnTo>
                  <a:pt x="2925" y="3299"/>
                </a:lnTo>
                <a:lnTo>
                  <a:pt x="2891" y="3265"/>
                </a:lnTo>
                <a:lnTo>
                  <a:pt x="2891" y="3230"/>
                </a:lnTo>
                <a:lnTo>
                  <a:pt x="2891" y="3162"/>
                </a:lnTo>
                <a:lnTo>
                  <a:pt x="2925" y="3127"/>
                </a:lnTo>
                <a:lnTo>
                  <a:pt x="2925" y="3092"/>
                </a:lnTo>
                <a:lnTo>
                  <a:pt x="2925" y="3024"/>
                </a:lnTo>
                <a:lnTo>
                  <a:pt x="2960" y="3024"/>
                </a:lnTo>
                <a:lnTo>
                  <a:pt x="2960" y="2955"/>
                </a:lnTo>
                <a:lnTo>
                  <a:pt x="2925" y="2887"/>
                </a:lnTo>
                <a:lnTo>
                  <a:pt x="2891" y="2887"/>
                </a:lnTo>
                <a:lnTo>
                  <a:pt x="2925" y="2853"/>
                </a:lnTo>
                <a:lnTo>
                  <a:pt x="2925" y="2818"/>
                </a:lnTo>
                <a:lnTo>
                  <a:pt x="2925" y="2680"/>
                </a:lnTo>
                <a:lnTo>
                  <a:pt x="2925" y="2646"/>
                </a:lnTo>
                <a:lnTo>
                  <a:pt x="2925" y="2578"/>
                </a:lnTo>
                <a:lnTo>
                  <a:pt x="2891" y="2475"/>
                </a:lnTo>
                <a:lnTo>
                  <a:pt x="2891" y="2440"/>
                </a:lnTo>
                <a:lnTo>
                  <a:pt x="2857" y="2372"/>
                </a:lnTo>
                <a:lnTo>
                  <a:pt x="2857" y="2337"/>
                </a:lnTo>
                <a:lnTo>
                  <a:pt x="2823" y="2337"/>
                </a:lnTo>
                <a:lnTo>
                  <a:pt x="2823" y="2302"/>
                </a:lnTo>
                <a:lnTo>
                  <a:pt x="2823" y="2268"/>
                </a:lnTo>
                <a:lnTo>
                  <a:pt x="2788" y="2200"/>
                </a:lnTo>
                <a:lnTo>
                  <a:pt x="2753" y="2165"/>
                </a:lnTo>
                <a:lnTo>
                  <a:pt x="2753" y="2131"/>
                </a:lnTo>
                <a:lnTo>
                  <a:pt x="2719" y="2131"/>
                </a:lnTo>
                <a:lnTo>
                  <a:pt x="2685" y="2062"/>
                </a:lnTo>
                <a:lnTo>
                  <a:pt x="2685" y="2028"/>
                </a:lnTo>
                <a:lnTo>
                  <a:pt x="2650" y="1993"/>
                </a:lnTo>
                <a:lnTo>
                  <a:pt x="2650" y="1959"/>
                </a:lnTo>
                <a:lnTo>
                  <a:pt x="2616" y="1925"/>
                </a:lnTo>
                <a:lnTo>
                  <a:pt x="2616" y="1890"/>
                </a:lnTo>
                <a:lnTo>
                  <a:pt x="2546" y="1822"/>
                </a:lnTo>
                <a:lnTo>
                  <a:pt x="2479" y="1788"/>
                </a:lnTo>
                <a:lnTo>
                  <a:pt x="2479" y="1752"/>
                </a:lnTo>
                <a:lnTo>
                  <a:pt x="2443" y="1718"/>
                </a:lnTo>
                <a:lnTo>
                  <a:pt x="2409" y="1752"/>
                </a:lnTo>
                <a:lnTo>
                  <a:pt x="2341" y="1822"/>
                </a:lnTo>
                <a:lnTo>
                  <a:pt x="2341" y="1788"/>
                </a:lnTo>
                <a:lnTo>
                  <a:pt x="2341" y="1718"/>
                </a:lnTo>
                <a:lnTo>
                  <a:pt x="2306" y="1718"/>
                </a:lnTo>
                <a:lnTo>
                  <a:pt x="2272" y="1685"/>
                </a:lnTo>
                <a:lnTo>
                  <a:pt x="2237" y="1650"/>
                </a:lnTo>
                <a:lnTo>
                  <a:pt x="2202" y="1650"/>
                </a:lnTo>
                <a:lnTo>
                  <a:pt x="2099" y="1650"/>
                </a:lnTo>
                <a:lnTo>
                  <a:pt x="2065" y="1650"/>
                </a:lnTo>
                <a:lnTo>
                  <a:pt x="1892" y="1685"/>
                </a:lnTo>
                <a:lnTo>
                  <a:pt x="1858" y="1650"/>
                </a:lnTo>
                <a:lnTo>
                  <a:pt x="1858" y="1615"/>
                </a:lnTo>
                <a:lnTo>
                  <a:pt x="1858" y="1581"/>
                </a:lnTo>
                <a:lnTo>
                  <a:pt x="1825" y="1547"/>
                </a:lnTo>
                <a:lnTo>
                  <a:pt x="1858" y="1478"/>
                </a:lnTo>
                <a:lnTo>
                  <a:pt x="1858" y="1444"/>
                </a:lnTo>
                <a:lnTo>
                  <a:pt x="1825" y="1409"/>
                </a:lnTo>
                <a:lnTo>
                  <a:pt x="1791" y="1375"/>
                </a:lnTo>
                <a:lnTo>
                  <a:pt x="1755" y="1409"/>
                </a:lnTo>
                <a:lnTo>
                  <a:pt x="1721" y="1444"/>
                </a:lnTo>
                <a:lnTo>
                  <a:pt x="1687" y="1478"/>
                </a:lnTo>
                <a:lnTo>
                  <a:pt x="1652" y="1513"/>
                </a:lnTo>
                <a:lnTo>
                  <a:pt x="1687" y="1581"/>
                </a:lnTo>
                <a:lnTo>
                  <a:pt x="1687" y="1615"/>
                </a:lnTo>
                <a:lnTo>
                  <a:pt x="1652" y="1615"/>
                </a:lnTo>
                <a:lnTo>
                  <a:pt x="1618" y="1650"/>
                </a:lnTo>
                <a:lnTo>
                  <a:pt x="1584" y="1685"/>
                </a:lnTo>
                <a:lnTo>
                  <a:pt x="1548" y="1685"/>
                </a:lnTo>
                <a:lnTo>
                  <a:pt x="1481" y="1650"/>
                </a:lnTo>
                <a:lnTo>
                  <a:pt x="1514" y="1547"/>
                </a:lnTo>
                <a:lnTo>
                  <a:pt x="1481" y="1478"/>
                </a:lnTo>
                <a:lnTo>
                  <a:pt x="1446" y="1444"/>
                </a:lnTo>
                <a:lnTo>
                  <a:pt x="1411" y="1409"/>
                </a:lnTo>
                <a:lnTo>
                  <a:pt x="1411" y="1341"/>
                </a:lnTo>
                <a:lnTo>
                  <a:pt x="1377" y="1306"/>
                </a:lnTo>
                <a:lnTo>
                  <a:pt x="1377" y="1272"/>
                </a:lnTo>
                <a:lnTo>
                  <a:pt x="1377" y="1203"/>
                </a:lnTo>
                <a:lnTo>
                  <a:pt x="1377" y="1169"/>
                </a:lnTo>
                <a:lnTo>
                  <a:pt x="1377" y="1135"/>
                </a:lnTo>
                <a:lnTo>
                  <a:pt x="1342" y="1065"/>
                </a:lnTo>
                <a:lnTo>
                  <a:pt x="1342" y="998"/>
                </a:lnTo>
                <a:lnTo>
                  <a:pt x="1308" y="963"/>
                </a:lnTo>
                <a:lnTo>
                  <a:pt x="1274" y="894"/>
                </a:lnTo>
                <a:lnTo>
                  <a:pt x="1240" y="860"/>
                </a:lnTo>
                <a:lnTo>
                  <a:pt x="1240" y="826"/>
                </a:lnTo>
                <a:lnTo>
                  <a:pt x="1204" y="791"/>
                </a:lnTo>
                <a:lnTo>
                  <a:pt x="1204" y="757"/>
                </a:lnTo>
                <a:lnTo>
                  <a:pt x="1240" y="722"/>
                </a:lnTo>
                <a:lnTo>
                  <a:pt x="1204" y="688"/>
                </a:lnTo>
                <a:lnTo>
                  <a:pt x="1204" y="654"/>
                </a:lnTo>
                <a:lnTo>
                  <a:pt x="1170" y="585"/>
                </a:lnTo>
                <a:lnTo>
                  <a:pt x="1102" y="516"/>
                </a:lnTo>
                <a:lnTo>
                  <a:pt x="1102" y="482"/>
                </a:lnTo>
                <a:lnTo>
                  <a:pt x="1102" y="448"/>
                </a:lnTo>
                <a:lnTo>
                  <a:pt x="1067" y="378"/>
                </a:lnTo>
                <a:lnTo>
                  <a:pt x="1033" y="378"/>
                </a:lnTo>
                <a:lnTo>
                  <a:pt x="998" y="344"/>
                </a:lnTo>
                <a:lnTo>
                  <a:pt x="964" y="310"/>
                </a:lnTo>
                <a:lnTo>
                  <a:pt x="964" y="276"/>
                </a:lnTo>
                <a:lnTo>
                  <a:pt x="964" y="241"/>
                </a:lnTo>
                <a:lnTo>
                  <a:pt x="964" y="172"/>
                </a:lnTo>
                <a:lnTo>
                  <a:pt x="964" y="138"/>
                </a:lnTo>
                <a:lnTo>
                  <a:pt x="930" y="104"/>
                </a:lnTo>
                <a:lnTo>
                  <a:pt x="860" y="70"/>
                </a:lnTo>
                <a:lnTo>
                  <a:pt x="792" y="35"/>
                </a:lnTo>
                <a:lnTo>
                  <a:pt x="758" y="35"/>
                </a:lnTo>
                <a:lnTo>
                  <a:pt x="723" y="0"/>
                </a:lnTo>
                <a:lnTo>
                  <a:pt x="689" y="70"/>
                </a:lnTo>
                <a:lnTo>
                  <a:pt x="723" y="104"/>
                </a:lnTo>
                <a:lnTo>
                  <a:pt x="758" y="172"/>
                </a:lnTo>
                <a:lnTo>
                  <a:pt x="792" y="172"/>
                </a:lnTo>
                <a:lnTo>
                  <a:pt x="826" y="207"/>
                </a:lnTo>
                <a:lnTo>
                  <a:pt x="860" y="241"/>
                </a:lnTo>
                <a:lnTo>
                  <a:pt x="792" y="276"/>
                </a:lnTo>
                <a:lnTo>
                  <a:pt x="723" y="241"/>
                </a:lnTo>
                <a:lnTo>
                  <a:pt x="689" y="276"/>
                </a:lnTo>
                <a:lnTo>
                  <a:pt x="654" y="310"/>
                </a:lnTo>
                <a:lnTo>
                  <a:pt x="620" y="344"/>
                </a:lnTo>
                <a:lnTo>
                  <a:pt x="551" y="378"/>
                </a:lnTo>
                <a:lnTo>
                  <a:pt x="414" y="378"/>
                </a:lnTo>
                <a:lnTo>
                  <a:pt x="344" y="378"/>
                </a:lnTo>
                <a:lnTo>
                  <a:pt x="241" y="378"/>
                </a:lnTo>
                <a:lnTo>
                  <a:pt x="207" y="378"/>
                </a:lnTo>
                <a:lnTo>
                  <a:pt x="172" y="414"/>
                </a:lnTo>
                <a:lnTo>
                  <a:pt x="138" y="414"/>
                </a:lnTo>
                <a:lnTo>
                  <a:pt x="70" y="448"/>
                </a:lnTo>
                <a:lnTo>
                  <a:pt x="35" y="482"/>
                </a:lnTo>
                <a:lnTo>
                  <a:pt x="0" y="516"/>
                </a:lnTo>
                <a:lnTo>
                  <a:pt x="0" y="551"/>
                </a:lnTo>
                <a:lnTo>
                  <a:pt x="0" y="619"/>
                </a:lnTo>
                <a:lnTo>
                  <a:pt x="35" y="688"/>
                </a:lnTo>
                <a:lnTo>
                  <a:pt x="35" y="757"/>
                </a:lnTo>
                <a:lnTo>
                  <a:pt x="70" y="791"/>
                </a:lnTo>
                <a:lnTo>
                  <a:pt x="104" y="791"/>
                </a:lnTo>
                <a:lnTo>
                  <a:pt x="138" y="791"/>
                </a:lnTo>
                <a:lnTo>
                  <a:pt x="172" y="791"/>
                </a:lnTo>
                <a:lnTo>
                  <a:pt x="207" y="791"/>
                </a:lnTo>
                <a:lnTo>
                  <a:pt x="241" y="826"/>
                </a:lnTo>
                <a:lnTo>
                  <a:pt x="276" y="860"/>
                </a:lnTo>
                <a:lnTo>
                  <a:pt x="310" y="894"/>
                </a:lnTo>
                <a:lnTo>
                  <a:pt x="344" y="928"/>
                </a:lnTo>
                <a:lnTo>
                  <a:pt x="379" y="963"/>
                </a:lnTo>
                <a:lnTo>
                  <a:pt x="414" y="998"/>
                </a:lnTo>
                <a:lnTo>
                  <a:pt x="448" y="1031"/>
                </a:lnTo>
                <a:lnTo>
                  <a:pt x="482" y="1031"/>
                </a:lnTo>
                <a:lnTo>
                  <a:pt x="482" y="1135"/>
                </a:lnTo>
                <a:lnTo>
                  <a:pt x="551" y="1238"/>
                </a:lnTo>
                <a:lnTo>
                  <a:pt x="551" y="1272"/>
                </a:lnTo>
                <a:lnTo>
                  <a:pt x="586" y="1272"/>
                </a:lnTo>
                <a:lnTo>
                  <a:pt x="586" y="1306"/>
                </a:lnTo>
                <a:lnTo>
                  <a:pt x="620" y="1306"/>
                </a:lnTo>
                <a:lnTo>
                  <a:pt x="654" y="1306"/>
                </a:lnTo>
                <a:lnTo>
                  <a:pt x="654" y="1272"/>
                </a:lnTo>
                <a:lnTo>
                  <a:pt x="654" y="1203"/>
                </a:lnTo>
                <a:lnTo>
                  <a:pt x="689" y="1169"/>
                </a:lnTo>
                <a:lnTo>
                  <a:pt x="758" y="1135"/>
                </a:lnTo>
                <a:lnTo>
                  <a:pt x="792" y="1135"/>
                </a:lnTo>
                <a:lnTo>
                  <a:pt x="826" y="1135"/>
                </a:lnTo>
                <a:lnTo>
                  <a:pt x="860" y="1135"/>
                </a:lnTo>
                <a:lnTo>
                  <a:pt x="860" y="1169"/>
                </a:lnTo>
                <a:lnTo>
                  <a:pt x="860" y="1203"/>
                </a:lnTo>
                <a:lnTo>
                  <a:pt x="826" y="1272"/>
                </a:lnTo>
                <a:lnTo>
                  <a:pt x="860" y="1306"/>
                </a:lnTo>
                <a:lnTo>
                  <a:pt x="860" y="1341"/>
                </a:lnTo>
                <a:lnTo>
                  <a:pt x="930" y="1409"/>
                </a:lnTo>
                <a:lnTo>
                  <a:pt x="964" y="1444"/>
                </a:lnTo>
                <a:lnTo>
                  <a:pt x="964" y="1478"/>
                </a:lnTo>
                <a:lnTo>
                  <a:pt x="964" y="1547"/>
                </a:lnTo>
                <a:lnTo>
                  <a:pt x="964" y="1581"/>
                </a:lnTo>
                <a:lnTo>
                  <a:pt x="964" y="1685"/>
                </a:lnTo>
                <a:lnTo>
                  <a:pt x="964" y="1718"/>
                </a:lnTo>
                <a:lnTo>
                  <a:pt x="998" y="1718"/>
                </a:lnTo>
                <a:lnTo>
                  <a:pt x="998" y="1752"/>
                </a:lnTo>
                <a:lnTo>
                  <a:pt x="1033" y="1752"/>
                </a:lnTo>
                <a:lnTo>
                  <a:pt x="1067" y="1822"/>
                </a:lnTo>
                <a:lnTo>
                  <a:pt x="1067" y="1856"/>
                </a:lnTo>
                <a:lnTo>
                  <a:pt x="1102" y="1890"/>
                </a:lnTo>
                <a:lnTo>
                  <a:pt x="1102" y="1925"/>
                </a:lnTo>
                <a:lnTo>
                  <a:pt x="1102" y="1993"/>
                </a:lnTo>
                <a:lnTo>
                  <a:pt x="1137" y="2096"/>
                </a:lnTo>
                <a:lnTo>
                  <a:pt x="1102" y="2131"/>
                </a:lnTo>
                <a:lnTo>
                  <a:pt x="1102" y="2200"/>
                </a:lnTo>
                <a:lnTo>
                  <a:pt x="1067" y="2234"/>
                </a:lnTo>
                <a:lnTo>
                  <a:pt x="1033" y="2268"/>
                </a:lnTo>
                <a:lnTo>
                  <a:pt x="1033" y="2302"/>
                </a:lnTo>
                <a:lnTo>
                  <a:pt x="998" y="2405"/>
                </a:lnTo>
                <a:lnTo>
                  <a:pt x="964" y="2440"/>
                </a:lnTo>
                <a:lnTo>
                  <a:pt x="930" y="2509"/>
                </a:lnTo>
                <a:lnTo>
                  <a:pt x="895" y="2543"/>
                </a:lnTo>
                <a:lnTo>
                  <a:pt x="895" y="2612"/>
                </a:lnTo>
                <a:lnTo>
                  <a:pt x="860" y="2646"/>
                </a:lnTo>
                <a:lnTo>
                  <a:pt x="826" y="2680"/>
                </a:lnTo>
                <a:lnTo>
                  <a:pt x="792" y="2716"/>
                </a:lnTo>
                <a:lnTo>
                  <a:pt x="792" y="2749"/>
                </a:lnTo>
                <a:lnTo>
                  <a:pt x="758" y="2749"/>
                </a:lnTo>
                <a:lnTo>
                  <a:pt x="689" y="2749"/>
                </a:lnTo>
                <a:lnTo>
                  <a:pt x="654" y="2749"/>
                </a:lnTo>
                <a:lnTo>
                  <a:pt x="586" y="2749"/>
                </a:lnTo>
                <a:lnTo>
                  <a:pt x="551" y="2783"/>
                </a:lnTo>
                <a:lnTo>
                  <a:pt x="516" y="2818"/>
                </a:lnTo>
                <a:lnTo>
                  <a:pt x="482" y="2853"/>
                </a:lnTo>
                <a:lnTo>
                  <a:pt x="448" y="2853"/>
                </a:lnTo>
                <a:lnTo>
                  <a:pt x="414" y="2853"/>
                </a:lnTo>
                <a:lnTo>
                  <a:pt x="414" y="2818"/>
                </a:lnTo>
                <a:lnTo>
                  <a:pt x="414" y="2783"/>
                </a:lnTo>
                <a:lnTo>
                  <a:pt x="379" y="2749"/>
                </a:lnTo>
                <a:lnTo>
                  <a:pt x="310" y="2749"/>
                </a:lnTo>
                <a:lnTo>
                  <a:pt x="241" y="2783"/>
                </a:lnTo>
                <a:lnTo>
                  <a:pt x="172" y="2783"/>
                </a:lnTo>
                <a:lnTo>
                  <a:pt x="104" y="2783"/>
                </a:lnTo>
                <a:lnTo>
                  <a:pt x="70" y="2783"/>
                </a:lnTo>
                <a:lnTo>
                  <a:pt x="0" y="2818"/>
                </a:lnTo>
                <a:lnTo>
                  <a:pt x="0" y="2853"/>
                </a:lnTo>
                <a:lnTo>
                  <a:pt x="0" y="2887"/>
                </a:lnTo>
                <a:lnTo>
                  <a:pt x="35" y="2921"/>
                </a:lnTo>
                <a:lnTo>
                  <a:pt x="35" y="2955"/>
                </a:lnTo>
                <a:lnTo>
                  <a:pt x="35" y="2990"/>
                </a:lnTo>
                <a:lnTo>
                  <a:pt x="35" y="3024"/>
                </a:lnTo>
                <a:lnTo>
                  <a:pt x="35" y="3059"/>
                </a:lnTo>
                <a:lnTo>
                  <a:pt x="70" y="3092"/>
                </a:lnTo>
                <a:lnTo>
                  <a:pt x="104" y="3127"/>
                </a:lnTo>
                <a:lnTo>
                  <a:pt x="104" y="3196"/>
                </a:lnTo>
                <a:lnTo>
                  <a:pt x="70" y="3196"/>
                </a:lnTo>
                <a:lnTo>
                  <a:pt x="70" y="3230"/>
                </a:lnTo>
                <a:lnTo>
                  <a:pt x="35" y="3299"/>
                </a:lnTo>
                <a:lnTo>
                  <a:pt x="70" y="3299"/>
                </a:lnTo>
                <a:lnTo>
                  <a:pt x="104" y="3333"/>
                </a:lnTo>
                <a:lnTo>
                  <a:pt x="138" y="3367"/>
                </a:lnTo>
                <a:lnTo>
                  <a:pt x="104" y="3436"/>
                </a:lnTo>
                <a:lnTo>
                  <a:pt x="104" y="3470"/>
                </a:lnTo>
                <a:lnTo>
                  <a:pt x="104" y="3505"/>
                </a:lnTo>
                <a:lnTo>
                  <a:pt x="138" y="3505"/>
                </a:lnTo>
                <a:lnTo>
                  <a:pt x="172" y="3540"/>
                </a:lnTo>
                <a:lnTo>
                  <a:pt x="172" y="3574"/>
                </a:lnTo>
                <a:lnTo>
                  <a:pt x="241" y="3608"/>
                </a:lnTo>
                <a:lnTo>
                  <a:pt x="241" y="3642"/>
                </a:lnTo>
                <a:lnTo>
                  <a:pt x="276" y="3642"/>
                </a:lnTo>
                <a:lnTo>
                  <a:pt x="276" y="3677"/>
                </a:lnTo>
                <a:lnTo>
                  <a:pt x="276" y="3746"/>
                </a:lnTo>
                <a:lnTo>
                  <a:pt x="241" y="3814"/>
                </a:lnTo>
                <a:lnTo>
                  <a:pt x="207" y="3849"/>
                </a:lnTo>
                <a:lnTo>
                  <a:pt x="172" y="3952"/>
                </a:lnTo>
                <a:lnTo>
                  <a:pt x="172" y="3986"/>
                </a:lnTo>
                <a:lnTo>
                  <a:pt x="138" y="4020"/>
                </a:lnTo>
                <a:lnTo>
                  <a:pt x="104" y="4054"/>
                </a:lnTo>
                <a:lnTo>
                  <a:pt x="70" y="4090"/>
                </a:lnTo>
                <a:lnTo>
                  <a:pt x="35" y="4123"/>
                </a:lnTo>
                <a:lnTo>
                  <a:pt x="35" y="4157"/>
                </a:lnTo>
                <a:lnTo>
                  <a:pt x="35" y="4261"/>
                </a:lnTo>
                <a:lnTo>
                  <a:pt x="35" y="4295"/>
                </a:lnTo>
                <a:lnTo>
                  <a:pt x="138" y="4295"/>
                </a:lnTo>
                <a:lnTo>
                  <a:pt x="172" y="4295"/>
                </a:lnTo>
                <a:lnTo>
                  <a:pt x="172" y="4329"/>
                </a:lnTo>
                <a:lnTo>
                  <a:pt x="207" y="4329"/>
                </a:lnTo>
                <a:lnTo>
                  <a:pt x="241" y="4398"/>
                </a:lnTo>
                <a:lnTo>
                  <a:pt x="276" y="4398"/>
                </a:lnTo>
                <a:lnTo>
                  <a:pt x="379" y="4398"/>
                </a:lnTo>
                <a:lnTo>
                  <a:pt x="448" y="4398"/>
                </a:lnTo>
                <a:lnTo>
                  <a:pt x="482" y="4364"/>
                </a:lnTo>
                <a:lnTo>
                  <a:pt x="586" y="4398"/>
                </a:lnTo>
                <a:lnTo>
                  <a:pt x="723" y="4433"/>
                </a:lnTo>
                <a:lnTo>
                  <a:pt x="689" y="4501"/>
                </a:lnTo>
                <a:lnTo>
                  <a:pt x="689" y="4536"/>
                </a:lnTo>
                <a:lnTo>
                  <a:pt x="689" y="4570"/>
                </a:lnTo>
                <a:lnTo>
                  <a:pt x="723" y="4605"/>
                </a:lnTo>
                <a:lnTo>
                  <a:pt x="758" y="4639"/>
                </a:lnTo>
                <a:lnTo>
                  <a:pt x="1067" y="4536"/>
                </a:lnTo>
                <a:lnTo>
                  <a:pt x="1170" y="4501"/>
                </a:lnTo>
                <a:lnTo>
                  <a:pt x="1274" y="4433"/>
                </a:lnTo>
                <a:lnTo>
                  <a:pt x="1377" y="4364"/>
                </a:lnTo>
                <a:lnTo>
                  <a:pt x="1481" y="4261"/>
                </a:lnTo>
                <a:lnTo>
                  <a:pt x="1514" y="4227"/>
                </a:lnTo>
                <a:lnTo>
                  <a:pt x="1548" y="4261"/>
                </a:lnTo>
                <a:lnTo>
                  <a:pt x="1584" y="4261"/>
                </a:lnTo>
                <a:lnTo>
                  <a:pt x="1618" y="4227"/>
                </a:lnTo>
                <a:lnTo>
                  <a:pt x="1584" y="4192"/>
                </a:lnTo>
                <a:lnTo>
                  <a:pt x="1548" y="4157"/>
                </a:lnTo>
                <a:lnTo>
                  <a:pt x="1548" y="4123"/>
                </a:lnTo>
                <a:lnTo>
                  <a:pt x="1584" y="4090"/>
                </a:lnTo>
                <a:lnTo>
                  <a:pt x="1584" y="4054"/>
                </a:lnTo>
                <a:lnTo>
                  <a:pt x="1618" y="3986"/>
                </a:lnTo>
                <a:lnTo>
                  <a:pt x="1652" y="3952"/>
                </a:lnTo>
                <a:lnTo>
                  <a:pt x="1652" y="3917"/>
                </a:lnTo>
                <a:lnTo>
                  <a:pt x="1721" y="3917"/>
                </a:lnTo>
                <a:lnTo>
                  <a:pt x="1721" y="3814"/>
                </a:lnTo>
                <a:lnTo>
                  <a:pt x="1721" y="3779"/>
                </a:lnTo>
                <a:lnTo>
                  <a:pt x="1721" y="3746"/>
                </a:lnTo>
                <a:lnTo>
                  <a:pt x="1755" y="3711"/>
                </a:lnTo>
                <a:lnTo>
                  <a:pt x="1791" y="3677"/>
                </a:lnTo>
                <a:lnTo>
                  <a:pt x="1825" y="3677"/>
                </a:lnTo>
                <a:lnTo>
                  <a:pt x="1825" y="3711"/>
                </a:lnTo>
                <a:lnTo>
                  <a:pt x="1858" y="3711"/>
                </a:lnTo>
                <a:lnTo>
                  <a:pt x="1892" y="3677"/>
                </a:lnTo>
                <a:lnTo>
                  <a:pt x="1962" y="3677"/>
                </a:lnTo>
                <a:lnTo>
                  <a:pt x="1996" y="3677"/>
                </a:lnTo>
                <a:lnTo>
                  <a:pt x="2031" y="3677"/>
                </a:lnTo>
                <a:lnTo>
                  <a:pt x="2065" y="3711"/>
                </a:lnTo>
                <a:lnTo>
                  <a:pt x="2099" y="3711"/>
                </a:lnTo>
                <a:lnTo>
                  <a:pt x="2099" y="3746"/>
                </a:lnTo>
                <a:lnTo>
                  <a:pt x="2135" y="3746"/>
                </a:lnTo>
                <a:lnTo>
                  <a:pt x="2099" y="3746"/>
                </a:lnTo>
                <a:lnTo>
                  <a:pt x="2099" y="3779"/>
                </a:lnTo>
                <a:lnTo>
                  <a:pt x="2099" y="3849"/>
                </a:lnTo>
                <a:lnTo>
                  <a:pt x="2099" y="3883"/>
                </a:lnTo>
                <a:lnTo>
                  <a:pt x="2135" y="3883"/>
                </a:lnTo>
                <a:lnTo>
                  <a:pt x="2135" y="3917"/>
                </a:lnTo>
                <a:lnTo>
                  <a:pt x="2202" y="3917"/>
                </a:lnTo>
                <a:lnTo>
                  <a:pt x="2272" y="3917"/>
                </a:lnTo>
                <a:lnTo>
                  <a:pt x="2341" y="3917"/>
                </a:lnTo>
                <a:close/>
                <a:moveTo>
                  <a:pt x="2994" y="3265"/>
                </a:moveTo>
                <a:lnTo>
                  <a:pt x="2994" y="3333"/>
                </a:lnTo>
                <a:lnTo>
                  <a:pt x="2960" y="3367"/>
                </a:lnTo>
                <a:lnTo>
                  <a:pt x="2960" y="3436"/>
                </a:lnTo>
                <a:lnTo>
                  <a:pt x="2994" y="3470"/>
                </a:lnTo>
                <a:lnTo>
                  <a:pt x="2994" y="3505"/>
                </a:lnTo>
                <a:lnTo>
                  <a:pt x="3029" y="3505"/>
                </a:lnTo>
                <a:lnTo>
                  <a:pt x="3029" y="3540"/>
                </a:lnTo>
                <a:lnTo>
                  <a:pt x="3063" y="3505"/>
                </a:lnTo>
                <a:lnTo>
                  <a:pt x="3097" y="3470"/>
                </a:lnTo>
                <a:lnTo>
                  <a:pt x="3097" y="3403"/>
                </a:lnTo>
                <a:lnTo>
                  <a:pt x="3063" y="3367"/>
                </a:lnTo>
                <a:lnTo>
                  <a:pt x="3063" y="3333"/>
                </a:lnTo>
                <a:lnTo>
                  <a:pt x="3063" y="3299"/>
                </a:lnTo>
                <a:lnTo>
                  <a:pt x="3029" y="3299"/>
                </a:lnTo>
                <a:lnTo>
                  <a:pt x="2994" y="3265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95" name="Freeform 385"/>
          <p:cNvSpPr>
            <a:spLocks noChangeArrowheads="1"/>
          </p:cNvSpPr>
          <p:nvPr/>
        </p:nvSpPr>
        <p:spPr bwMode="auto">
          <a:xfrm>
            <a:off x="6060816" y="1220065"/>
            <a:ext cx="549768" cy="489172"/>
          </a:xfrm>
          <a:custGeom>
            <a:avLst/>
            <a:gdLst>
              <a:gd name="T0" fmla="*/ 49237 w 1652"/>
              <a:gd name="T1" fmla="*/ 0 h 1616"/>
              <a:gd name="T2" fmla="*/ 24798 w 1652"/>
              <a:gd name="T3" fmla="*/ 24741 h 1616"/>
              <a:gd name="T4" fmla="*/ 0 w 1652"/>
              <a:gd name="T5" fmla="*/ 49123 h 1616"/>
              <a:gd name="T6" fmla="*/ 12220 w 1652"/>
              <a:gd name="T7" fmla="*/ 73864 h 1616"/>
              <a:gd name="T8" fmla="*/ 37018 w 1652"/>
              <a:gd name="T9" fmla="*/ 73864 h 1616"/>
              <a:gd name="T10" fmla="*/ 74395 w 1652"/>
              <a:gd name="T11" fmla="*/ 98246 h 1616"/>
              <a:gd name="T12" fmla="*/ 86615 w 1652"/>
              <a:gd name="T13" fmla="*/ 122987 h 1616"/>
              <a:gd name="T14" fmla="*/ 123633 w 1652"/>
              <a:gd name="T15" fmla="*/ 148087 h 1616"/>
              <a:gd name="T16" fmla="*/ 135852 w 1652"/>
              <a:gd name="T17" fmla="*/ 135178 h 1616"/>
              <a:gd name="T18" fmla="*/ 123633 w 1652"/>
              <a:gd name="T19" fmla="*/ 110796 h 1616"/>
              <a:gd name="T20" fmla="*/ 111413 w 1652"/>
              <a:gd name="T21" fmla="*/ 98246 h 1616"/>
              <a:gd name="T22" fmla="*/ 111413 w 1652"/>
              <a:gd name="T23" fmla="*/ 36573 h 1616"/>
              <a:gd name="T24" fmla="*/ 86615 w 1652"/>
              <a:gd name="T25" fmla="*/ 0 h 1616"/>
              <a:gd name="T26" fmla="*/ 284284 w 1652"/>
              <a:gd name="T27" fmla="*/ 135178 h 1616"/>
              <a:gd name="T28" fmla="*/ 259485 w 1652"/>
              <a:gd name="T29" fmla="*/ 110796 h 1616"/>
              <a:gd name="T30" fmla="*/ 235046 w 1652"/>
              <a:gd name="T31" fmla="*/ 98246 h 1616"/>
              <a:gd name="T32" fmla="*/ 185449 w 1652"/>
              <a:gd name="T33" fmla="*/ 98246 h 1616"/>
              <a:gd name="T34" fmla="*/ 172870 w 1652"/>
              <a:gd name="T35" fmla="*/ 110796 h 1616"/>
              <a:gd name="T36" fmla="*/ 185449 w 1652"/>
              <a:gd name="T37" fmla="*/ 148087 h 1616"/>
              <a:gd name="T38" fmla="*/ 198028 w 1652"/>
              <a:gd name="T39" fmla="*/ 159919 h 1616"/>
              <a:gd name="T40" fmla="*/ 247266 w 1652"/>
              <a:gd name="T41" fmla="*/ 172110 h 1616"/>
              <a:gd name="T42" fmla="*/ 272423 w 1652"/>
              <a:gd name="T43" fmla="*/ 184660 h 1616"/>
              <a:gd name="T44" fmla="*/ 284284 w 1652"/>
              <a:gd name="T45" fmla="*/ 209401 h 1616"/>
              <a:gd name="T46" fmla="*/ 321661 w 1652"/>
              <a:gd name="T47" fmla="*/ 233783 h 1616"/>
              <a:gd name="T48" fmla="*/ 346100 w 1652"/>
              <a:gd name="T49" fmla="*/ 258524 h 1616"/>
              <a:gd name="T50" fmla="*/ 370898 w 1652"/>
              <a:gd name="T51" fmla="*/ 271074 h 1616"/>
              <a:gd name="T52" fmla="*/ 370898 w 1652"/>
              <a:gd name="T53" fmla="*/ 308006 h 1616"/>
              <a:gd name="T54" fmla="*/ 396056 w 1652"/>
              <a:gd name="T55" fmla="*/ 320197 h 1616"/>
              <a:gd name="T56" fmla="*/ 432715 w 1652"/>
              <a:gd name="T57" fmla="*/ 369320 h 1616"/>
              <a:gd name="T58" fmla="*/ 445294 w 1652"/>
              <a:gd name="T59" fmla="*/ 431351 h 1616"/>
              <a:gd name="T60" fmla="*/ 457513 w 1652"/>
              <a:gd name="T61" fmla="*/ 455734 h 1616"/>
              <a:gd name="T62" fmla="*/ 482312 w 1652"/>
              <a:gd name="T63" fmla="*/ 492666 h 1616"/>
              <a:gd name="T64" fmla="*/ 494531 w 1652"/>
              <a:gd name="T65" fmla="*/ 504857 h 1616"/>
              <a:gd name="T66" fmla="*/ 494531 w 1652"/>
              <a:gd name="T67" fmla="*/ 480475 h 1616"/>
              <a:gd name="T68" fmla="*/ 482312 w 1652"/>
              <a:gd name="T69" fmla="*/ 443543 h 1616"/>
              <a:gd name="T70" fmla="*/ 482312 w 1652"/>
              <a:gd name="T71" fmla="*/ 394419 h 1616"/>
              <a:gd name="T72" fmla="*/ 507110 w 1652"/>
              <a:gd name="T73" fmla="*/ 381870 h 1616"/>
              <a:gd name="T74" fmla="*/ 519689 w 1652"/>
              <a:gd name="T75" fmla="*/ 357129 h 1616"/>
              <a:gd name="T76" fmla="*/ 494531 w 1652"/>
              <a:gd name="T77" fmla="*/ 344579 h 1616"/>
              <a:gd name="T78" fmla="*/ 469733 w 1652"/>
              <a:gd name="T79" fmla="*/ 295456 h 1616"/>
              <a:gd name="T80" fmla="*/ 457513 w 1652"/>
              <a:gd name="T81" fmla="*/ 233783 h 1616"/>
              <a:gd name="T82" fmla="*/ 432715 w 1652"/>
              <a:gd name="T83" fmla="*/ 221233 h 1616"/>
              <a:gd name="T84" fmla="*/ 396056 w 1652"/>
              <a:gd name="T85" fmla="*/ 209401 h 1616"/>
              <a:gd name="T86" fmla="*/ 333880 w 1652"/>
              <a:gd name="T87" fmla="*/ 172110 h 1616"/>
              <a:gd name="T88" fmla="*/ 309082 w 1652"/>
              <a:gd name="T89" fmla="*/ 148087 h 1616"/>
              <a:gd name="T90" fmla="*/ 296503 w 1652"/>
              <a:gd name="T91" fmla="*/ 135178 h 1616"/>
              <a:gd name="T92" fmla="*/ 544128 w 1652"/>
              <a:gd name="T93" fmla="*/ 504857 h 1616"/>
              <a:gd name="T94" fmla="*/ 507110 w 1652"/>
              <a:gd name="T95" fmla="*/ 517407 h 1616"/>
              <a:gd name="T96" fmla="*/ 507110 w 1652"/>
              <a:gd name="T97" fmla="*/ 554339 h 1616"/>
              <a:gd name="T98" fmla="*/ 519689 w 1652"/>
              <a:gd name="T99" fmla="*/ 566530 h 1616"/>
              <a:gd name="T100" fmla="*/ 556348 w 1652"/>
              <a:gd name="T101" fmla="*/ 566530 h 1616"/>
              <a:gd name="T102" fmla="*/ 581505 w 1652"/>
              <a:gd name="T103" fmla="*/ 579079 h 1616"/>
              <a:gd name="T104" fmla="*/ 593366 w 1652"/>
              <a:gd name="T105" fmla="*/ 554339 h 1616"/>
              <a:gd name="T106" fmla="*/ 568927 w 1652"/>
              <a:gd name="T107" fmla="*/ 529956 h 1616"/>
              <a:gd name="T108" fmla="*/ 544128 w 1652"/>
              <a:gd name="T109" fmla="*/ 504857 h 1616"/>
              <a:gd name="T110" fmla="*/ 507110 w 1652"/>
              <a:gd name="T111" fmla="*/ 431351 h 1616"/>
              <a:gd name="T112" fmla="*/ 507110 w 1652"/>
              <a:gd name="T113" fmla="*/ 467925 h 1616"/>
              <a:gd name="T114" fmla="*/ 544128 w 1652"/>
              <a:gd name="T115" fmla="*/ 480475 h 1616"/>
              <a:gd name="T116" fmla="*/ 556348 w 1652"/>
              <a:gd name="T117" fmla="*/ 467925 h 1616"/>
              <a:gd name="T118" fmla="*/ 544128 w 1652"/>
              <a:gd name="T119" fmla="*/ 443543 h 1616"/>
              <a:gd name="T120" fmla="*/ 519689 w 1652"/>
              <a:gd name="T121" fmla="*/ 418443 h 16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52" h="1616">
                <a:moveTo>
                  <a:pt x="207" y="0"/>
                </a:moveTo>
                <a:lnTo>
                  <a:pt x="137" y="0"/>
                </a:lnTo>
                <a:lnTo>
                  <a:pt x="103" y="0"/>
                </a:lnTo>
                <a:lnTo>
                  <a:pt x="69" y="69"/>
                </a:lnTo>
                <a:lnTo>
                  <a:pt x="34" y="102"/>
                </a:lnTo>
                <a:lnTo>
                  <a:pt x="0" y="137"/>
                </a:lnTo>
                <a:lnTo>
                  <a:pt x="0" y="172"/>
                </a:lnTo>
                <a:lnTo>
                  <a:pt x="34" y="206"/>
                </a:lnTo>
                <a:lnTo>
                  <a:pt x="69" y="206"/>
                </a:lnTo>
                <a:lnTo>
                  <a:pt x="103" y="206"/>
                </a:lnTo>
                <a:lnTo>
                  <a:pt x="172" y="240"/>
                </a:lnTo>
                <a:lnTo>
                  <a:pt x="207" y="274"/>
                </a:lnTo>
                <a:lnTo>
                  <a:pt x="207" y="309"/>
                </a:lnTo>
                <a:lnTo>
                  <a:pt x="241" y="343"/>
                </a:lnTo>
                <a:lnTo>
                  <a:pt x="241" y="377"/>
                </a:lnTo>
                <a:lnTo>
                  <a:pt x="344" y="413"/>
                </a:lnTo>
                <a:lnTo>
                  <a:pt x="378" y="413"/>
                </a:lnTo>
                <a:lnTo>
                  <a:pt x="378" y="377"/>
                </a:lnTo>
                <a:lnTo>
                  <a:pt x="378" y="343"/>
                </a:lnTo>
                <a:lnTo>
                  <a:pt x="344" y="309"/>
                </a:lnTo>
                <a:lnTo>
                  <a:pt x="310" y="309"/>
                </a:lnTo>
                <a:lnTo>
                  <a:pt x="310" y="274"/>
                </a:lnTo>
                <a:lnTo>
                  <a:pt x="344" y="137"/>
                </a:lnTo>
                <a:lnTo>
                  <a:pt x="310" y="102"/>
                </a:lnTo>
                <a:lnTo>
                  <a:pt x="274" y="34"/>
                </a:lnTo>
                <a:lnTo>
                  <a:pt x="241" y="0"/>
                </a:lnTo>
                <a:lnTo>
                  <a:pt x="207" y="0"/>
                </a:lnTo>
                <a:close/>
                <a:moveTo>
                  <a:pt x="791" y="377"/>
                </a:moveTo>
                <a:lnTo>
                  <a:pt x="758" y="343"/>
                </a:lnTo>
                <a:lnTo>
                  <a:pt x="722" y="309"/>
                </a:lnTo>
                <a:lnTo>
                  <a:pt x="688" y="274"/>
                </a:lnTo>
                <a:lnTo>
                  <a:pt x="654" y="274"/>
                </a:lnTo>
                <a:lnTo>
                  <a:pt x="551" y="274"/>
                </a:lnTo>
                <a:lnTo>
                  <a:pt x="516" y="274"/>
                </a:lnTo>
                <a:lnTo>
                  <a:pt x="481" y="274"/>
                </a:lnTo>
                <a:lnTo>
                  <a:pt x="481" y="309"/>
                </a:lnTo>
                <a:lnTo>
                  <a:pt x="516" y="377"/>
                </a:lnTo>
                <a:lnTo>
                  <a:pt x="516" y="413"/>
                </a:lnTo>
                <a:lnTo>
                  <a:pt x="516" y="446"/>
                </a:lnTo>
                <a:lnTo>
                  <a:pt x="551" y="446"/>
                </a:lnTo>
                <a:lnTo>
                  <a:pt x="585" y="446"/>
                </a:lnTo>
                <a:lnTo>
                  <a:pt x="688" y="480"/>
                </a:lnTo>
                <a:lnTo>
                  <a:pt x="722" y="480"/>
                </a:lnTo>
                <a:lnTo>
                  <a:pt x="758" y="515"/>
                </a:lnTo>
                <a:lnTo>
                  <a:pt x="791" y="550"/>
                </a:lnTo>
                <a:lnTo>
                  <a:pt x="791" y="584"/>
                </a:lnTo>
                <a:lnTo>
                  <a:pt x="860" y="617"/>
                </a:lnTo>
                <a:lnTo>
                  <a:pt x="895" y="652"/>
                </a:lnTo>
                <a:lnTo>
                  <a:pt x="895" y="687"/>
                </a:lnTo>
                <a:lnTo>
                  <a:pt x="963" y="721"/>
                </a:lnTo>
                <a:lnTo>
                  <a:pt x="998" y="756"/>
                </a:lnTo>
                <a:lnTo>
                  <a:pt x="1032" y="756"/>
                </a:lnTo>
                <a:lnTo>
                  <a:pt x="1032" y="790"/>
                </a:lnTo>
                <a:lnTo>
                  <a:pt x="1032" y="859"/>
                </a:lnTo>
                <a:lnTo>
                  <a:pt x="1067" y="893"/>
                </a:lnTo>
                <a:lnTo>
                  <a:pt x="1102" y="893"/>
                </a:lnTo>
                <a:lnTo>
                  <a:pt x="1169" y="961"/>
                </a:lnTo>
                <a:lnTo>
                  <a:pt x="1204" y="1030"/>
                </a:lnTo>
                <a:lnTo>
                  <a:pt x="1204" y="1134"/>
                </a:lnTo>
                <a:lnTo>
                  <a:pt x="1239" y="1203"/>
                </a:lnTo>
                <a:lnTo>
                  <a:pt x="1239" y="1237"/>
                </a:lnTo>
                <a:lnTo>
                  <a:pt x="1273" y="1271"/>
                </a:lnTo>
                <a:lnTo>
                  <a:pt x="1307" y="1340"/>
                </a:lnTo>
                <a:lnTo>
                  <a:pt x="1342" y="1374"/>
                </a:lnTo>
                <a:lnTo>
                  <a:pt x="1342" y="1408"/>
                </a:lnTo>
                <a:lnTo>
                  <a:pt x="1376" y="1408"/>
                </a:lnTo>
                <a:lnTo>
                  <a:pt x="1376" y="1374"/>
                </a:lnTo>
                <a:lnTo>
                  <a:pt x="1376" y="1340"/>
                </a:lnTo>
                <a:lnTo>
                  <a:pt x="1342" y="1305"/>
                </a:lnTo>
                <a:lnTo>
                  <a:pt x="1342" y="1237"/>
                </a:lnTo>
                <a:lnTo>
                  <a:pt x="1342" y="1134"/>
                </a:lnTo>
                <a:lnTo>
                  <a:pt x="1342" y="1100"/>
                </a:lnTo>
                <a:lnTo>
                  <a:pt x="1376" y="1065"/>
                </a:lnTo>
                <a:lnTo>
                  <a:pt x="1411" y="1065"/>
                </a:lnTo>
                <a:lnTo>
                  <a:pt x="1446" y="1030"/>
                </a:lnTo>
                <a:lnTo>
                  <a:pt x="1446" y="996"/>
                </a:lnTo>
                <a:lnTo>
                  <a:pt x="1376" y="996"/>
                </a:lnTo>
                <a:lnTo>
                  <a:pt x="1376" y="961"/>
                </a:lnTo>
                <a:lnTo>
                  <a:pt x="1342" y="928"/>
                </a:lnTo>
                <a:lnTo>
                  <a:pt x="1307" y="824"/>
                </a:lnTo>
                <a:lnTo>
                  <a:pt x="1307" y="756"/>
                </a:lnTo>
                <a:lnTo>
                  <a:pt x="1273" y="652"/>
                </a:lnTo>
                <a:lnTo>
                  <a:pt x="1239" y="652"/>
                </a:lnTo>
                <a:lnTo>
                  <a:pt x="1204" y="617"/>
                </a:lnTo>
                <a:lnTo>
                  <a:pt x="1135" y="584"/>
                </a:lnTo>
                <a:lnTo>
                  <a:pt x="1102" y="584"/>
                </a:lnTo>
                <a:lnTo>
                  <a:pt x="998" y="550"/>
                </a:lnTo>
                <a:lnTo>
                  <a:pt x="929" y="480"/>
                </a:lnTo>
                <a:lnTo>
                  <a:pt x="895" y="446"/>
                </a:lnTo>
                <a:lnTo>
                  <a:pt x="860" y="413"/>
                </a:lnTo>
                <a:lnTo>
                  <a:pt x="825" y="413"/>
                </a:lnTo>
                <a:lnTo>
                  <a:pt x="825" y="377"/>
                </a:lnTo>
                <a:lnTo>
                  <a:pt x="791" y="377"/>
                </a:lnTo>
                <a:close/>
                <a:moveTo>
                  <a:pt x="1514" y="1408"/>
                </a:moveTo>
                <a:lnTo>
                  <a:pt x="1446" y="1443"/>
                </a:lnTo>
                <a:lnTo>
                  <a:pt x="1411" y="1443"/>
                </a:lnTo>
                <a:lnTo>
                  <a:pt x="1411" y="1478"/>
                </a:lnTo>
                <a:lnTo>
                  <a:pt x="1411" y="1546"/>
                </a:lnTo>
                <a:lnTo>
                  <a:pt x="1411" y="1580"/>
                </a:lnTo>
                <a:lnTo>
                  <a:pt x="1446" y="1580"/>
                </a:lnTo>
                <a:lnTo>
                  <a:pt x="1514" y="1580"/>
                </a:lnTo>
                <a:lnTo>
                  <a:pt x="1548" y="1580"/>
                </a:lnTo>
                <a:lnTo>
                  <a:pt x="1583" y="1615"/>
                </a:lnTo>
                <a:lnTo>
                  <a:pt x="1618" y="1615"/>
                </a:lnTo>
                <a:lnTo>
                  <a:pt x="1618" y="1580"/>
                </a:lnTo>
                <a:lnTo>
                  <a:pt x="1651" y="1546"/>
                </a:lnTo>
                <a:lnTo>
                  <a:pt x="1618" y="1511"/>
                </a:lnTo>
                <a:lnTo>
                  <a:pt x="1583" y="1478"/>
                </a:lnTo>
                <a:lnTo>
                  <a:pt x="1548" y="1443"/>
                </a:lnTo>
                <a:lnTo>
                  <a:pt x="1514" y="1408"/>
                </a:lnTo>
                <a:close/>
                <a:moveTo>
                  <a:pt x="1446" y="1167"/>
                </a:moveTo>
                <a:lnTo>
                  <a:pt x="1411" y="1203"/>
                </a:lnTo>
                <a:lnTo>
                  <a:pt x="1411" y="1271"/>
                </a:lnTo>
                <a:lnTo>
                  <a:pt x="1411" y="1305"/>
                </a:lnTo>
                <a:lnTo>
                  <a:pt x="1446" y="1340"/>
                </a:lnTo>
                <a:lnTo>
                  <a:pt x="1514" y="1340"/>
                </a:lnTo>
                <a:lnTo>
                  <a:pt x="1548" y="1340"/>
                </a:lnTo>
                <a:lnTo>
                  <a:pt x="1548" y="1305"/>
                </a:lnTo>
                <a:lnTo>
                  <a:pt x="1514" y="1271"/>
                </a:lnTo>
                <a:lnTo>
                  <a:pt x="1514" y="1237"/>
                </a:lnTo>
                <a:lnTo>
                  <a:pt x="1479" y="1203"/>
                </a:lnTo>
                <a:lnTo>
                  <a:pt x="1446" y="1167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96" name="Forme libre 25"/>
          <p:cNvSpPr>
            <a:spLocks/>
          </p:cNvSpPr>
          <p:nvPr/>
        </p:nvSpPr>
        <p:spPr bwMode="auto">
          <a:xfrm>
            <a:off x="6696496" y="2339677"/>
            <a:ext cx="450336" cy="707502"/>
          </a:xfrm>
          <a:custGeom>
            <a:avLst/>
            <a:gdLst>
              <a:gd name="T0" fmla="*/ 331773 w 469338"/>
              <a:gd name="T1" fmla="*/ 242762 h 631179"/>
              <a:gd name="T2" fmla="*/ 283221 w 469338"/>
              <a:gd name="T3" fmla="*/ 72829 h 631179"/>
              <a:gd name="T4" fmla="*/ 129472 w 469338"/>
              <a:gd name="T5" fmla="*/ 0 h 631179"/>
              <a:gd name="T6" fmla="*/ 56644 w 469338"/>
              <a:gd name="T7" fmla="*/ 48553 h 631179"/>
              <a:gd name="T8" fmla="*/ 0 w 469338"/>
              <a:gd name="T9" fmla="*/ 105197 h 631179"/>
              <a:gd name="T10" fmla="*/ 40460 w 469338"/>
              <a:gd name="T11" fmla="*/ 258946 h 631179"/>
              <a:gd name="T12" fmla="*/ 194209 w 469338"/>
              <a:gd name="T13" fmla="*/ 364142 h 631179"/>
              <a:gd name="T14" fmla="*/ 339865 w 469338"/>
              <a:gd name="T15" fmla="*/ 453154 h 631179"/>
              <a:gd name="T16" fmla="*/ 307497 w 469338"/>
              <a:gd name="T17" fmla="*/ 631179 h 631179"/>
              <a:gd name="T18" fmla="*/ 469338 w 469338"/>
              <a:gd name="T19" fmla="*/ 558351 h 631179"/>
              <a:gd name="T20" fmla="*/ 436970 w 469338"/>
              <a:gd name="T21" fmla="*/ 396510 h 631179"/>
              <a:gd name="T22" fmla="*/ 331773 w 469338"/>
              <a:gd name="T23" fmla="*/ 242762 h 6311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69338" h="631179">
                <a:moveTo>
                  <a:pt x="331773" y="242762"/>
                </a:moveTo>
                <a:lnTo>
                  <a:pt x="283221" y="72829"/>
                </a:lnTo>
                <a:lnTo>
                  <a:pt x="129472" y="0"/>
                </a:lnTo>
                <a:lnTo>
                  <a:pt x="56644" y="48553"/>
                </a:lnTo>
                <a:lnTo>
                  <a:pt x="0" y="105197"/>
                </a:lnTo>
                <a:lnTo>
                  <a:pt x="40460" y="258946"/>
                </a:lnTo>
                <a:lnTo>
                  <a:pt x="194209" y="364142"/>
                </a:lnTo>
                <a:lnTo>
                  <a:pt x="339865" y="453154"/>
                </a:lnTo>
                <a:lnTo>
                  <a:pt x="307497" y="631179"/>
                </a:lnTo>
                <a:lnTo>
                  <a:pt x="469338" y="558351"/>
                </a:lnTo>
                <a:lnTo>
                  <a:pt x="436970" y="396510"/>
                </a:lnTo>
                <a:lnTo>
                  <a:pt x="331773" y="242762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97" name="Forme libre 26"/>
          <p:cNvSpPr>
            <a:spLocks/>
          </p:cNvSpPr>
          <p:nvPr/>
        </p:nvSpPr>
        <p:spPr bwMode="auto">
          <a:xfrm>
            <a:off x="2273222" y="1766016"/>
            <a:ext cx="395860" cy="330837"/>
          </a:xfrm>
          <a:custGeom>
            <a:avLst/>
            <a:gdLst>
              <a:gd name="T0" fmla="*/ 368135 w 427511"/>
              <a:gd name="T1" fmla="*/ 59377 h 391886"/>
              <a:gd name="T2" fmla="*/ 273132 w 427511"/>
              <a:gd name="T3" fmla="*/ 0 h 391886"/>
              <a:gd name="T4" fmla="*/ 59376 w 427511"/>
              <a:gd name="T5" fmla="*/ 106878 h 391886"/>
              <a:gd name="T6" fmla="*/ 0 w 427511"/>
              <a:gd name="T7" fmla="*/ 320634 h 391886"/>
              <a:gd name="T8" fmla="*/ 59376 w 427511"/>
              <a:gd name="T9" fmla="*/ 320634 h 391886"/>
              <a:gd name="T10" fmla="*/ 249381 w 427511"/>
              <a:gd name="T11" fmla="*/ 380011 h 391886"/>
              <a:gd name="T12" fmla="*/ 380010 w 427511"/>
              <a:gd name="T13" fmla="*/ 391886 h 391886"/>
              <a:gd name="T14" fmla="*/ 427511 w 427511"/>
              <a:gd name="T15" fmla="*/ 356260 h 391886"/>
              <a:gd name="T16" fmla="*/ 427511 w 427511"/>
              <a:gd name="T17" fmla="*/ 237507 h 391886"/>
              <a:gd name="T18" fmla="*/ 368135 w 427511"/>
              <a:gd name="T19" fmla="*/ 59377 h 3918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27511" h="391886">
                <a:moveTo>
                  <a:pt x="368135" y="59377"/>
                </a:moveTo>
                <a:lnTo>
                  <a:pt x="273132" y="0"/>
                </a:lnTo>
                <a:lnTo>
                  <a:pt x="59376" y="106878"/>
                </a:lnTo>
                <a:lnTo>
                  <a:pt x="0" y="320634"/>
                </a:lnTo>
                <a:lnTo>
                  <a:pt x="59376" y="320634"/>
                </a:lnTo>
                <a:lnTo>
                  <a:pt x="249381" y="380011"/>
                </a:lnTo>
                <a:lnTo>
                  <a:pt x="380010" y="391886"/>
                </a:lnTo>
                <a:lnTo>
                  <a:pt x="427511" y="356260"/>
                </a:lnTo>
                <a:lnTo>
                  <a:pt x="427511" y="237507"/>
                </a:lnTo>
                <a:lnTo>
                  <a:pt x="368135" y="59377"/>
                </a:ln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0" name="Forme libre 30"/>
          <p:cNvSpPr>
            <a:spLocks/>
          </p:cNvSpPr>
          <p:nvPr/>
        </p:nvSpPr>
        <p:spPr bwMode="auto">
          <a:xfrm>
            <a:off x="5408590" y="3212004"/>
            <a:ext cx="401891" cy="273919"/>
          </a:xfrm>
          <a:custGeom>
            <a:avLst/>
            <a:gdLst>
              <a:gd name="T0" fmla="*/ 353961 w 434024"/>
              <a:gd name="T1" fmla="*/ 42138 h 324465"/>
              <a:gd name="T2" fmla="*/ 202264 w 434024"/>
              <a:gd name="T3" fmla="*/ 33711 h 324465"/>
              <a:gd name="T4" fmla="*/ 63207 w 434024"/>
              <a:gd name="T5" fmla="*/ 0 h 324465"/>
              <a:gd name="T6" fmla="*/ 0 w 434024"/>
              <a:gd name="T7" fmla="*/ 101132 h 324465"/>
              <a:gd name="T8" fmla="*/ 42138 w 434024"/>
              <a:gd name="T9" fmla="*/ 189622 h 324465"/>
              <a:gd name="T10" fmla="*/ 181194 w 434024"/>
              <a:gd name="T11" fmla="*/ 282326 h 324465"/>
              <a:gd name="T12" fmla="*/ 316037 w 434024"/>
              <a:gd name="T13" fmla="*/ 324465 h 324465"/>
              <a:gd name="T14" fmla="*/ 425596 w 434024"/>
              <a:gd name="T15" fmla="*/ 257043 h 324465"/>
              <a:gd name="T16" fmla="*/ 434024 w 434024"/>
              <a:gd name="T17" fmla="*/ 151698 h 324465"/>
              <a:gd name="T18" fmla="*/ 353961 w 434024"/>
              <a:gd name="T19" fmla="*/ 42138 h 3244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34024" h="324465">
                <a:moveTo>
                  <a:pt x="353961" y="42138"/>
                </a:moveTo>
                <a:lnTo>
                  <a:pt x="202264" y="33711"/>
                </a:lnTo>
                <a:lnTo>
                  <a:pt x="63207" y="0"/>
                </a:lnTo>
                <a:lnTo>
                  <a:pt x="0" y="101132"/>
                </a:lnTo>
                <a:lnTo>
                  <a:pt x="42138" y="189622"/>
                </a:lnTo>
                <a:lnTo>
                  <a:pt x="181194" y="282326"/>
                </a:lnTo>
                <a:lnTo>
                  <a:pt x="316037" y="324465"/>
                </a:lnTo>
                <a:lnTo>
                  <a:pt x="425596" y="257043"/>
                </a:lnTo>
                <a:lnTo>
                  <a:pt x="434024" y="151698"/>
                </a:lnTo>
                <a:lnTo>
                  <a:pt x="353961" y="42138"/>
                </a:ln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85" name="Forme libre 33"/>
          <p:cNvSpPr>
            <a:spLocks/>
          </p:cNvSpPr>
          <p:nvPr/>
        </p:nvSpPr>
        <p:spPr bwMode="auto">
          <a:xfrm>
            <a:off x="3323471" y="847305"/>
            <a:ext cx="1946691" cy="1547204"/>
          </a:xfrm>
          <a:custGeom>
            <a:avLst/>
            <a:gdLst>
              <a:gd name="T0" fmla="*/ 1504462 w 2102338"/>
              <a:gd name="T1" fmla="*/ 62523 h 1832708"/>
              <a:gd name="T2" fmla="*/ 1422400 w 2102338"/>
              <a:gd name="T3" fmla="*/ 0 h 1832708"/>
              <a:gd name="T4" fmla="*/ 1199662 w 2102338"/>
              <a:gd name="T5" fmla="*/ 70338 h 1832708"/>
              <a:gd name="T6" fmla="*/ 918308 w 2102338"/>
              <a:gd name="T7" fmla="*/ 336062 h 1832708"/>
              <a:gd name="T8" fmla="*/ 742462 w 2102338"/>
              <a:gd name="T9" fmla="*/ 437662 h 1832708"/>
              <a:gd name="T10" fmla="*/ 656492 w 2102338"/>
              <a:gd name="T11" fmla="*/ 527538 h 1832708"/>
              <a:gd name="T12" fmla="*/ 511908 w 2102338"/>
              <a:gd name="T13" fmla="*/ 863600 h 1832708"/>
              <a:gd name="T14" fmla="*/ 379046 w 2102338"/>
              <a:gd name="T15" fmla="*/ 824523 h 1832708"/>
              <a:gd name="T16" fmla="*/ 254000 w 2102338"/>
              <a:gd name="T17" fmla="*/ 793262 h 1832708"/>
              <a:gd name="T18" fmla="*/ 140677 w 2102338"/>
              <a:gd name="T19" fmla="*/ 898769 h 1832708"/>
              <a:gd name="T20" fmla="*/ 0 w 2102338"/>
              <a:gd name="T21" fmla="*/ 1117600 h 1832708"/>
              <a:gd name="T22" fmla="*/ 0 w 2102338"/>
              <a:gd name="T23" fmla="*/ 1254369 h 1832708"/>
              <a:gd name="T24" fmla="*/ 261815 w 2102338"/>
              <a:gd name="T25" fmla="*/ 1262185 h 1832708"/>
              <a:gd name="T26" fmla="*/ 386862 w 2102338"/>
              <a:gd name="T27" fmla="*/ 1367692 h 1832708"/>
              <a:gd name="T28" fmla="*/ 410308 w 2102338"/>
              <a:gd name="T29" fmla="*/ 1606062 h 1832708"/>
              <a:gd name="T30" fmla="*/ 625231 w 2102338"/>
              <a:gd name="T31" fmla="*/ 1692031 h 1832708"/>
              <a:gd name="T32" fmla="*/ 804985 w 2102338"/>
              <a:gd name="T33" fmla="*/ 1590431 h 1832708"/>
              <a:gd name="T34" fmla="*/ 1172308 w 2102338"/>
              <a:gd name="T35" fmla="*/ 1598246 h 1832708"/>
              <a:gd name="T36" fmla="*/ 1270000 w 2102338"/>
              <a:gd name="T37" fmla="*/ 1692031 h 1832708"/>
              <a:gd name="T38" fmla="*/ 1355969 w 2102338"/>
              <a:gd name="T39" fmla="*/ 1789723 h 1832708"/>
              <a:gd name="T40" fmla="*/ 1449754 w 2102338"/>
              <a:gd name="T41" fmla="*/ 1703754 h 1832708"/>
              <a:gd name="T42" fmla="*/ 1609969 w 2102338"/>
              <a:gd name="T43" fmla="*/ 1656862 h 1832708"/>
              <a:gd name="T44" fmla="*/ 1660769 w 2102338"/>
              <a:gd name="T45" fmla="*/ 1754554 h 1832708"/>
              <a:gd name="T46" fmla="*/ 1692031 w 2102338"/>
              <a:gd name="T47" fmla="*/ 1832708 h 1832708"/>
              <a:gd name="T48" fmla="*/ 1801446 w 2102338"/>
              <a:gd name="T49" fmla="*/ 1832708 h 1832708"/>
              <a:gd name="T50" fmla="*/ 2016369 w 2102338"/>
              <a:gd name="T51" fmla="*/ 1625600 h 1832708"/>
              <a:gd name="T52" fmla="*/ 2059354 w 2102338"/>
              <a:gd name="T53" fmla="*/ 1387231 h 1832708"/>
              <a:gd name="T54" fmla="*/ 2059354 w 2102338"/>
              <a:gd name="T55" fmla="*/ 1191846 h 1832708"/>
              <a:gd name="T56" fmla="*/ 2098431 w 2102338"/>
              <a:gd name="T57" fmla="*/ 863600 h 1832708"/>
              <a:gd name="T58" fmla="*/ 2102338 w 2102338"/>
              <a:gd name="T59" fmla="*/ 605692 h 1832708"/>
              <a:gd name="T60" fmla="*/ 1899138 w 2102338"/>
              <a:gd name="T61" fmla="*/ 316523 h 1832708"/>
              <a:gd name="T62" fmla="*/ 1660769 w 2102338"/>
              <a:gd name="T63" fmla="*/ 156308 h 1832708"/>
              <a:gd name="T64" fmla="*/ 1504462 w 2102338"/>
              <a:gd name="T65" fmla="*/ 62523 h 183270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02338" h="1832708">
                <a:moveTo>
                  <a:pt x="1504462" y="62523"/>
                </a:moveTo>
                <a:lnTo>
                  <a:pt x="1422400" y="0"/>
                </a:lnTo>
                <a:lnTo>
                  <a:pt x="1199662" y="70338"/>
                </a:lnTo>
                <a:lnTo>
                  <a:pt x="918308" y="336062"/>
                </a:lnTo>
                <a:lnTo>
                  <a:pt x="742462" y="437662"/>
                </a:lnTo>
                <a:lnTo>
                  <a:pt x="656492" y="527538"/>
                </a:lnTo>
                <a:lnTo>
                  <a:pt x="511908" y="863600"/>
                </a:lnTo>
                <a:lnTo>
                  <a:pt x="379046" y="824523"/>
                </a:lnTo>
                <a:lnTo>
                  <a:pt x="254000" y="793262"/>
                </a:lnTo>
                <a:lnTo>
                  <a:pt x="140677" y="898769"/>
                </a:lnTo>
                <a:lnTo>
                  <a:pt x="0" y="1117600"/>
                </a:lnTo>
                <a:lnTo>
                  <a:pt x="0" y="1254369"/>
                </a:lnTo>
                <a:lnTo>
                  <a:pt x="261815" y="1262185"/>
                </a:lnTo>
                <a:lnTo>
                  <a:pt x="386862" y="1367692"/>
                </a:lnTo>
                <a:lnTo>
                  <a:pt x="410308" y="1606062"/>
                </a:lnTo>
                <a:lnTo>
                  <a:pt x="625231" y="1692031"/>
                </a:lnTo>
                <a:lnTo>
                  <a:pt x="804985" y="1590431"/>
                </a:lnTo>
                <a:lnTo>
                  <a:pt x="1172308" y="1598246"/>
                </a:lnTo>
                <a:lnTo>
                  <a:pt x="1270000" y="1692031"/>
                </a:lnTo>
                <a:lnTo>
                  <a:pt x="1355969" y="1789723"/>
                </a:lnTo>
                <a:lnTo>
                  <a:pt x="1449754" y="1703754"/>
                </a:lnTo>
                <a:lnTo>
                  <a:pt x="1609969" y="1656862"/>
                </a:lnTo>
                <a:lnTo>
                  <a:pt x="1660769" y="1754554"/>
                </a:lnTo>
                <a:lnTo>
                  <a:pt x="1692031" y="1832708"/>
                </a:lnTo>
                <a:lnTo>
                  <a:pt x="1801446" y="1832708"/>
                </a:lnTo>
                <a:lnTo>
                  <a:pt x="2016369" y="1625600"/>
                </a:lnTo>
                <a:lnTo>
                  <a:pt x="2059354" y="1387231"/>
                </a:lnTo>
                <a:lnTo>
                  <a:pt x="2059354" y="1191846"/>
                </a:lnTo>
                <a:lnTo>
                  <a:pt x="2098431" y="863600"/>
                </a:lnTo>
                <a:cubicBezTo>
                  <a:pt x="2099733" y="777631"/>
                  <a:pt x="2101036" y="691661"/>
                  <a:pt x="2102338" y="605692"/>
                </a:cubicBezTo>
                <a:lnTo>
                  <a:pt x="1899138" y="316523"/>
                </a:lnTo>
                <a:lnTo>
                  <a:pt x="1660769" y="156308"/>
                </a:lnTo>
                <a:lnTo>
                  <a:pt x="1504462" y="62523"/>
                </a:ln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3" name="Forme libre 36"/>
          <p:cNvSpPr>
            <a:spLocks/>
          </p:cNvSpPr>
          <p:nvPr/>
        </p:nvSpPr>
        <p:spPr bwMode="auto">
          <a:xfrm>
            <a:off x="5319000" y="2725881"/>
            <a:ext cx="273934" cy="346243"/>
          </a:xfrm>
          <a:custGeom>
            <a:avLst/>
            <a:gdLst>
              <a:gd name="T0" fmla="*/ 168089 w 295836"/>
              <a:gd name="T1" fmla="*/ 201706 h 410135"/>
              <a:gd name="T2" fmla="*/ 161365 w 295836"/>
              <a:gd name="T3" fmla="*/ 73959 h 410135"/>
              <a:gd name="T4" fmla="*/ 80683 w 295836"/>
              <a:gd name="T5" fmla="*/ 0 h 410135"/>
              <a:gd name="T6" fmla="*/ 13447 w 295836"/>
              <a:gd name="T7" fmla="*/ 60512 h 410135"/>
              <a:gd name="T8" fmla="*/ 0 w 295836"/>
              <a:gd name="T9" fmla="*/ 161365 h 410135"/>
              <a:gd name="T10" fmla="*/ 13447 w 295836"/>
              <a:gd name="T11" fmla="*/ 242047 h 410135"/>
              <a:gd name="T12" fmla="*/ 73959 w 295836"/>
              <a:gd name="T13" fmla="*/ 356347 h 410135"/>
              <a:gd name="T14" fmla="*/ 188259 w 295836"/>
              <a:gd name="T15" fmla="*/ 410135 h 410135"/>
              <a:gd name="T16" fmla="*/ 255494 w 295836"/>
              <a:gd name="T17" fmla="*/ 410135 h 410135"/>
              <a:gd name="T18" fmla="*/ 295836 w 295836"/>
              <a:gd name="T19" fmla="*/ 282388 h 410135"/>
              <a:gd name="T20" fmla="*/ 168089 w 295836"/>
              <a:gd name="T21" fmla="*/ 201706 h 4101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5836" h="410135">
                <a:moveTo>
                  <a:pt x="168089" y="201706"/>
                </a:moveTo>
                <a:lnTo>
                  <a:pt x="161365" y="73959"/>
                </a:lnTo>
                <a:lnTo>
                  <a:pt x="80683" y="0"/>
                </a:lnTo>
                <a:lnTo>
                  <a:pt x="13447" y="60512"/>
                </a:lnTo>
                <a:lnTo>
                  <a:pt x="0" y="161365"/>
                </a:lnTo>
                <a:lnTo>
                  <a:pt x="13447" y="242047"/>
                </a:lnTo>
                <a:lnTo>
                  <a:pt x="73959" y="356347"/>
                </a:lnTo>
                <a:lnTo>
                  <a:pt x="188259" y="410135"/>
                </a:lnTo>
                <a:lnTo>
                  <a:pt x="255494" y="410135"/>
                </a:lnTo>
                <a:lnTo>
                  <a:pt x="295836" y="282388"/>
                </a:lnTo>
                <a:lnTo>
                  <a:pt x="168089" y="201706"/>
                </a:ln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4" name="Forme libre 38"/>
          <p:cNvSpPr>
            <a:spLocks/>
          </p:cNvSpPr>
          <p:nvPr/>
        </p:nvSpPr>
        <p:spPr bwMode="auto">
          <a:xfrm>
            <a:off x="3880440" y="4108624"/>
            <a:ext cx="761044" cy="690853"/>
          </a:xfrm>
          <a:custGeom>
            <a:avLst/>
            <a:gdLst>
              <a:gd name="T0" fmla="*/ 501675 w 821893"/>
              <a:gd name="T1" fmla="*/ 46254 h 818335"/>
              <a:gd name="T2" fmla="*/ 249059 w 821893"/>
              <a:gd name="T3" fmla="*/ 0 h 818335"/>
              <a:gd name="T4" fmla="*/ 74718 w 821893"/>
              <a:gd name="T5" fmla="*/ 0 h 818335"/>
              <a:gd name="T6" fmla="*/ 24906 w 821893"/>
              <a:gd name="T7" fmla="*/ 0 h 818335"/>
              <a:gd name="T8" fmla="*/ 3558 w 821893"/>
              <a:gd name="T9" fmla="*/ 39138 h 818335"/>
              <a:gd name="T10" fmla="*/ 0 w 821893"/>
              <a:gd name="T11" fmla="*/ 156551 h 818335"/>
              <a:gd name="T12" fmla="*/ 78276 w 821893"/>
              <a:gd name="T13" fmla="*/ 199247 h 818335"/>
              <a:gd name="T14" fmla="*/ 124529 w 821893"/>
              <a:gd name="T15" fmla="*/ 202805 h 818335"/>
              <a:gd name="T16" fmla="*/ 273964 w 821893"/>
              <a:gd name="T17" fmla="*/ 227710 h 818335"/>
              <a:gd name="T18" fmla="*/ 441189 w 821893"/>
              <a:gd name="T19" fmla="*/ 362914 h 818335"/>
              <a:gd name="T20" fmla="*/ 466095 w 821893"/>
              <a:gd name="T21" fmla="*/ 380703 h 818335"/>
              <a:gd name="T22" fmla="*/ 523023 w 821893"/>
              <a:gd name="T23" fmla="*/ 451863 h 818335"/>
              <a:gd name="T24" fmla="*/ 537255 w 821893"/>
              <a:gd name="T25" fmla="*/ 483885 h 818335"/>
              <a:gd name="T26" fmla="*/ 590624 w 821893"/>
              <a:gd name="T27" fmla="*/ 565718 h 818335"/>
              <a:gd name="T28" fmla="*/ 626204 w 821893"/>
              <a:gd name="T29" fmla="*/ 818335 h 818335"/>
              <a:gd name="T30" fmla="*/ 786313 w 821893"/>
              <a:gd name="T31" fmla="*/ 814777 h 818335"/>
              <a:gd name="T32" fmla="*/ 821893 w 821893"/>
              <a:gd name="T33" fmla="*/ 693805 h 818335"/>
              <a:gd name="T34" fmla="*/ 782755 w 821893"/>
              <a:gd name="T35" fmla="*/ 558602 h 818335"/>
              <a:gd name="T36" fmla="*/ 750733 w 821893"/>
              <a:gd name="T37" fmla="*/ 451863 h 818335"/>
              <a:gd name="T38" fmla="*/ 700922 w 821893"/>
              <a:gd name="T39" fmla="*/ 366472 h 818335"/>
              <a:gd name="T40" fmla="*/ 654668 w 821893"/>
              <a:gd name="T41" fmla="*/ 266848 h 818335"/>
              <a:gd name="T42" fmla="*/ 611972 w 821893"/>
              <a:gd name="T43" fmla="*/ 145877 h 818335"/>
              <a:gd name="T44" fmla="*/ 501675 w 821893"/>
              <a:gd name="T45" fmla="*/ 46254 h 8183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821893" h="818335">
                <a:moveTo>
                  <a:pt x="501675" y="46254"/>
                </a:moveTo>
                <a:lnTo>
                  <a:pt x="249059" y="0"/>
                </a:lnTo>
                <a:lnTo>
                  <a:pt x="74718" y="0"/>
                </a:lnTo>
                <a:lnTo>
                  <a:pt x="24906" y="0"/>
                </a:lnTo>
                <a:lnTo>
                  <a:pt x="3558" y="39138"/>
                </a:lnTo>
                <a:lnTo>
                  <a:pt x="0" y="156551"/>
                </a:lnTo>
                <a:lnTo>
                  <a:pt x="78276" y="199247"/>
                </a:lnTo>
                <a:cubicBezTo>
                  <a:pt x="115013" y="203329"/>
                  <a:pt x="99558" y="202805"/>
                  <a:pt x="124529" y="202805"/>
                </a:cubicBezTo>
                <a:lnTo>
                  <a:pt x="273964" y="227710"/>
                </a:lnTo>
                <a:lnTo>
                  <a:pt x="441189" y="362914"/>
                </a:lnTo>
                <a:lnTo>
                  <a:pt x="466095" y="380703"/>
                </a:lnTo>
                <a:lnTo>
                  <a:pt x="523023" y="451863"/>
                </a:lnTo>
                <a:lnTo>
                  <a:pt x="537255" y="483885"/>
                </a:lnTo>
                <a:lnTo>
                  <a:pt x="590624" y="565718"/>
                </a:lnTo>
                <a:lnTo>
                  <a:pt x="626204" y="818335"/>
                </a:lnTo>
                <a:lnTo>
                  <a:pt x="786313" y="814777"/>
                </a:lnTo>
                <a:lnTo>
                  <a:pt x="821893" y="693805"/>
                </a:lnTo>
                <a:lnTo>
                  <a:pt x="782755" y="558602"/>
                </a:lnTo>
                <a:lnTo>
                  <a:pt x="750733" y="451863"/>
                </a:lnTo>
                <a:lnTo>
                  <a:pt x="700922" y="366472"/>
                </a:lnTo>
                <a:lnTo>
                  <a:pt x="654668" y="266848"/>
                </a:lnTo>
                <a:lnTo>
                  <a:pt x="611972" y="145877"/>
                </a:lnTo>
                <a:lnTo>
                  <a:pt x="501675" y="46254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105" name="Forme libre 39"/>
          <p:cNvSpPr>
            <a:spLocks/>
          </p:cNvSpPr>
          <p:nvPr/>
        </p:nvSpPr>
        <p:spPr bwMode="auto">
          <a:xfrm>
            <a:off x="1867218" y="3694843"/>
            <a:ext cx="1281583" cy="877082"/>
          </a:xfrm>
          <a:custGeom>
            <a:avLst/>
            <a:gdLst>
              <a:gd name="T0" fmla="*/ 935747 w 1384052"/>
              <a:gd name="T1" fmla="*/ 74718 h 1038929"/>
              <a:gd name="T2" fmla="*/ 1120762 w 1384052"/>
              <a:gd name="T3" fmla="*/ 0 h 1038929"/>
              <a:gd name="T4" fmla="*/ 1287987 w 1384052"/>
              <a:gd name="T5" fmla="*/ 92508 h 1038929"/>
              <a:gd name="T6" fmla="*/ 1337799 w 1384052"/>
              <a:gd name="T7" fmla="*/ 277522 h 1038929"/>
              <a:gd name="T8" fmla="*/ 1384052 w 1384052"/>
              <a:gd name="T9" fmla="*/ 466095 h 1038929"/>
              <a:gd name="T10" fmla="*/ 1384052 w 1384052"/>
              <a:gd name="T11" fmla="*/ 540813 h 1038929"/>
              <a:gd name="T12" fmla="*/ 1323567 w 1384052"/>
              <a:gd name="T13" fmla="*/ 772081 h 1038929"/>
              <a:gd name="T14" fmla="*/ 1199038 w 1384052"/>
              <a:gd name="T15" fmla="*/ 928632 h 1038929"/>
              <a:gd name="T16" fmla="*/ 1163458 w 1384052"/>
              <a:gd name="T17" fmla="*/ 960654 h 1038929"/>
              <a:gd name="T18" fmla="*/ 1145668 w 1384052"/>
              <a:gd name="T19" fmla="*/ 967770 h 1038929"/>
              <a:gd name="T20" fmla="*/ 903726 w 1384052"/>
              <a:gd name="T21" fmla="*/ 1038929 h 1038929"/>
              <a:gd name="T22" fmla="*/ 686689 w 1384052"/>
              <a:gd name="T23" fmla="*/ 1038929 h 1038929"/>
              <a:gd name="T24" fmla="*/ 647551 w 1384052"/>
              <a:gd name="T25" fmla="*/ 1038929 h 1038929"/>
              <a:gd name="T26" fmla="*/ 466094 w 1384052"/>
              <a:gd name="T27" fmla="*/ 1024698 h 1038929"/>
              <a:gd name="T28" fmla="*/ 338007 w 1384052"/>
              <a:gd name="T29" fmla="*/ 1024698 h 1038929"/>
              <a:gd name="T30" fmla="*/ 302428 w 1384052"/>
              <a:gd name="T31" fmla="*/ 1006908 h 1038929"/>
              <a:gd name="T32" fmla="*/ 170782 w 1384052"/>
              <a:gd name="T33" fmla="*/ 974886 h 1038929"/>
              <a:gd name="T34" fmla="*/ 124529 w 1384052"/>
              <a:gd name="T35" fmla="*/ 964212 h 1038929"/>
              <a:gd name="T36" fmla="*/ 3557 w 1384052"/>
              <a:gd name="T37" fmla="*/ 910842 h 1038929"/>
              <a:gd name="T38" fmla="*/ 0 w 1384052"/>
              <a:gd name="T39" fmla="*/ 836125 h 1038929"/>
              <a:gd name="T40" fmla="*/ 10673 w 1384052"/>
              <a:gd name="T41" fmla="*/ 793429 h 1038929"/>
              <a:gd name="T42" fmla="*/ 85391 w 1384052"/>
              <a:gd name="T43" fmla="*/ 704480 h 1038929"/>
              <a:gd name="T44" fmla="*/ 199246 w 1384052"/>
              <a:gd name="T45" fmla="*/ 768523 h 1038929"/>
              <a:gd name="T46" fmla="*/ 252616 w 1384052"/>
              <a:gd name="T47" fmla="*/ 768523 h 1038929"/>
              <a:gd name="T48" fmla="*/ 370029 w 1384052"/>
              <a:gd name="T49" fmla="*/ 761407 h 1038929"/>
              <a:gd name="T50" fmla="*/ 466094 w 1384052"/>
              <a:gd name="T51" fmla="*/ 704480 h 1038929"/>
              <a:gd name="T52" fmla="*/ 494558 w 1384052"/>
              <a:gd name="T53" fmla="*/ 676016 h 1038929"/>
              <a:gd name="T54" fmla="*/ 537254 w 1384052"/>
              <a:gd name="T55" fmla="*/ 672458 h 1038929"/>
              <a:gd name="T56" fmla="*/ 590624 w 1384052"/>
              <a:gd name="T57" fmla="*/ 661784 h 1038929"/>
              <a:gd name="T58" fmla="*/ 629761 w 1384052"/>
              <a:gd name="T59" fmla="*/ 676016 h 1038929"/>
              <a:gd name="T60" fmla="*/ 697363 w 1384052"/>
              <a:gd name="T61" fmla="*/ 683132 h 1038929"/>
              <a:gd name="T62" fmla="*/ 725827 w 1384052"/>
              <a:gd name="T63" fmla="*/ 708038 h 1038929"/>
              <a:gd name="T64" fmla="*/ 793428 w 1384052"/>
              <a:gd name="T65" fmla="*/ 732943 h 1038929"/>
              <a:gd name="T66" fmla="*/ 875262 w 1384052"/>
              <a:gd name="T67" fmla="*/ 718712 h 1038929"/>
              <a:gd name="T68" fmla="*/ 910842 w 1384052"/>
              <a:gd name="T69" fmla="*/ 647552 h 1038929"/>
              <a:gd name="T70" fmla="*/ 932189 w 1384052"/>
              <a:gd name="T71" fmla="*/ 590624 h 1038929"/>
              <a:gd name="T72" fmla="*/ 992675 w 1384052"/>
              <a:gd name="T73" fmla="*/ 555045 h 1038929"/>
              <a:gd name="T74" fmla="*/ 1092298 w 1384052"/>
              <a:gd name="T75" fmla="*/ 523023 h 1038929"/>
              <a:gd name="T76" fmla="*/ 1138552 w 1384052"/>
              <a:gd name="T77" fmla="*/ 455421 h 1038929"/>
              <a:gd name="T78" fmla="*/ 1131436 w 1384052"/>
              <a:gd name="T79" fmla="*/ 430515 h 1038929"/>
              <a:gd name="T80" fmla="*/ 1106530 w 1384052"/>
              <a:gd name="T81" fmla="*/ 370030 h 1038929"/>
              <a:gd name="T82" fmla="*/ 1088740 w 1384052"/>
              <a:gd name="T83" fmla="*/ 341566 h 1038929"/>
              <a:gd name="T84" fmla="*/ 1042487 w 1384052"/>
              <a:gd name="T85" fmla="*/ 288196 h 1038929"/>
              <a:gd name="T86" fmla="*/ 1017581 w 1384052"/>
              <a:gd name="T87" fmla="*/ 259733 h 1038929"/>
              <a:gd name="T88" fmla="*/ 967769 w 1384052"/>
              <a:gd name="T89" fmla="*/ 231269 h 1038929"/>
              <a:gd name="T90" fmla="*/ 949979 w 1384052"/>
              <a:gd name="T91" fmla="*/ 206363 h 1038929"/>
              <a:gd name="T92" fmla="*/ 893052 w 1384052"/>
              <a:gd name="T93" fmla="*/ 156551 h 1038929"/>
              <a:gd name="T94" fmla="*/ 935747 w 1384052"/>
              <a:gd name="T95" fmla="*/ 74718 h 10389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384052" h="1038929">
                <a:moveTo>
                  <a:pt x="935747" y="74718"/>
                </a:moveTo>
                <a:lnTo>
                  <a:pt x="1120762" y="0"/>
                </a:lnTo>
                <a:lnTo>
                  <a:pt x="1287987" y="92508"/>
                </a:lnTo>
                <a:lnTo>
                  <a:pt x="1337799" y="277522"/>
                </a:lnTo>
                <a:lnTo>
                  <a:pt x="1384052" y="466095"/>
                </a:lnTo>
                <a:lnTo>
                  <a:pt x="1384052" y="540813"/>
                </a:lnTo>
                <a:lnTo>
                  <a:pt x="1323567" y="772081"/>
                </a:lnTo>
                <a:lnTo>
                  <a:pt x="1199038" y="928632"/>
                </a:lnTo>
                <a:cubicBezTo>
                  <a:pt x="1178046" y="953123"/>
                  <a:pt x="1185623" y="950803"/>
                  <a:pt x="1163458" y="960654"/>
                </a:cubicBezTo>
                <a:cubicBezTo>
                  <a:pt x="1157622" y="963248"/>
                  <a:pt x="1145668" y="967770"/>
                  <a:pt x="1145668" y="967770"/>
                </a:cubicBezTo>
                <a:lnTo>
                  <a:pt x="903726" y="1038929"/>
                </a:lnTo>
                <a:lnTo>
                  <a:pt x="686689" y="1038929"/>
                </a:lnTo>
                <a:lnTo>
                  <a:pt x="647551" y="1038929"/>
                </a:lnTo>
                <a:lnTo>
                  <a:pt x="466094" y="1024698"/>
                </a:lnTo>
                <a:lnTo>
                  <a:pt x="338007" y="1024698"/>
                </a:lnTo>
                <a:lnTo>
                  <a:pt x="302428" y="1006908"/>
                </a:lnTo>
                <a:lnTo>
                  <a:pt x="170782" y="974886"/>
                </a:lnTo>
                <a:cubicBezTo>
                  <a:pt x="128304" y="971024"/>
                  <a:pt x="140908" y="980591"/>
                  <a:pt x="124529" y="964212"/>
                </a:cubicBezTo>
                <a:lnTo>
                  <a:pt x="3557" y="910842"/>
                </a:lnTo>
                <a:lnTo>
                  <a:pt x="0" y="836125"/>
                </a:lnTo>
                <a:lnTo>
                  <a:pt x="10673" y="793429"/>
                </a:lnTo>
                <a:lnTo>
                  <a:pt x="85391" y="704480"/>
                </a:lnTo>
                <a:lnTo>
                  <a:pt x="199246" y="768523"/>
                </a:lnTo>
                <a:lnTo>
                  <a:pt x="252616" y="768523"/>
                </a:lnTo>
                <a:lnTo>
                  <a:pt x="370029" y="761407"/>
                </a:lnTo>
                <a:lnTo>
                  <a:pt x="466094" y="704480"/>
                </a:lnTo>
                <a:lnTo>
                  <a:pt x="494558" y="676016"/>
                </a:lnTo>
                <a:cubicBezTo>
                  <a:pt x="530116" y="672065"/>
                  <a:pt x="515840" y="672458"/>
                  <a:pt x="537254" y="672458"/>
                </a:cubicBezTo>
                <a:lnTo>
                  <a:pt x="590624" y="661784"/>
                </a:lnTo>
                <a:cubicBezTo>
                  <a:pt x="624813" y="676979"/>
                  <a:pt x="610965" y="676016"/>
                  <a:pt x="629761" y="676016"/>
                </a:cubicBezTo>
                <a:lnTo>
                  <a:pt x="697363" y="683132"/>
                </a:lnTo>
                <a:cubicBezTo>
                  <a:pt x="723542" y="705572"/>
                  <a:pt x="714537" y="696748"/>
                  <a:pt x="725827" y="708038"/>
                </a:cubicBezTo>
                <a:lnTo>
                  <a:pt x="793428" y="732943"/>
                </a:lnTo>
                <a:lnTo>
                  <a:pt x="875262" y="718712"/>
                </a:lnTo>
                <a:lnTo>
                  <a:pt x="910842" y="647552"/>
                </a:lnTo>
                <a:lnTo>
                  <a:pt x="932189" y="590624"/>
                </a:lnTo>
                <a:lnTo>
                  <a:pt x="992675" y="555045"/>
                </a:lnTo>
                <a:lnTo>
                  <a:pt x="1092298" y="523023"/>
                </a:lnTo>
                <a:lnTo>
                  <a:pt x="1138552" y="455421"/>
                </a:lnTo>
                <a:lnTo>
                  <a:pt x="1131436" y="430515"/>
                </a:lnTo>
                <a:lnTo>
                  <a:pt x="1106530" y="370030"/>
                </a:lnTo>
                <a:lnTo>
                  <a:pt x="1088740" y="341566"/>
                </a:lnTo>
                <a:lnTo>
                  <a:pt x="1042487" y="288196"/>
                </a:lnTo>
                <a:cubicBezTo>
                  <a:pt x="1016742" y="262452"/>
                  <a:pt x="1017581" y="275032"/>
                  <a:pt x="1017581" y="259733"/>
                </a:cubicBezTo>
                <a:lnTo>
                  <a:pt x="967769" y="231269"/>
                </a:lnTo>
                <a:lnTo>
                  <a:pt x="949979" y="206363"/>
                </a:lnTo>
                <a:lnTo>
                  <a:pt x="893052" y="156551"/>
                </a:lnTo>
                <a:lnTo>
                  <a:pt x="935747" y="74718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106" name="Forme libre 40"/>
          <p:cNvSpPr>
            <a:spLocks/>
          </p:cNvSpPr>
          <p:nvPr/>
        </p:nvSpPr>
        <p:spPr bwMode="auto">
          <a:xfrm>
            <a:off x="3544933" y="396770"/>
            <a:ext cx="1184319" cy="1961150"/>
          </a:xfrm>
          <a:custGeom>
            <a:avLst/>
            <a:gdLst>
              <a:gd name="T0" fmla="*/ 705678 w 1279011"/>
              <a:gd name="T1" fmla="*/ 37040 h 2323040"/>
              <a:gd name="T2" fmla="*/ 1003852 w 1279011"/>
              <a:gd name="T3" fmla="*/ 7223 h 2323040"/>
              <a:gd name="T4" fmla="*/ 1262269 w 1279011"/>
              <a:gd name="T5" fmla="*/ 156310 h 2323040"/>
              <a:gd name="T6" fmla="*/ 1252330 w 1279011"/>
              <a:gd name="T7" fmla="*/ 444544 h 2323040"/>
              <a:gd name="T8" fmla="*/ 1242391 w 1279011"/>
              <a:gd name="T9" fmla="*/ 693023 h 2323040"/>
              <a:gd name="T10" fmla="*/ 1033669 w 1279011"/>
              <a:gd name="T11" fmla="*/ 891805 h 2323040"/>
              <a:gd name="T12" fmla="*/ 824948 w 1279011"/>
              <a:gd name="T13" fmla="*/ 951440 h 2323040"/>
              <a:gd name="T14" fmla="*/ 665921 w 1279011"/>
              <a:gd name="T15" fmla="*/ 1011075 h 2323040"/>
              <a:gd name="T16" fmla="*/ 616226 w 1279011"/>
              <a:gd name="T17" fmla="*/ 1050831 h 2323040"/>
              <a:gd name="T18" fmla="*/ 695739 w 1279011"/>
              <a:gd name="T19" fmla="*/ 1219796 h 2323040"/>
              <a:gd name="T20" fmla="*/ 655982 w 1279011"/>
              <a:gd name="T21" fmla="*/ 1259553 h 2323040"/>
              <a:gd name="T22" fmla="*/ 556591 w 1279011"/>
              <a:gd name="T23" fmla="*/ 1289370 h 2323040"/>
              <a:gd name="T24" fmla="*/ 506895 w 1279011"/>
              <a:gd name="T25" fmla="*/ 1458336 h 2323040"/>
              <a:gd name="T26" fmla="*/ 337930 w 1279011"/>
              <a:gd name="T27" fmla="*/ 1537849 h 2323040"/>
              <a:gd name="T28" fmla="*/ 288235 w 1279011"/>
              <a:gd name="T29" fmla="*/ 1597483 h 2323040"/>
              <a:gd name="T30" fmla="*/ 168965 w 1279011"/>
              <a:gd name="T31" fmla="*/ 1716753 h 2323040"/>
              <a:gd name="T32" fmla="*/ 159026 w 1279011"/>
              <a:gd name="T33" fmla="*/ 2154075 h 2323040"/>
              <a:gd name="T34" fmla="*/ 0 w 1279011"/>
              <a:gd name="T35" fmla="*/ 2323040 h 232304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279011" h="2323040">
                <a:moveTo>
                  <a:pt x="705678" y="37040"/>
                </a:moveTo>
                <a:cubicBezTo>
                  <a:pt x="808382" y="12192"/>
                  <a:pt x="911087" y="-12655"/>
                  <a:pt x="1003852" y="7223"/>
                </a:cubicBezTo>
                <a:cubicBezTo>
                  <a:pt x="1096617" y="27101"/>
                  <a:pt x="1220856" y="83423"/>
                  <a:pt x="1262269" y="156310"/>
                </a:cubicBezTo>
                <a:cubicBezTo>
                  <a:pt x="1303682" y="229197"/>
                  <a:pt x="1255643" y="355092"/>
                  <a:pt x="1252330" y="444544"/>
                </a:cubicBezTo>
                <a:cubicBezTo>
                  <a:pt x="1249017" y="533996"/>
                  <a:pt x="1278835" y="618480"/>
                  <a:pt x="1242391" y="693023"/>
                </a:cubicBezTo>
                <a:cubicBezTo>
                  <a:pt x="1205948" y="767567"/>
                  <a:pt x="1103243" y="848736"/>
                  <a:pt x="1033669" y="891805"/>
                </a:cubicBezTo>
                <a:cubicBezTo>
                  <a:pt x="964095" y="934874"/>
                  <a:pt x="886239" y="931562"/>
                  <a:pt x="824948" y="951440"/>
                </a:cubicBezTo>
                <a:cubicBezTo>
                  <a:pt x="763657" y="971318"/>
                  <a:pt x="700708" y="994510"/>
                  <a:pt x="665921" y="1011075"/>
                </a:cubicBezTo>
                <a:cubicBezTo>
                  <a:pt x="631134" y="1027640"/>
                  <a:pt x="611256" y="1016044"/>
                  <a:pt x="616226" y="1050831"/>
                </a:cubicBezTo>
                <a:cubicBezTo>
                  <a:pt x="621196" y="1085618"/>
                  <a:pt x="689113" y="1185009"/>
                  <a:pt x="695739" y="1219796"/>
                </a:cubicBezTo>
                <a:cubicBezTo>
                  <a:pt x="702365" y="1254583"/>
                  <a:pt x="679173" y="1247957"/>
                  <a:pt x="655982" y="1259553"/>
                </a:cubicBezTo>
                <a:cubicBezTo>
                  <a:pt x="632791" y="1271149"/>
                  <a:pt x="581439" y="1256240"/>
                  <a:pt x="556591" y="1289370"/>
                </a:cubicBezTo>
                <a:cubicBezTo>
                  <a:pt x="531743" y="1322500"/>
                  <a:pt x="543338" y="1416923"/>
                  <a:pt x="506895" y="1458336"/>
                </a:cubicBezTo>
                <a:cubicBezTo>
                  <a:pt x="470451" y="1499749"/>
                  <a:pt x="374373" y="1514658"/>
                  <a:pt x="337930" y="1537849"/>
                </a:cubicBezTo>
                <a:cubicBezTo>
                  <a:pt x="301487" y="1561040"/>
                  <a:pt x="316396" y="1567666"/>
                  <a:pt x="288235" y="1597483"/>
                </a:cubicBezTo>
                <a:cubicBezTo>
                  <a:pt x="260074" y="1627300"/>
                  <a:pt x="190500" y="1623988"/>
                  <a:pt x="168965" y="1716753"/>
                </a:cubicBezTo>
                <a:cubicBezTo>
                  <a:pt x="147430" y="1809518"/>
                  <a:pt x="187187" y="2053027"/>
                  <a:pt x="159026" y="2154075"/>
                </a:cubicBezTo>
                <a:cubicBezTo>
                  <a:pt x="130865" y="2255123"/>
                  <a:pt x="65432" y="2289081"/>
                  <a:pt x="0" y="232304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7" name="Forme libre 41"/>
          <p:cNvSpPr>
            <a:spLocks/>
          </p:cNvSpPr>
          <p:nvPr/>
        </p:nvSpPr>
        <p:spPr bwMode="auto">
          <a:xfrm>
            <a:off x="4364024" y="621028"/>
            <a:ext cx="874312" cy="1770455"/>
          </a:xfrm>
          <a:custGeom>
            <a:avLst/>
            <a:gdLst>
              <a:gd name="T0" fmla="*/ 944218 w 944218"/>
              <a:gd name="T1" fmla="*/ 0 h 2097156"/>
              <a:gd name="T2" fmla="*/ 586409 w 944218"/>
              <a:gd name="T3" fmla="*/ 238539 h 2097156"/>
              <a:gd name="T4" fmla="*/ 387626 w 944218"/>
              <a:gd name="T5" fmla="*/ 318052 h 2097156"/>
              <a:gd name="T6" fmla="*/ 566531 w 944218"/>
              <a:gd name="T7" fmla="*/ 536713 h 2097156"/>
              <a:gd name="T8" fmla="*/ 685800 w 944218"/>
              <a:gd name="T9" fmla="*/ 815009 h 2097156"/>
              <a:gd name="T10" fmla="*/ 755374 w 944218"/>
              <a:gd name="T11" fmla="*/ 934278 h 2097156"/>
              <a:gd name="T12" fmla="*/ 725557 w 944218"/>
              <a:gd name="T13" fmla="*/ 1202635 h 2097156"/>
              <a:gd name="T14" fmla="*/ 775253 w 944218"/>
              <a:gd name="T15" fmla="*/ 1560443 h 2097156"/>
              <a:gd name="T16" fmla="*/ 715618 w 944218"/>
              <a:gd name="T17" fmla="*/ 1769165 h 2097156"/>
              <a:gd name="T18" fmla="*/ 705679 w 944218"/>
              <a:gd name="T19" fmla="*/ 1878496 h 2097156"/>
              <a:gd name="T20" fmla="*/ 387626 w 944218"/>
              <a:gd name="T21" fmla="*/ 1838739 h 2097156"/>
              <a:gd name="T22" fmla="*/ 149087 w 944218"/>
              <a:gd name="T23" fmla="*/ 1987826 h 2097156"/>
              <a:gd name="T24" fmla="*/ 0 w 944218"/>
              <a:gd name="T25" fmla="*/ 2097156 h 20971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44218" h="2097156">
                <a:moveTo>
                  <a:pt x="944218" y="0"/>
                </a:moveTo>
                <a:cubicBezTo>
                  <a:pt x="811696" y="92765"/>
                  <a:pt x="679174" y="185530"/>
                  <a:pt x="586409" y="238539"/>
                </a:cubicBezTo>
                <a:cubicBezTo>
                  <a:pt x="493644" y="291548"/>
                  <a:pt x="390939" y="268356"/>
                  <a:pt x="387626" y="318052"/>
                </a:cubicBezTo>
                <a:cubicBezTo>
                  <a:pt x="384313" y="367748"/>
                  <a:pt x="516835" y="453887"/>
                  <a:pt x="566531" y="536713"/>
                </a:cubicBezTo>
                <a:cubicBezTo>
                  <a:pt x="616227" y="619539"/>
                  <a:pt x="654326" y="748748"/>
                  <a:pt x="685800" y="815009"/>
                </a:cubicBezTo>
                <a:cubicBezTo>
                  <a:pt x="717274" y="881270"/>
                  <a:pt x="748748" y="869674"/>
                  <a:pt x="755374" y="934278"/>
                </a:cubicBezTo>
                <a:cubicBezTo>
                  <a:pt x="762000" y="998882"/>
                  <a:pt x="722244" y="1098274"/>
                  <a:pt x="725557" y="1202635"/>
                </a:cubicBezTo>
                <a:cubicBezTo>
                  <a:pt x="728870" y="1306996"/>
                  <a:pt x="776909" y="1466021"/>
                  <a:pt x="775253" y="1560443"/>
                </a:cubicBezTo>
                <a:cubicBezTo>
                  <a:pt x="773597" y="1654865"/>
                  <a:pt x="727214" y="1716156"/>
                  <a:pt x="715618" y="1769165"/>
                </a:cubicBezTo>
                <a:cubicBezTo>
                  <a:pt x="704022" y="1822174"/>
                  <a:pt x="760344" y="1866900"/>
                  <a:pt x="705679" y="1878496"/>
                </a:cubicBezTo>
                <a:cubicBezTo>
                  <a:pt x="651014" y="1890092"/>
                  <a:pt x="480391" y="1820517"/>
                  <a:pt x="387626" y="1838739"/>
                </a:cubicBezTo>
                <a:cubicBezTo>
                  <a:pt x="294861" y="1856961"/>
                  <a:pt x="213691" y="1944757"/>
                  <a:pt x="149087" y="1987826"/>
                </a:cubicBezTo>
                <a:cubicBezTo>
                  <a:pt x="84483" y="2030895"/>
                  <a:pt x="42241" y="2064025"/>
                  <a:pt x="0" y="209715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8" name="Freeform 70"/>
          <p:cNvSpPr>
            <a:spLocks noChangeArrowheads="1"/>
          </p:cNvSpPr>
          <p:nvPr/>
        </p:nvSpPr>
        <p:spPr bwMode="auto">
          <a:xfrm>
            <a:off x="2490641" y="549458"/>
            <a:ext cx="2190254" cy="1700708"/>
          </a:xfrm>
          <a:custGeom>
            <a:avLst/>
            <a:gdLst>
              <a:gd name="T0" fmla="*/ 730521 w 6573"/>
              <a:gd name="T1" fmla="*/ 1421434 h 5601"/>
              <a:gd name="T2" fmla="*/ 656029 w 6573"/>
              <a:gd name="T3" fmla="*/ 1470710 h 5601"/>
              <a:gd name="T4" fmla="*/ 594133 w 6573"/>
              <a:gd name="T5" fmla="*/ 1544803 h 5601"/>
              <a:gd name="T6" fmla="*/ 705690 w 6573"/>
              <a:gd name="T7" fmla="*/ 1557032 h 5601"/>
              <a:gd name="T8" fmla="*/ 656029 w 6573"/>
              <a:gd name="T9" fmla="*/ 1618896 h 5601"/>
              <a:gd name="T10" fmla="*/ 618963 w 6573"/>
              <a:gd name="T11" fmla="*/ 1692989 h 5601"/>
              <a:gd name="T12" fmla="*/ 680860 w 6573"/>
              <a:gd name="T13" fmla="*/ 1692989 h 5601"/>
              <a:gd name="T14" fmla="*/ 705690 w 6573"/>
              <a:gd name="T15" fmla="*/ 1754853 h 5601"/>
              <a:gd name="T16" fmla="*/ 767946 w 6573"/>
              <a:gd name="T17" fmla="*/ 1791899 h 5601"/>
              <a:gd name="T18" fmla="*/ 829842 w 6573"/>
              <a:gd name="T19" fmla="*/ 1865992 h 5601"/>
              <a:gd name="T20" fmla="*/ 705690 w 6573"/>
              <a:gd name="T21" fmla="*/ 1878581 h 5601"/>
              <a:gd name="T22" fmla="*/ 594133 w 6573"/>
              <a:gd name="T23" fmla="*/ 1903039 h 5601"/>
              <a:gd name="T24" fmla="*/ 507406 w 6573"/>
              <a:gd name="T25" fmla="*/ 1878581 h 5601"/>
              <a:gd name="T26" fmla="*/ 495171 w 6573"/>
              <a:gd name="T27" fmla="*/ 1841175 h 5601"/>
              <a:gd name="T28" fmla="*/ 408444 w 6573"/>
              <a:gd name="T29" fmla="*/ 1927856 h 5601"/>
              <a:gd name="T30" fmla="*/ 210519 w 6573"/>
              <a:gd name="T31" fmla="*/ 1927856 h 5601"/>
              <a:gd name="T32" fmla="*/ 86727 w 6573"/>
              <a:gd name="T33" fmla="*/ 2014178 h 5601"/>
              <a:gd name="T34" fmla="*/ 173094 w 6573"/>
              <a:gd name="T35" fmla="*/ 1903039 h 5601"/>
              <a:gd name="T36" fmla="*/ 185689 w 6573"/>
              <a:gd name="T37" fmla="*/ 1742264 h 5601"/>
              <a:gd name="T38" fmla="*/ 123793 w 6573"/>
              <a:gd name="T39" fmla="*/ 1557032 h 5601"/>
              <a:gd name="T40" fmla="*/ 49301 w 6573"/>
              <a:gd name="T41" fmla="*/ 1396257 h 5601"/>
              <a:gd name="T42" fmla="*/ 86727 w 6573"/>
              <a:gd name="T43" fmla="*/ 1297706 h 5601"/>
              <a:gd name="T44" fmla="*/ 235350 w 6573"/>
              <a:gd name="T45" fmla="*/ 1210665 h 5601"/>
              <a:gd name="T46" fmla="*/ 247585 w 6573"/>
              <a:gd name="T47" fmla="*/ 1124703 h 5601"/>
              <a:gd name="T48" fmla="*/ 284651 w 6573"/>
              <a:gd name="T49" fmla="*/ 951340 h 5601"/>
              <a:gd name="T50" fmla="*/ 309482 w 6573"/>
              <a:gd name="T51" fmla="*/ 877247 h 5601"/>
              <a:gd name="T52" fmla="*/ 359143 w 6573"/>
              <a:gd name="T53" fmla="*/ 729061 h 5601"/>
              <a:gd name="T54" fmla="*/ 520361 w 6573"/>
              <a:gd name="T55" fmla="*/ 642739 h 5601"/>
              <a:gd name="T56" fmla="*/ 742756 w 6573"/>
              <a:gd name="T57" fmla="*/ 568646 h 5601"/>
              <a:gd name="T58" fmla="*/ 978106 w 6573"/>
              <a:gd name="T59" fmla="*/ 593104 h 5601"/>
              <a:gd name="T60" fmla="*/ 953635 w 6573"/>
              <a:gd name="T61" fmla="*/ 692374 h 5601"/>
              <a:gd name="T62" fmla="*/ 891739 w 6573"/>
              <a:gd name="T63" fmla="*/ 889835 h 5601"/>
              <a:gd name="T64" fmla="*/ 841718 w 6573"/>
              <a:gd name="T65" fmla="*/ 1050610 h 5601"/>
              <a:gd name="T66" fmla="*/ 854313 w 6573"/>
              <a:gd name="T67" fmla="*/ 1285118 h 5601"/>
              <a:gd name="T68" fmla="*/ 755351 w 6573"/>
              <a:gd name="T69" fmla="*/ 1371799 h 5601"/>
              <a:gd name="T70" fmla="*/ 1423975 w 6573"/>
              <a:gd name="T71" fmla="*/ 494553 h 5601"/>
              <a:gd name="T72" fmla="*/ 1634854 w 6573"/>
              <a:gd name="T73" fmla="*/ 469375 h 5601"/>
              <a:gd name="T74" fmla="*/ 1795353 w 6573"/>
              <a:gd name="T75" fmla="*/ 445277 h 5601"/>
              <a:gd name="T76" fmla="*/ 1919146 w 6573"/>
              <a:gd name="T77" fmla="*/ 593104 h 5601"/>
              <a:gd name="T78" fmla="*/ 2092599 w 6573"/>
              <a:gd name="T79" fmla="*/ 642739 h 5601"/>
              <a:gd name="T80" fmla="*/ 2228987 w 6573"/>
              <a:gd name="T81" fmla="*/ 593104 h 5601"/>
              <a:gd name="T82" fmla="*/ 2290524 w 6573"/>
              <a:gd name="T83" fmla="*/ 481964 h 5601"/>
              <a:gd name="T84" fmla="*/ 2290524 w 6573"/>
              <a:gd name="T85" fmla="*/ 432689 h 5601"/>
              <a:gd name="T86" fmla="*/ 2340545 w 6573"/>
              <a:gd name="T87" fmla="*/ 383054 h 5601"/>
              <a:gd name="T88" fmla="*/ 2228987 w 6573"/>
              <a:gd name="T89" fmla="*/ 358596 h 5601"/>
              <a:gd name="T90" fmla="*/ 2266053 w 6573"/>
              <a:gd name="T91" fmla="*/ 222279 h 5601"/>
              <a:gd name="T92" fmla="*/ 2203797 w 6573"/>
              <a:gd name="T93" fmla="*/ 185592 h 5601"/>
              <a:gd name="T94" fmla="*/ 2105195 w 6573"/>
              <a:gd name="T95" fmla="*/ 197821 h 5601"/>
              <a:gd name="T96" fmla="*/ 2241223 w 6573"/>
              <a:gd name="T97" fmla="*/ 49275 h 5601"/>
              <a:gd name="T98" fmla="*/ 2105195 w 6573"/>
              <a:gd name="T99" fmla="*/ 111499 h 5601"/>
              <a:gd name="T100" fmla="*/ 2018468 w 6573"/>
              <a:gd name="T101" fmla="*/ 271914 h 5601"/>
              <a:gd name="T102" fmla="*/ 1981402 w 6573"/>
              <a:gd name="T103" fmla="*/ 259685 h 5601"/>
              <a:gd name="T104" fmla="*/ 1906910 w 6573"/>
              <a:gd name="T105" fmla="*/ 309320 h 5601"/>
              <a:gd name="T106" fmla="*/ 1869845 w 6573"/>
              <a:gd name="T107" fmla="*/ 333418 h 5601"/>
              <a:gd name="T108" fmla="*/ 1733457 w 6573"/>
              <a:gd name="T109" fmla="*/ 370825 h 5601"/>
              <a:gd name="T110" fmla="*/ 1609664 w 6573"/>
              <a:gd name="T111" fmla="*/ 395642 h 5601"/>
              <a:gd name="T112" fmla="*/ 1461041 w 6573"/>
              <a:gd name="T113" fmla="*/ 445277 h 560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573" h="5601">
                <a:moveTo>
                  <a:pt x="2099" y="3814"/>
                </a:moveTo>
                <a:lnTo>
                  <a:pt x="2064" y="3779"/>
                </a:lnTo>
                <a:lnTo>
                  <a:pt x="1995" y="3779"/>
                </a:lnTo>
                <a:lnTo>
                  <a:pt x="1961" y="3745"/>
                </a:lnTo>
                <a:lnTo>
                  <a:pt x="1961" y="3814"/>
                </a:lnTo>
                <a:lnTo>
                  <a:pt x="1961" y="3882"/>
                </a:lnTo>
                <a:lnTo>
                  <a:pt x="1995" y="3916"/>
                </a:lnTo>
                <a:lnTo>
                  <a:pt x="2030" y="3952"/>
                </a:lnTo>
                <a:lnTo>
                  <a:pt x="2030" y="4020"/>
                </a:lnTo>
                <a:lnTo>
                  <a:pt x="2030" y="4089"/>
                </a:lnTo>
                <a:lnTo>
                  <a:pt x="1995" y="4157"/>
                </a:lnTo>
                <a:lnTo>
                  <a:pt x="1961" y="4123"/>
                </a:lnTo>
                <a:lnTo>
                  <a:pt x="1927" y="4089"/>
                </a:lnTo>
                <a:lnTo>
                  <a:pt x="1892" y="4089"/>
                </a:lnTo>
                <a:lnTo>
                  <a:pt x="1858" y="4089"/>
                </a:lnTo>
                <a:lnTo>
                  <a:pt x="1823" y="4089"/>
                </a:lnTo>
                <a:lnTo>
                  <a:pt x="1755" y="4089"/>
                </a:lnTo>
                <a:lnTo>
                  <a:pt x="1720" y="4123"/>
                </a:lnTo>
                <a:lnTo>
                  <a:pt x="1686" y="4157"/>
                </a:lnTo>
                <a:lnTo>
                  <a:pt x="1617" y="4226"/>
                </a:lnTo>
                <a:lnTo>
                  <a:pt x="1583" y="4295"/>
                </a:lnTo>
                <a:lnTo>
                  <a:pt x="1617" y="4295"/>
                </a:lnTo>
                <a:lnTo>
                  <a:pt x="1617" y="4329"/>
                </a:lnTo>
                <a:lnTo>
                  <a:pt x="1651" y="4295"/>
                </a:lnTo>
                <a:lnTo>
                  <a:pt x="1686" y="4295"/>
                </a:lnTo>
                <a:lnTo>
                  <a:pt x="1755" y="4260"/>
                </a:lnTo>
                <a:lnTo>
                  <a:pt x="1823" y="4260"/>
                </a:lnTo>
                <a:lnTo>
                  <a:pt x="1858" y="4260"/>
                </a:lnTo>
                <a:lnTo>
                  <a:pt x="1927" y="4260"/>
                </a:lnTo>
                <a:lnTo>
                  <a:pt x="1961" y="4260"/>
                </a:lnTo>
                <a:lnTo>
                  <a:pt x="1961" y="4295"/>
                </a:lnTo>
                <a:lnTo>
                  <a:pt x="1961" y="4329"/>
                </a:lnTo>
                <a:lnTo>
                  <a:pt x="1961" y="4364"/>
                </a:lnTo>
                <a:lnTo>
                  <a:pt x="1927" y="4364"/>
                </a:lnTo>
                <a:lnTo>
                  <a:pt x="1892" y="4397"/>
                </a:lnTo>
                <a:lnTo>
                  <a:pt x="1823" y="4432"/>
                </a:lnTo>
                <a:lnTo>
                  <a:pt x="1790" y="4432"/>
                </a:lnTo>
                <a:lnTo>
                  <a:pt x="1790" y="4466"/>
                </a:lnTo>
                <a:lnTo>
                  <a:pt x="1823" y="4466"/>
                </a:lnTo>
                <a:lnTo>
                  <a:pt x="1823" y="4501"/>
                </a:lnTo>
                <a:lnTo>
                  <a:pt x="1790" y="4501"/>
                </a:lnTo>
                <a:lnTo>
                  <a:pt x="1790" y="4536"/>
                </a:lnTo>
                <a:lnTo>
                  <a:pt x="1755" y="4536"/>
                </a:lnTo>
                <a:lnTo>
                  <a:pt x="1755" y="4569"/>
                </a:lnTo>
                <a:lnTo>
                  <a:pt x="1651" y="4569"/>
                </a:lnTo>
                <a:lnTo>
                  <a:pt x="1651" y="4603"/>
                </a:lnTo>
                <a:lnTo>
                  <a:pt x="1686" y="4639"/>
                </a:lnTo>
                <a:lnTo>
                  <a:pt x="1720" y="4707"/>
                </a:lnTo>
                <a:lnTo>
                  <a:pt x="1755" y="4740"/>
                </a:lnTo>
                <a:lnTo>
                  <a:pt x="1790" y="4776"/>
                </a:lnTo>
                <a:lnTo>
                  <a:pt x="1823" y="4740"/>
                </a:lnTo>
                <a:lnTo>
                  <a:pt x="1858" y="4776"/>
                </a:lnTo>
                <a:lnTo>
                  <a:pt x="1858" y="4740"/>
                </a:lnTo>
                <a:lnTo>
                  <a:pt x="1858" y="4707"/>
                </a:lnTo>
                <a:lnTo>
                  <a:pt x="1892" y="4673"/>
                </a:lnTo>
                <a:lnTo>
                  <a:pt x="1892" y="4707"/>
                </a:lnTo>
                <a:lnTo>
                  <a:pt x="1927" y="4707"/>
                </a:lnTo>
                <a:lnTo>
                  <a:pt x="1927" y="4740"/>
                </a:lnTo>
                <a:lnTo>
                  <a:pt x="1892" y="4740"/>
                </a:lnTo>
                <a:lnTo>
                  <a:pt x="1892" y="4776"/>
                </a:lnTo>
                <a:lnTo>
                  <a:pt x="1892" y="4810"/>
                </a:lnTo>
                <a:lnTo>
                  <a:pt x="1927" y="4810"/>
                </a:lnTo>
                <a:lnTo>
                  <a:pt x="1927" y="4879"/>
                </a:lnTo>
                <a:lnTo>
                  <a:pt x="1961" y="4879"/>
                </a:lnTo>
                <a:lnTo>
                  <a:pt x="1995" y="4879"/>
                </a:lnTo>
                <a:lnTo>
                  <a:pt x="2030" y="4844"/>
                </a:lnTo>
                <a:lnTo>
                  <a:pt x="2030" y="4879"/>
                </a:lnTo>
                <a:lnTo>
                  <a:pt x="2064" y="4879"/>
                </a:lnTo>
                <a:lnTo>
                  <a:pt x="2064" y="4913"/>
                </a:lnTo>
                <a:lnTo>
                  <a:pt x="2064" y="4947"/>
                </a:lnTo>
                <a:lnTo>
                  <a:pt x="2099" y="4982"/>
                </a:lnTo>
                <a:lnTo>
                  <a:pt x="2134" y="4982"/>
                </a:lnTo>
                <a:lnTo>
                  <a:pt x="2167" y="5016"/>
                </a:lnTo>
                <a:lnTo>
                  <a:pt x="2202" y="5016"/>
                </a:lnTo>
                <a:lnTo>
                  <a:pt x="2236" y="5051"/>
                </a:lnTo>
                <a:lnTo>
                  <a:pt x="2271" y="5051"/>
                </a:lnTo>
                <a:lnTo>
                  <a:pt x="2271" y="5084"/>
                </a:lnTo>
                <a:lnTo>
                  <a:pt x="2271" y="5119"/>
                </a:lnTo>
                <a:lnTo>
                  <a:pt x="2271" y="5153"/>
                </a:lnTo>
                <a:lnTo>
                  <a:pt x="2306" y="5188"/>
                </a:lnTo>
                <a:lnTo>
                  <a:pt x="2271" y="5223"/>
                </a:lnTo>
                <a:lnTo>
                  <a:pt x="2236" y="5256"/>
                </a:lnTo>
                <a:lnTo>
                  <a:pt x="2236" y="5291"/>
                </a:lnTo>
                <a:lnTo>
                  <a:pt x="2202" y="5326"/>
                </a:lnTo>
                <a:lnTo>
                  <a:pt x="2167" y="5326"/>
                </a:lnTo>
                <a:lnTo>
                  <a:pt x="2064" y="5256"/>
                </a:lnTo>
                <a:lnTo>
                  <a:pt x="1995" y="5256"/>
                </a:lnTo>
                <a:lnTo>
                  <a:pt x="1961" y="5223"/>
                </a:lnTo>
                <a:lnTo>
                  <a:pt x="1927" y="5256"/>
                </a:lnTo>
                <a:lnTo>
                  <a:pt x="1892" y="5256"/>
                </a:lnTo>
                <a:lnTo>
                  <a:pt x="1823" y="5256"/>
                </a:lnTo>
                <a:lnTo>
                  <a:pt x="1755" y="5223"/>
                </a:lnTo>
                <a:lnTo>
                  <a:pt x="1720" y="5223"/>
                </a:lnTo>
                <a:lnTo>
                  <a:pt x="1686" y="5223"/>
                </a:lnTo>
                <a:lnTo>
                  <a:pt x="1686" y="5256"/>
                </a:lnTo>
                <a:lnTo>
                  <a:pt x="1651" y="5291"/>
                </a:lnTo>
                <a:lnTo>
                  <a:pt x="1617" y="5256"/>
                </a:lnTo>
                <a:lnTo>
                  <a:pt x="1583" y="5256"/>
                </a:lnTo>
                <a:lnTo>
                  <a:pt x="1548" y="5223"/>
                </a:lnTo>
                <a:lnTo>
                  <a:pt x="1548" y="5188"/>
                </a:lnTo>
                <a:lnTo>
                  <a:pt x="1513" y="5223"/>
                </a:lnTo>
                <a:lnTo>
                  <a:pt x="1479" y="5223"/>
                </a:lnTo>
                <a:lnTo>
                  <a:pt x="1446" y="5223"/>
                </a:lnTo>
                <a:lnTo>
                  <a:pt x="1410" y="5223"/>
                </a:lnTo>
                <a:lnTo>
                  <a:pt x="1479" y="5153"/>
                </a:lnTo>
                <a:lnTo>
                  <a:pt x="1513" y="5153"/>
                </a:lnTo>
                <a:lnTo>
                  <a:pt x="1513" y="5119"/>
                </a:lnTo>
                <a:lnTo>
                  <a:pt x="1513" y="5084"/>
                </a:lnTo>
                <a:lnTo>
                  <a:pt x="1479" y="5084"/>
                </a:lnTo>
                <a:lnTo>
                  <a:pt x="1446" y="5084"/>
                </a:lnTo>
                <a:lnTo>
                  <a:pt x="1410" y="5119"/>
                </a:lnTo>
                <a:lnTo>
                  <a:pt x="1376" y="5119"/>
                </a:lnTo>
                <a:lnTo>
                  <a:pt x="1342" y="5153"/>
                </a:lnTo>
                <a:lnTo>
                  <a:pt x="1307" y="5223"/>
                </a:lnTo>
                <a:lnTo>
                  <a:pt x="1273" y="5256"/>
                </a:lnTo>
                <a:lnTo>
                  <a:pt x="1273" y="5291"/>
                </a:lnTo>
                <a:lnTo>
                  <a:pt x="1239" y="5326"/>
                </a:lnTo>
                <a:lnTo>
                  <a:pt x="1204" y="5360"/>
                </a:lnTo>
                <a:lnTo>
                  <a:pt x="1169" y="5360"/>
                </a:lnTo>
                <a:lnTo>
                  <a:pt x="1135" y="5360"/>
                </a:lnTo>
                <a:lnTo>
                  <a:pt x="1066" y="5360"/>
                </a:lnTo>
                <a:lnTo>
                  <a:pt x="998" y="5326"/>
                </a:lnTo>
                <a:lnTo>
                  <a:pt x="895" y="5291"/>
                </a:lnTo>
                <a:lnTo>
                  <a:pt x="825" y="5256"/>
                </a:lnTo>
                <a:lnTo>
                  <a:pt x="791" y="5256"/>
                </a:lnTo>
                <a:lnTo>
                  <a:pt x="722" y="5256"/>
                </a:lnTo>
                <a:lnTo>
                  <a:pt x="654" y="5326"/>
                </a:lnTo>
                <a:lnTo>
                  <a:pt x="585" y="5360"/>
                </a:lnTo>
                <a:lnTo>
                  <a:pt x="516" y="5394"/>
                </a:lnTo>
                <a:lnTo>
                  <a:pt x="447" y="5463"/>
                </a:lnTo>
                <a:lnTo>
                  <a:pt x="413" y="5497"/>
                </a:lnTo>
                <a:lnTo>
                  <a:pt x="378" y="5531"/>
                </a:lnTo>
                <a:lnTo>
                  <a:pt x="344" y="5567"/>
                </a:lnTo>
                <a:lnTo>
                  <a:pt x="344" y="5600"/>
                </a:lnTo>
                <a:lnTo>
                  <a:pt x="274" y="5600"/>
                </a:lnTo>
                <a:lnTo>
                  <a:pt x="241" y="5600"/>
                </a:lnTo>
                <a:lnTo>
                  <a:pt x="274" y="5567"/>
                </a:lnTo>
                <a:lnTo>
                  <a:pt x="274" y="5497"/>
                </a:lnTo>
                <a:lnTo>
                  <a:pt x="309" y="5463"/>
                </a:lnTo>
                <a:lnTo>
                  <a:pt x="309" y="5428"/>
                </a:lnTo>
                <a:lnTo>
                  <a:pt x="344" y="5326"/>
                </a:lnTo>
                <a:lnTo>
                  <a:pt x="378" y="5291"/>
                </a:lnTo>
                <a:lnTo>
                  <a:pt x="413" y="5291"/>
                </a:lnTo>
                <a:lnTo>
                  <a:pt x="481" y="5291"/>
                </a:lnTo>
                <a:lnTo>
                  <a:pt x="516" y="5256"/>
                </a:lnTo>
                <a:lnTo>
                  <a:pt x="551" y="5223"/>
                </a:lnTo>
                <a:lnTo>
                  <a:pt x="551" y="5188"/>
                </a:lnTo>
                <a:lnTo>
                  <a:pt x="551" y="5084"/>
                </a:lnTo>
                <a:lnTo>
                  <a:pt x="551" y="5051"/>
                </a:lnTo>
                <a:lnTo>
                  <a:pt x="585" y="4982"/>
                </a:lnTo>
                <a:lnTo>
                  <a:pt x="551" y="4913"/>
                </a:lnTo>
                <a:lnTo>
                  <a:pt x="516" y="4844"/>
                </a:lnTo>
                <a:lnTo>
                  <a:pt x="516" y="4810"/>
                </a:lnTo>
                <a:lnTo>
                  <a:pt x="481" y="4776"/>
                </a:lnTo>
                <a:lnTo>
                  <a:pt x="447" y="4776"/>
                </a:lnTo>
                <a:lnTo>
                  <a:pt x="413" y="4740"/>
                </a:lnTo>
                <a:lnTo>
                  <a:pt x="413" y="4707"/>
                </a:lnTo>
                <a:lnTo>
                  <a:pt x="413" y="4466"/>
                </a:lnTo>
                <a:lnTo>
                  <a:pt x="378" y="4397"/>
                </a:lnTo>
                <a:lnTo>
                  <a:pt x="344" y="4329"/>
                </a:lnTo>
                <a:lnTo>
                  <a:pt x="309" y="4295"/>
                </a:lnTo>
                <a:lnTo>
                  <a:pt x="207" y="4260"/>
                </a:lnTo>
                <a:lnTo>
                  <a:pt x="137" y="4260"/>
                </a:lnTo>
                <a:lnTo>
                  <a:pt x="69" y="4226"/>
                </a:lnTo>
                <a:lnTo>
                  <a:pt x="0" y="4260"/>
                </a:lnTo>
                <a:lnTo>
                  <a:pt x="34" y="4020"/>
                </a:lnTo>
                <a:lnTo>
                  <a:pt x="69" y="3952"/>
                </a:lnTo>
                <a:lnTo>
                  <a:pt x="137" y="3882"/>
                </a:lnTo>
                <a:lnTo>
                  <a:pt x="207" y="3849"/>
                </a:lnTo>
                <a:lnTo>
                  <a:pt x="207" y="3814"/>
                </a:lnTo>
                <a:lnTo>
                  <a:pt x="241" y="3814"/>
                </a:lnTo>
                <a:lnTo>
                  <a:pt x="207" y="3745"/>
                </a:lnTo>
                <a:lnTo>
                  <a:pt x="137" y="3710"/>
                </a:lnTo>
                <a:lnTo>
                  <a:pt x="137" y="3677"/>
                </a:lnTo>
                <a:lnTo>
                  <a:pt x="207" y="3642"/>
                </a:lnTo>
                <a:lnTo>
                  <a:pt x="241" y="3608"/>
                </a:lnTo>
                <a:lnTo>
                  <a:pt x="309" y="3573"/>
                </a:lnTo>
                <a:lnTo>
                  <a:pt x="378" y="3539"/>
                </a:lnTo>
                <a:lnTo>
                  <a:pt x="413" y="3505"/>
                </a:lnTo>
                <a:lnTo>
                  <a:pt x="481" y="3470"/>
                </a:lnTo>
                <a:lnTo>
                  <a:pt x="516" y="3436"/>
                </a:lnTo>
                <a:lnTo>
                  <a:pt x="551" y="3402"/>
                </a:lnTo>
                <a:lnTo>
                  <a:pt x="585" y="3402"/>
                </a:lnTo>
                <a:lnTo>
                  <a:pt x="654" y="3366"/>
                </a:lnTo>
                <a:lnTo>
                  <a:pt x="688" y="3333"/>
                </a:lnTo>
                <a:lnTo>
                  <a:pt x="722" y="3299"/>
                </a:lnTo>
                <a:lnTo>
                  <a:pt x="758" y="3265"/>
                </a:lnTo>
                <a:lnTo>
                  <a:pt x="758" y="3229"/>
                </a:lnTo>
                <a:lnTo>
                  <a:pt x="758" y="3195"/>
                </a:lnTo>
                <a:lnTo>
                  <a:pt x="758" y="3161"/>
                </a:lnTo>
                <a:lnTo>
                  <a:pt x="722" y="3127"/>
                </a:lnTo>
                <a:lnTo>
                  <a:pt x="688" y="3127"/>
                </a:lnTo>
                <a:lnTo>
                  <a:pt x="688" y="3058"/>
                </a:lnTo>
                <a:lnTo>
                  <a:pt x="722" y="3023"/>
                </a:lnTo>
                <a:lnTo>
                  <a:pt x="722" y="2886"/>
                </a:lnTo>
                <a:lnTo>
                  <a:pt x="758" y="2817"/>
                </a:lnTo>
                <a:lnTo>
                  <a:pt x="758" y="2783"/>
                </a:lnTo>
                <a:lnTo>
                  <a:pt x="758" y="2749"/>
                </a:lnTo>
                <a:lnTo>
                  <a:pt x="791" y="2679"/>
                </a:lnTo>
                <a:lnTo>
                  <a:pt x="791" y="2645"/>
                </a:lnTo>
                <a:lnTo>
                  <a:pt x="791" y="2612"/>
                </a:lnTo>
                <a:lnTo>
                  <a:pt x="825" y="2577"/>
                </a:lnTo>
                <a:lnTo>
                  <a:pt x="825" y="2542"/>
                </a:lnTo>
                <a:lnTo>
                  <a:pt x="825" y="2508"/>
                </a:lnTo>
                <a:lnTo>
                  <a:pt x="860" y="2508"/>
                </a:lnTo>
                <a:lnTo>
                  <a:pt x="895" y="2508"/>
                </a:lnTo>
                <a:lnTo>
                  <a:pt x="895" y="2474"/>
                </a:lnTo>
                <a:lnTo>
                  <a:pt x="860" y="2439"/>
                </a:lnTo>
                <a:lnTo>
                  <a:pt x="860" y="2405"/>
                </a:lnTo>
                <a:lnTo>
                  <a:pt x="860" y="2371"/>
                </a:lnTo>
                <a:lnTo>
                  <a:pt x="825" y="2336"/>
                </a:lnTo>
                <a:lnTo>
                  <a:pt x="825" y="2301"/>
                </a:lnTo>
                <a:lnTo>
                  <a:pt x="825" y="2268"/>
                </a:lnTo>
                <a:lnTo>
                  <a:pt x="825" y="2234"/>
                </a:lnTo>
                <a:lnTo>
                  <a:pt x="895" y="2164"/>
                </a:lnTo>
                <a:lnTo>
                  <a:pt x="998" y="2027"/>
                </a:lnTo>
                <a:lnTo>
                  <a:pt x="1032" y="1958"/>
                </a:lnTo>
                <a:lnTo>
                  <a:pt x="1066" y="1925"/>
                </a:lnTo>
                <a:lnTo>
                  <a:pt x="1135" y="1925"/>
                </a:lnTo>
                <a:lnTo>
                  <a:pt x="1273" y="1855"/>
                </a:lnTo>
                <a:lnTo>
                  <a:pt x="1307" y="1821"/>
                </a:lnTo>
                <a:lnTo>
                  <a:pt x="1376" y="1821"/>
                </a:lnTo>
                <a:lnTo>
                  <a:pt x="1410" y="1821"/>
                </a:lnTo>
                <a:lnTo>
                  <a:pt x="1446" y="1787"/>
                </a:lnTo>
                <a:lnTo>
                  <a:pt x="1479" y="1752"/>
                </a:lnTo>
                <a:lnTo>
                  <a:pt x="1548" y="1718"/>
                </a:lnTo>
                <a:lnTo>
                  <a:pt x="1651" y="1684"/>
                </a:lnTo>
                <a:lnTo>
                  <a:pt x="1720" y="1614"/>
                </a:lnTo>
                <a:lnTo>
                  <a:pt x="1823" y="1581"/>
                </a:lnTo>
                <a:lnTo>
                  <a:pt x="1927" y="1614"/>
                </a:lnTo>
                <a:lnTo>
                  <a:pt x="1995" y="1614"/>
                </a:lnTo>
                <a:lnTo>
                  <a:pt x="2064" y="1581"/>
                </a:lnTo>
                <a:lnTo>
                  <a:pt x="2099" y="1581"/>
                </a:lnTo>
                <a:lnTo>
                  <a:pt x="2339" y="1581"/>
                </a:lnTo>
                <a:lnTo>
                  <a:pt x="2443" y="1581"/>
                </a:lnTo>
                <a:lnTo>
                  <a:pt x="2546" y="1547"/>
                </a:lnTo>
                <a:lnTo>
                  <a:pt x="2683" y="1547"/>
                </a:lnTo>
                <a:lnTo>
                  <a:pt x="2683" y="1614"/>
                </a:lnTo>
                <a:lnTo>
                  <a:pt x="2683" y="1649"/>
                </a:lnTo>
                <a:lnTo>
                  <a:pt x="2718" y="1649"/>
                </a:lnTo>
                <a:lnTo>
                  <a:pt x="2753" y="1684"/>
                </a:lnTo>
                <a:lnTo>
                  <a:pt x="2718" y="1684"/>
                </a:lnTo>
                <a:lnTo>
                  <a:pt x="2718" y="1718"/>
                </a:lnTo>
                <a:lnTo>
                  <a:pt x="2718" y="1752"/>
                </a:lnTo>
                <a:lnTo>
                  <a:pt x="2683" y="1787"/>
                </a:lnTo>
                <a:lnTo>
                  <a:pt x="2683" y="1821"/>
                </a:lnTo>
                <a:lnTo>
                  <a:pt x="2650" y="1855"/>
                </a:lnTo>
                <a:lnTo>
                  <a:pt x="2650" y="1925"/>
                </a:lnTo>
                <a:lnTo>
                  <a:pt x="2580" y="2027"/>
                </a:lnTo>
                <a:lnTo>
                  <a:pt x="2580" y="2096"/>
                </a:lnTo>
                <a:lnTo>
                  <a:pt x="2546" y="2130"/>
                </a:lnTo>
                <a:lnTo>
                  <a:pt x="2546" y="2164"/>
                </a:lnTo>
                <a:lnTo>
                  <a:pt x="2511" y="2268"/>
                </a:lnTo>
                <a:lnTo>
                  <a:pt x="2511" y="2301"/>
                </a:lnTo>
                <a:lnTo>
                  <a:pt x="2478" y="2371"/>
                </a:lnTo>
                <a:lnTo>
                  <a:pt x="2478" y="2474"/>
                </a:lnTo>
                <a:lnTo>
                  <a:pt x="2443" y="2577"/>
                </a:lnTo>
                <a:lnTo>
                  <a:pt x="2443" y="2612"/>
                </a:lnTo>
                <a:lnTo>
                  <a:pt x="2409" y="2714"/>
                </a:lnTo>
                <a:lnTo>
                  <a:pt x="2409" y="2749"/>
                </a:lnTo>
                <a:lnTo>
                  <a:pt x="2374" y="2817"/>
                </a:lnTo>
                <a:lnTo>
                  <a:pt x="2374" y="2851"/>
                </a:lnTo>
                <a:lnTo>
                  <a:pt x="2374" y="2886"/>
                </a:lnTo>
                <a:lnTo>
                  <a:pt x="2339" y="2921"/>
                </a:lnTo>
                <a:lnTo>
                  <a:pt x="2339" y="3023"/>
                </a:lnTo>
                <a:lnTo>
                  <a:pt x="2339" y="3092"/>
                </a:lnTo>
                <a:lnTo>
                  <a:pt x="2306" y="3229"/>
                </a:lnTo>
                <a:lnTo>
                  <a:pt x="2306" y="3402"/>
                </a:lnTo>
                <a:lnTo>
                  <a:pt x="2339" y="3436"/>
                </a:lnTo>
                <a:lnTo>
                  <a:pt x="2374" y="3470"/>
                </a:lnTo>
                <a:lnTo>
                  <a:pt x="2374" y="3505"/>
                </a:lnTo>
                <a:lnTo>
                  <a:pt x="2374" y="3573"/>
                </a:lnTo>
                <a:lnTo>
                  <a:pt x="2339" y="3608"/>
                </a:lnTo>
                <a:lnTo>
                  <a:pt x="2306" y="3642"/>
                </a:lnTo>
                <a:lnTo>
                  <a:pt x="2271" y="3642"/>
                </a:lnTo>
                <a:lnTo>
                  <a:pt x="2271" y="3677"/>
                </a:lnTo>
                <a:lnTo>
                  <a:pt x="2202" y="3710"/>
                </a:lnTo>
                <a:lnTo>
                  <a:pt x="2167" y="3745"/>
                </a:lnTo>
                <a:lnTo>
                  <a:pt x="2134" y="3779"/>
                </a:lnTo>
                <a:lnTo>
                  <a:pt x="2099" y="3814"/>
                </a:lnTo>
                <a:close/>
                <a:moveTo>
                  <a:pt x="3785" y="1271"/>
                </a:moveTo>
                <a:lnTo>
                  <a:pt x="3785" y="1305"/>
                </a:lnTo>
                <a:lnTo>
                  <a:pt x="3819" y="1305"/>
                </a:lnTo>
                <a:lnTo>
                  <a:pt x="3819" y="1340"/>
                </a:lnTo>
                <a:lnTo>
                  <a:pt x="3855" y="1340"/>
                </a:lnTo>
                <a:lnTo>
                  <a:pt x="3888" y="1375"/>
                </a:lnTo>
                <a:lnTo>
                  <a:pt x="3922" y="1375"/>
                </a:lnTo>
                <a:lnTo>
                  <a:pt x="3957" y="1375"/>
                </a:lnTo>
                <a:lnTo>
                  <a:pt x="3992" y="1375"/>
                </a:lnTo>
                <a:lnTo>
                  <a:pt x="3992" y="1340"/>
                </a:lnTo>
                <a:lnTo>
                  <a:pt x="4026" y="1375"/>
                </a:lnTo>
                <a:lnTo>
                  <a:pt x="4060" y="1340"/>
                </a:lnTo>
                <a:lnTo>
                  <a:pt x="4129" y="1340"/>
                </a:lnTo>
                <a:lnTo>
                  <a:pt x="4163" y="1340"/>
                </a:lnTo>
                <a:lnTo>
                  <a:pt x="4301" y="1340"/>
                </a:lnTo>
                <a:lnTo>
                  <a:pt x="4543" y="1305"/>
                </a:lnTo>
                <a:lnTo>
                  <a:pt x="4543" y="1238"/>
                </a:lnTo>
                <a:lnTo>
                  <a:pt x="4543" y="1203"/>
                </a:lnTo>
                <a:lnTo>
                  <a:pt x="4576" y="1203"/>
                </a:lnTo>
                <a:lnTo>
                  <a:pt x="4680" y="1203"/>
                </a:lnTo>
                <a:lnTo>
                  <a:pt x="4783" y="1203"/>
                </a:lnTo>
                <a:lnTo>
                  <a:pt x="4852" y="1203"/>
                </a:lnTo>
                <a:lnTo>
                  <a:pt x="4887" y="1134"/>
                </a:lnTo>
                <a:lnTo>
                  <a:pt x="4989" y="1238"/>
                </a:lnTo>
                <a:lnTo>
                  <a:pt x="5024" y="1271"/>
                </a:lnTo>
                <a:lnTo>
                  <a:pt x="5059" y="1305"/>
                </a:lnTo>
                <a:lnTo>
                  <a:pt x="5092" y="1375"/>
                </a:lnTo>
                <a:lnTo>
                  <a:pt x="5196" y="1477"/>
                </a:lnTo>
                <a:lnTo>
                  <a:pt x="5231" y="1512"/>
                </a:lnTo>
                <a:lnTo>
                  <a:pt x="5264" y="1547"/>
                </a:lnTo>
                <a:lnTo>
                  <a:pt x="5264" y="1581"/>
                </a:lnTo>
                <a:lnTo>
                  <a:pt x="5333" y="1649"/>
                </a:lnTo>
                <a:lnTo>
                  <a:pt x="5368" y="1718"/>
                </a:lnTo>
                <a:lnTo>
                  <a:pt x="5403" y="1752"/>
                </a:lnTo>
                <a:lnTo>
                  <a:pt x="5436" y="1787"/>
                </a:lnTo>
                <a:lnTo>
                  <a:pt x="5471" y="1787"/>
                </a:lnTo>
                <a:lnTo>
                  <a:pt x="5575" y="1787"/>
                </a:lnTo>
                <a:lnTo>
                  <a:pt x="5643" y="1787"/>
                </a:lnTo>
                <a:lnTo>
                  <a:pt x="5677" y="1787"/>
                </a:lnTo>
                <a:lnTo>
                  <a:pt x="5815" y="1787"/>
                </a:lnTo>
                <a:lnTo>
                  <a:pt x="5850" y="1787"/>
                </a:lnTo>
                <a:lnTo>
                  <a:pt x="5919" y="1752"/>
                </a:lnTo>
                <a:lnTo>
                  <a:pt x="5953" y="1752"/>
                </a:lnTo>
                <a:lnTo>
                  <a:pt x="5987" y="1752"/>
                </a:lnTo>
                <a:lnTo>
                  <a:pt x="6021" y="1752"/>
                </a:lnTo>
                <a:lnTo>
                  <a:pt x="6057" y="1718"/>
                </a:lnTo>
                <a:lnTo>
                  <a:pt x="6160" y="1684"/>
                </a:lnTo>
                <a:lnTo>
                  <a:pt x="6194" y="1649"/>
                </a:lnTo>
                <a:lnTo>
                  <a:pt x="6331" y="1581"/>
                </a:lnTo>
                <a:lnTo>
                  <a:pt x="6435" y="1512"/>
                </a:lnTo>
                <a:lnTo>
                  <a:pt x="6504" y="1477"/>
                </a:lnTo>
                <a:lnTo>
                  <a:pt x="6538" y="1443"/>
                </a:lnTo>
                <a:lnTo>
                  <a:pt x="6538" y="1409"/>
                </a:lnTo>
                <a:lnTo>
                  <a:pt x="6504" y="1409"/>
                </a:lnTo>
                <a:lnTo>
                  <a:pt x="6468" y="1375"/>
                </a:lnTo>
                <a:lnTo>
                  <a:pt x="6365" y="1340"/>
                </a:lnTo>
                <a:lnTo>
                  <a:pt x="6297" y="1305"/>
                </a:lnTo>
                <a:lnTo>
                  <a:pt x="6264" y="1271"/>
                </a:lnTo>
                <a:lnTo>
                  <a:pt x="6228" y="1271"/>
                </a:lnTo>
                <a:lnTo>
                  <a:pt x="6160" y="1203"/>
                </a:lnTo>
                <a:lnTo>
                  <a:pt x="6194" y="1203"/>
                </a:lnTo>
                <a:lnTo>
                  <a:pt x="6228" y="1203"/>
                </a:lnTo>
                <a:lnTo>
                  <a:pt x="6331" y="1203"/>
                </a:lnTo>
                <a:lnTo>
                  <a:pt x="6365" y="1203"/>
                </a:lnTo>
                <a:lnTo>
                  <a:pt x="6401" y="1238"/>
                </a:lnTo>
                <a:lnTo>
                  <a:pt x="6401" y="1271"/>
                </a:lnTo>
                <a:lnTo>
                  <a:pt x="6435" y="1271"/>
                </a:lnTo>
                <a:lnTo>
                  <a:pt x="6504" y="1238"/>
                </a:lnTo>
                <a:lnTo>
                  <a:pt x="6538" y="1203"/>
                </a:lnTo>
                <a:lnTo>
                  <a:pt x="6572" y="1134"/>
                </a:lnTo>
                <a:lnTo>
                  <a:pt x="6572" y="1065"/>
                </a:lnTo>
                <a:lnTo>
                  <a:pt x="6504" y="1065"/>
                </a:lnTo>
                <a:lnTo>
                  <a:pt x="6468" y="1031"/>
                </a:lnTo>
                <a:lnTo>
                  <a:pt x="6401" y="1031"/>
                </a:lnTo>
                <a:lnTo>
                  <a:pt x="6331" y="1031"/>
                </a:lnTo>
                <a:lnTo>
                  <a:pt x="6331" y="1065"/>
                </a:lnTo>
                <a:lnTo>
                  <a:pt x="6228" y="1065"/>
                </a:lnTo>
                <a:lnTo>
                  <a:pt x="6194" y="1065"/>
                </a:lnTo>
                <a:lnTo>
                  <a:pt x="6194" y="1031"/>
                </a:lnTo>
                <a:lnTo>
                  <a:pt x="6194" y="997"/>
                </a:lnTo>
                <a:lnTo>
                  <a:pt x="6228" y="997"/>
                </a:lnTo>
                <a:lnTo>
                  <a:pt x="6264" y="962"/>
                </a:lnTo>
                <a:lnTo>
                  <a:pt x="6401" y="894"/>
                </a:lnTo>
                <a:lnTo>
                  <a:pt x="6401" y="653"/>
                </a:lnTo>
                <a:lnTo>
                  <a:pt x="6365" y="618"/>
                </a:lnTo>
                <a:lnTo>
                  <a:pt x="6365" y="584"/>
                </a:lnTo>
                <a:lnTo>
                  <a:pt x="6331" y="618"/>
                </a:lnTo>
                <a:lnTo>
                  <a:pt x="6297" y="618"/>
                </a:lnTo>
                <a:lnTo>
                  <a:pt x="6264" y="653"/>
                </a:lnTo>
                <a:lnTo>
                  <a:pt x="6228" y="653"/>
                </a:lnTo>
                <a:lnTo>
                  <a:pt x="6194" y="653"/>
                </a:lnTo>
                <a:lnTo>
                  <a:pt x="6194" y="618"/>
                </a:lnTo>
                <a:lnTo>
                  <a:pt x="6194" y="584"/>
                </a:lnTo>
                <a:lnTo>
                  <a:pt x="6194" y="550"/>
                </a:lnTo>
                <a:lnTo>
                  <a:pt x="6160" y="550"/>
                </a:lnTo>
                <a:lnTo>
                  <a:pt x="6124" y="516"/>
                </a:lnTo>
                <a:lnTo>
                  <a:pt x="6057" y="550"/>
                </a:lnTo>
                <a:lnTo>
                  <a:pt x="6021" y="584"/>
                </a:lnTo>
                <a:lnTo>
                  <a:pt x="5987" y="550"/>
                </a:lnTo>
                <a:lnTo>
                  <a:pt x="5953" y="516"/>
                </a:lnTo>
                <a:lnTo>
                  <a:pt x="5919" y="481"/>
                </a:lnTo>
                <a:lnTo>
                  <a:pt x="5919" y="516"/>
                </a:lnTo>
                <a:lnTo>
                  <a:pt x="5884" y="550"/>
                </a:lnTo>
                <a:lnTo>
                  <a:pt x="5850" y="550"/>
                </a:lnTo>
                <a:lnTo>
                  <a:pt x="5850" y="481"/>
                </a:lnTo>
                <a:lnTo>
                  <a:pt x="5884" y="447"/>
                </a:lnTo>
                <a:lnTo>
                  <a:pt x="5953" y="378"/>
                </a:lnTo>
                <a:lnTo>
                  <a:pt x="5987" y="310"/>
                </a:lnTo>
                <a:lnTo>
                  <a:pt x="6057" y="240"/>
                </a:lnTo>
                <a:lnTo>
                  <a:pt x="6091" y="207"/>
                </a:lnTo>
                <a:lnTo>
                  <a:pt x="6160" y="172"/>
                </a:lnTo>
                <a:lnTo>
                  <a:pt x="6228" y="137"/>
                </a:lnTo>
                <a:lnTo>
                  <a:pt x="6297" y="69"/>
                </a:lnTo>
                <a:lnTo>
                  <a:pt x="6365" y="0"/>
                </a:lnTo>
                <a:lnTo>
                  <a:pt x="6297" y="35"/>
                </a:lnTo>
                <a:lnTo>
                  <a:pt x="6264" y="69"/>
                </a:lnTo>
                <a:lnTo>
                  <a:pt x="6160" y="103"/>
                </a:lnTo>
                <a:lnTo>
                  <a:pt x="6057" y="137"/>
                </a:lnTo>
                <a:lnTo>
                  <a:pt x="6021" y="172"/>
                </a:lnTo>
                <a:lnTo>
                  <a:pt x="5850" y="310"/>
                </a:lnTo>
                <a:lnTo>
                  <a:pt x="5780" y="378"/>
                </a:lnTo>
                <a:lnTo>
                  <a:pt x="5747" y="378"/>
                </a:lnTo>
                <a:lnTo>
                  <a:pt x="5713" y="412"/>
                </a:lnTo>
                <a:lnTo>
                  <a:pt x="5677" y="447"/>
                </a:lnTo>
                <a:lnTo>
                  <a:pt x="5643" y="516"/>
                </a:lnTo>
                <a:lnTo>
                  <a:pt x="5643" y="653"/>
                </a:lnTo>
                <a:lnTo>
                  <a:pt x="5609" y="722"/>
                </a:lnTo>
                <a:lnTo>
                  <a:pt x="5609" y="756"/>
                </a:lnTo>
                <a:lnTo>
                  <a:pt x="5609" y="790"/>
                </a:lnTo>
                <a:lnTo>
                  <a:pt x="5540" y="927"/>
                </a:lnTo>
                <a:lnTo>
                  <a:pt x="5506" y="927"/>
                </a:lnTo>
                <a:lnTo>
                  <a:pt x="5471" y="894"/>
                </a:lnTo>
                <a:lnTo>
                  <a:pt x="5471" y="825"/>
                </a:lnTo>
                <a:lnTo>
                  <a:pt x="5506" y="790"/>
                </a:lnTo>
                <a:lnTo>
                  <a:pt x="5506" y="756"/>
                </a:lnTo>
                <a:lnTo>
                  <a:pt x="5506" y="722"/>
                </a:lnTo>
                <a:lnTo>
                  <a:pt x="5506" y="687"/>
                </a:lnTo>
                <a:lnTo>
                  <a:pt x="5471" y="653"/>
                </a:lnTo>
                <a:lnTo>
                  <a:pt x="5436" y="687"/>
                </a:lnTo>
                <a:lnTo>
                  <a:pt x="5403" y="722"/>
                </a:lnTo>
                <a:lnTo>
                  <a:pt x="5333" y="756"/>
                </a:lnTo>
                <a:lnTo>
                  <a:pt x="5299" y="790"/>
                </a:lnTo>
                <a:lnTo>
                  <a:pt x="5299" y="825"/>
                </a:lnTo>
                <a:lnTo>
                  <a:pt x="5299" y="860"/>
                </a:lnTo>
                <a:lnTo>
                  <a:pt x="5333" y="894"/>
                </a:lnTo>
                <a:lnTo>
                  <a:pt x="5333" y="927"/>
                </a:lnTo>
                <a:lnTo>
                  <a:pt x="5333" y="962"/>
                </a:lnTo>
                <a:lnTo>
                  <a:pt x="5299" y="962"/>
                </a:lnTo>
                <a:lnTo>
                  <a:pt x="5264" y="997"/>
                </a:lnTo>
                <a:lnTo>
                  <a:pt x="5231" y="962"/>
                </a:lnTo>
                <a:lnTo>
                  <a:pt x="5231" y="927"/>
                </a:lnTo>
                <a:lnTo>
                  <a:pt x="5196" y="927"/>
                </a:lnTo>
                <a:lnTo>
                  <a:pt x="5127" y="927"/>
                </a:lnTo>
                <a:lnTo>
                  <a:pt x="5059" y="927"/>
                </a:lnTo>
                <a:lnTo>
                  <a:pt x="5059" y="962"/>
                </a:lnTo>
                <a:lnTo>
                  <a:pt x="4989" y="962"/>
                </a:lnTo>
                <a:lnTo>
                  <a:pt x="4955" y="962"/>
                </a:lnTo>
                <a:lnTo>
                  <a:pt x="4887" y="997"/>
                </a:lnTo>
                <a:lnTo>
                  <a:pt x="4852" y="997"/>
                </a:lnTo>
                <a:lnTo>
                  <a:pt x="4817" y="1031"/>
                </a:lnTo>
                <a:lnTo>
                  <a:pt x="4783" y="1065"/>
                </a:lnTo>
                <a:lnTo>
                  <a:pt x="4783" y="1100"/>
                </a:lnTo>
                <a:lnTo>
                  <a:pt x="4783" y="1134"/>
                </a:lnTo>
                <a:lnTo>
                  <a:pt x="4748" y="1134"/>
                </a:lnTo>
                <a:lnTo>
                  <a:pt x="4645" y="1100"/>
                </a:lnTo>
                <a:lnTo>
                  <a:pt x="4576" y="1100"/>
                </a:lnTo>
                <a:lnTo>
                  <a:pt x="4508" y="1100"/>
                </a:lnTo>
                <a:lnTo>
                  <a:pt x="4473" y="1100"/>
                </a:lnTo>
                <a:lnTo>
                  <a:pt x="4439" y="1134"/>
                </a:lnTo>
                <a:lnTo>
                  <a:pt x="4439" y="1168"/>
                </a:lnTo>
                <a:lnTo>
                  <a:pt x="4404" y="1203"/>
                </a:lnTo>
                <a:lnTo>
                  <a:pt x="4370" y="1203"/>
                </a:lnTo>
                <a:lnTo>
                  <a:pt x="4336" y="1203"/>
                </a:lnTo>
                <a:lnTo>
                  <a:pt x="4232" y="1203"/>
                </a:lnTo>
                <a:lnTo>
                  <a:pt x="4199" y="1203"/>
                </a:lnTo>
                <a:lnTo>
                  <a:pt x="4060" y="1238"/>
                </a:lnTo>
                <a:lnTo>
                  <a:pt x="3992" y="1238"/>
                </a:lnTo>
                <a:lnTo>
                  <a:pt x="3957" y="1238"/>
                </a:lnTo>
                <a:lnTo>
                  <a:pt x="3888" y="1238"/>
                </a:lnTo>
                <a:lnTo>
                  <a:pt x="3785" y="1238"/>
                </a:lnTo>
                <a:lnTo>
                  <a:pt x="3785" y="1271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09" name="Forme libre 44"/>
          <p:cNvSpPr>
            <a:spLocks/>
          </p:cNvSpPr>
          <p:nvPr/>
        </p:nvSpPr>
        <p:spPr bwMode="auto">
          <a:xfrm>
            <a:off x="4077299" y="545847"/>
            <a:ext cx="566471" cy="348020"/>
          </a:xfrm>
          <a:custGeom>
            <a:avLst/>
            <a:gdLst>
              <a:gd name="T0" fmla="*/ 597994 w 611763"/>
              <a:gd name="T1" fmla="*/ 311756 h 412240"/>
              <a:gd name="T2" fmla="*/ 608043 w 611763"/>
              <a:gd name="T3" fmla="*/ 221321 h 412240"/>
              <a:gd name="T4" fmla="*/ 542728 w 611763"/>
              <a:gd name="T5" fmla="*/ 231369 h 412240"/>
              <a:gd name="T6" fmla="*/ 502535 w 611763"/>
              <a:gd name="T7" fmla="*/ 191176 h 412240"/>
              <a:gd name="T8" fmla="*/ 462342 w 611763"/>
              <a:gd name="T9" fmla="*/ 206248 h 412240"/>
              <a:gd name="T10" fmla="*/ 412100 w 611763"/>
              <a:gd name="T11" fmla="*/ 196200 h 412240"/>
              <a:gd name="T12" fmla="*/ 447269 w 611763"/>
              <a:gd name="T13" fmla="*/ 105765 h 412240"/>
              <a:gd name="T14" fmla="*/ 542728 w 611763"/>
              <a:gd name="T15" fmla="*/ 60547 h 412240"/>
              <a:gd name="T16" fmla="*/ 572873 w 611763"/>
              <a:gd name="T17" fmla="*/ 257 h 412240"/>
              <a:gd name="T18" fmla="*/ 507559 w 611763"/>
              <a:gd name="T19" fmla="*/ 40451 h 412240"/>
              <a:gd name="T20" fmla="*/ 432197 w 611763"/>
              <a:gd name="T21" fmla="*/ 80644 h 412240"/>
              <a:gd name="T22" fmla="*/ 341761 w 611763"/>
              <a:gd name="T23" fmla="*/ 171079 h 412240"/>
              <a:gd name="T24" fmla="*/ 306592 w 611763"/>
              <a:gd name="T25" fmla="*/ 336877 h 412240"/>
              <a:gd name="T26" fmla="*/ 271423 w 611763"/>
              <a:gd name="T27" fmla="*/ 336877 h 412240"/>
              <a:gd name="T28" fmla="*/ 291520 w 611763"/>
              <a:gd name="T29" fmla="*/ 246442 h 412240"/>
              <a:gd name="T30" fmla="*/ 246302 w 611763"/>
              <a:gd name="T31" fmla="*/ 221321 h 412240"/>
              <a:gd name="T32" fmla="*/ 221181 w 611763"/>
              <a:gd name="T33" fmla="*/ 266538 h 412240"/>
              <a:gd name="T34" fmla="*/ 211133 w 611763"/>
              <a:gd name="T35" fmla="*/ 316780 h 412240"/>
              <a:gd name="T36" fmla="*/ 201084 w 611763"/>
              <a:gd name="T37" fmla="*/ 356974 h 412240"/>
              <a:gd name="T38" fmla="*/ 125722 w 611763"/>
              <a:gd name="T39" fmla="*/ 346925 h 412240"/>
              <a:gd name="T40" fmla="*/ 20214 w 611763"/>
              <a:gd name="T41" fmla="*/ 372046 h 412240"/>
              <a:gd name="T42" fmla="*/ 117 w 611763"/>
              <a:gd name="T43" fmla="*/ 412240 h 4122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11763" h="412240">
                <a:moveTo>
                  <a:pt x="597994" y="311756"/>
                </a:moveTo>
                <a:cubicBezTo>
                  <a:pt x="607624" y="273237"/>
                  <a:pt x="617254" y="234719"/>
                  <a:pt x="608043" y="221321"/>
                </a:cubicBezTo>
                <a:cubicBezTo>
                  <a:pt x="598832" y="207923"/>
                  <a:pt x="560313" y="236393"/>
                  <a:pt x="542728" y="231369"/>
                </a:cubicBezTo>
                <a:cubicBezTo>
                  <a:pt x="525143" y="226345"/>
                  <a:pt x="515933" y="195363"/>
                  <a:pt x="502535" y="191176"/>
                </a:cubicBezTo>
                <a:cubicBezTo>
                  <a:pt x="489137" y="186989"/>
                  <a:pt x="477414" y="205411"/>
                  <a:pt x="462342" y="206248"/>
                </a:cubicBezTo>
                <a:cubicBezTo>
                  <a:pt x="447270" y="207085"/>
                  <a:pt x="414612" y="212947"/>
                  <a:pt x="412100" y="196200"/>
                </a:cubicBezTo>
                <a:cubicBezTo>
                  <a:pt x="409588" y="179453"/>
                  <a:pt x="425498" y="128374"/>
                  <a:pt x="447269" y="105765"/>
                </a:cubicBezTo>
                <a:cubicBezTo>
                  <a:pt x="469040" y="83156"/>
                  <a:pt x="521794" y="78132"/>
                  <a:pt x="542728" y="60547"/>
                </a:cubicBezTo>
                <a:cubicBezTo>
                  <a:pt x="563662" y="42962"/>
                  <a:pt x="578734" y="3606"/>
                  <a:pt x="572873" y="257"/>
                </a:cubicBezTo>
                <a:cubicBezTo>
                  <a:pt x="567011" y="-3092"/>
                  <a:pt x="531005" y="27053"/>
                  <a:pt x="507559" y="40451"/>
                </a:cubicBezTo>
                <a:cubicBezTo>
                  <a:pt x="484113" y="53849"/>
                  <a:pt x="459830" y="58873"/>
                  <a:pt x="432197" y="80644"/>
                </a:cubicBezTo>
                <a:cubicBezTo>
                  <a:pt x="404564" y="102415"/>
                  <a:pt x="362695" y="128373"/>
                  <a:pt x="341761" y="171079"/>
                </a:cubicBezTo>
                <a:cubicBezTo>
                  <a:pt x="320827" y="213784"/>
                  <a:pt x="318315" y="309244"/>
                  <a:pt x="306592" y="336877"/>
                </a:cubicBezTo>
                <a:cubicBezTo>
                  <a:pt x="294869" y="364510"/>
                  <a:pt x="273935" y="351950"/>
                  <a:pt x="271423" y="336877"/>
                </a:cubicBezTo>
                <a:cubicBezTo>
                  <a:pt x="268911" y="321805"/>
                  <a:pt x="295707" y="265701"/>
                  <a:pt x="291520" y="246442"/>
                </a:cubicBezTo>
                <a:cubicBezTo>
                  <a:pt x="287333" y="227183"/>
                  <a:pt x="258025" y="217972"/>
                  <a:pt x="246302" y="221321"/>
                </a:cubicBezTo>
                <a:cubicBezTo>
                  <a:pt x="234579" y="224670"/>
                  <a:pt x="227043" y="250628"/>
                  <a:pt x="221181" y="266538"/>
                </a:cubicBezTo>
                <a:cubicBezTo>
                  <a:pt x="215319" y="282448"/>
                  <a:pt x="214482" y="301707"/>
                  <a:pt x="211133" y="316780"/>
                </a:cubicBezTo>
                <a:cubicBezTo>
                  <a:pt x="207784" y="331853"/>
                  <a:pt x="215319" y="351950"/>
                  <a:pt x="201084" y="356974"/>
                </a:cubicBezTo>
                <a:cubicBezTo>
                  <a:pt x="186849" y="361998"/>
                  <a:pt x="155867" y="344413"/>
                  <a:pt x="125722" y="346925"/>
                </a:cubicBezTo>
                <a:cubicBezTo>
                  <a:pt x="95577" y="349437"/>
                  <a:pt x="41148" y="361160"/>
                  <a:pt x="20214" y="372046"/>
                </a:cubicBezTo>
                <a:cubicBezTo>
                  <a:pt x="-720" y="382932"/>
                  <a:pt x="-302" y="397586"/>
                  <a:pt x="117" y="41224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0" name="Forme libre 46"/>
          <p:cNvSpPr>
            <a:spLocks/>
          </p:cNvSpPr>
          <p:nvPr/>
        </p:nvSpPr>
        <p:spPr bwMode="auto">
          <a:xfrm>
            <a:off x="2816660" y="2058073"/>
            <a:ext cx="753657" cy="195491"/>
          </a:xfrm>
          <a:custGeom>
            <a:avLst/>
            <a:gdLst>
              <a:gd name="T0" fmla="*/ 813916 w 813916"/>
              <a:gd name="T1" fmla="*/ 108120 h 231565"/>
              <a:gd name="T2" fmla="*/ 783771 w 813916"/>
              <a:gd name="T3" fmla="*/ 163386 h 231565"/>
              <a:gd name="T4" fmla="*/ 738554 w 813916"/>
              <a:gd name="T5" fmla="*/ 183482 h 231565"/>
              <a:gd name="T6" fmla="*/ 693336 w 813916"/>
              <a:gd name="T7" fmla="*/ 178458 h 231565"/>
              <a:gd name="T8" fmla="*/ 658167 w 813916"/>
              <a:gd name="T9" fmla="*/ 143289 h 231565"/>
              <a:gd name="T10" fmla="*/ 638070 w 813916"/>
              <a:gd name="T11" fmla="*/ 62902 h 231565"/>
              <a:gd name="T12" fmla="*/ 592853 w 813916"/>
              <a:gd name="T13" fmla="*/ 42805 h 231565"/>
              <a:gd name="T14" fmla="*/ 537587 w 813916"/>
              <a:gd name="T15" fmla="*/ 17684 h 231565"/>
              <a:gd name="T16" fmla="*/ 482321 w 813916"/>
              <a:gd name="T17" fmla="*/ 2612 h 231565"/>
              <a:gd name="T18" fmla="*/ 552659 w 813916"/>
              <a:gd name="T19" fmla="*/ 72950 h 231565"/>
              <a:gd name="T20" fmla="*/ 547635 w 813916"/>
              <a:gd name="T21" fmla="*/ 173434 h 231565"/>
              <a:gd name="T22" fmla="*/ 537587 w 813916"/>
              <a:gd name="T23" fmla="*/ 228700 h 231565"/>
              <a:gd name="T24" fmla="*/ 497393 w 813916"/>
              <a:gd name="T25" fmla="*/ 223676 h 231565"/>
              <a:gd name="T26" fmla="*/ 462224 w 813916"/>
              <a:gd name="T27" fmla="*/ 223676 h 231565"/>
              <a:gd name="T28" fmla="*/ 442127 w 813916"/>
              <a:gd name="T29" fmla="*/ 193531 h 231565"/>
              <a:gd name="T30" fmla="*/ 477296 w 813916"/>
              <a:gd name="T31" fmla="*/ 173434 h 231565"/>
              <a:gd name="T32" fmla="*/ 442127 w 813916"/>
              <a:gd name="T33" fmla="*/ 143289 h 231565"/>
              <a:gd name="T34" fmla="*/ 361740 w 813916"/>
              <a:gd name="T35" fmla="*/ 93047 h 231565"/>
              <a:gd name="T36" fmla="*/ 326571 w 813916"/>
              <a:gd name="T37" fmla="*/ 103095 h 231565"/>
              <a:gd name="T38" fmla="*/ 266281 w 813916"/>
              <a:gd name="T39" fmla="*/ 82999 h 231565"/>
              <a:gd name="T40" fmla="*/ 256233 w 813916"/>
              <a:gd name="T41" fmla="*/ 113144 h 231565"/>
              <a:gd name="T42" fmla="*/ 216039 w 813916"/>
              <a:gd name="T43" fmla="*/ 88023 h 231565"/>
              <a:gd name="T44" fmla="*/ 160773 w 813916"/>
              <a:gd name="T45" fmla="*/ 93047 h 231565"/>
              <a:gd name="T46" fmla="*/ 195943 w 813916"/>
              <a:gd name="T47" fmla="*/ 52854 h 231565"/>
              <a:gd name="T48" fmla="*/ 175846 w 813916"/>
              <a:gd name="T49" fmla="*/ 37781 h 231565"/>
              <a:gd name="T50" fmla="*/ 140677 w 813916"/>
              <a:gd name="T51" fmla="*/ 77975 h 231565"/>
              <a:gd name="T52" fmla="*/ 110532 w 813916"/>
              <a:gd name="T53" fmla="*/ 128216 h 231565"/>
              <a:gd name="T54" fmla="*/ 75362 w 813916"/>
              <a:gd name="T55" fmla="*/ 153337 h 231565"/>
              <a:gd name="T56" fmla="*/ 0 w 813916"/>
              <a:gd name="T57" fmla="*/ 128216 h 23156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813916" h="231565">
                <a:moveTo>
                  <a:pt x="813916" y="108120"/>
                </a:moveTo>
                <a:cubicBezTo>
                  <a:pt x="805123" y="129473"/>
                  <a:pt x="796331" y="150826"/>
                  <a:pt x="783771" y="163386"/>
                </a:cubicBezTo>
                <a:cubicBezTo>
                  <a:pt x="771211" y="175946"/>
                  <a:pt x="753626" y="180970"/>
                  <a:pt x="738554" y="183482"/>
                </a:cubicBezTo>
                <a:cubicBezTo>
                  <a:pt x="723481" y="185994"/>
                  <a:pt x="706734" y="185157"/>
                  <a:pt x="693336" y="178458"/>
                </a:cubicBezTo>
                <a:cubicBezTo>
                  <a:pt x="679938" y="171759"/>
                  <a:pt x="667378" y="162548"/>
                  <a:pt x="658167" y="143289"/>
                </a:cubicBezTo>
                <a:cubicBezTo>
                  <a:pt x="648956" y="124030"/>
                  <a:pt x="648956" y="79649"/>
                  <a:pt x="638070" y="62902"/>
                </a:cubicBezTo>
                <a:cubicBezTo>
                  <a:pt x="627184" y="46155"/>
                  <a:pt x="592853" y="42805"/>
                  <a:pt x="592853" y="42805"/>
                </a:cubicBezTo>
                <a:cubicBezTo>
                  <a:pt x="576106" y="35269"/>
                  <a:pt x="556009" y="24383"/>
                  <a:pt x="537587" y="17684"/>
                </a:cubicBezTo>
                <a:cubicBezTo>
                  <a:pt x="519165" y="10985"/>
                  <a:pt x="479809" y="-6599"/>
                  <a:pt x="482321" y="2612"/>
                </a:cubicBezTo>
                <a:cubicBezTo>
                  <a:pt x="484833" y="11823"/>
                  <a:pt x="541773" y="44480"/>
                  <a:pt x="552659" y="72950"/>
                </a:cubicBezTo>
                <a:cubicBezTo>
                  <a:pt x="563545" y="101420"/>
                  <a:pt x="550147" y="147476"/>
                  <a:pt x="547635" y="173434"/>
                </a:cubicBezTo>
                <a:cubicBezTo>
                  <a:pt x="545123" y="199392"/>
                  <a:pt x="545961" y="220326"/>
                  <a:pt x="537587" y="228700"/>
                </a:cubicBezTo>
                <a:cubicBezTo>
                  <a:pt x="529213" y="237074"/>
                  <a:pt x="509953" y="224513"/>
                  <a:pt x="497393" y="223676"/>
                </a:cubicBezTo>
                <a:cubicBezTo>
                  <a:pt x="484833" y="222839"/>
                  <a:pt x="471435" y="228700"/>
                  <a:pt x="462224" y="223676"/>
                </a:cubicBezTo>
                <a:cubicBezTo>
                  <a:pt x="453013" y="218652"/>
                  <a:pt x="439615" y="201905"/>
                  <a:pt x="442127" y="193531"/>
                </a:cubicBezTo>
                <a:cubicBezTo>
                  <a:pt x="444639" y="185157"/>
                  <a:pt x="477296" y="181808"/>
                  <a:pt x="477296" y="173434"/>
                </a:cubicBezTo>
                <a:cubicBezTo>
                  <a:pt x="477296" y="165060"/>
                  <a:pt x="461386" y="156687"/>
                  <a:pt x="442127" y="143289"/>
                </a:cubicBezTo>
                <a:cubicBezTo>
                  <a:pt x="422868" y="129891"/>
                  <a:pt x="380999" y="99746"/>
                  <a:pt x="361740" y="93047"/>
                </a:cubicBezTo>
                <a:cubicBezTo>
                  <a:pt x="342481" y="86348"/>
                  <a:pt x="342481" y="104770"/>
                  <a:pt x="326571" y="103095"/>
                </a:cubicBezTo>
                <a:cubicBezTo>
                  <a:pt x="310661" y="101420"/>
                  <a:pt x="278004" y="81324"/>
                  <a:pt x="266281" y="82999"/>
                </a:cubicBezTo>
                <a:cubicBezTo>
                  <a:pt x="254558" y="84674"/>
                  <a:pt x="264607" y="112307"/>
                  <a:pt x="256233" y="113144"/>
                </a:cubicBezTo>
                <a:cubicBezTo>
                  <a:pt x="247859" y="113981"/>
                  <a:pt x="231949" y="91372"/>
                  <a:pt x="216039" y="88023"/>
                </a:cubicBezTo>
                <a:cubicBezTo>
                  <a:pt x="200129" y="84674"/>
                  <a:pt x="164122" y="98908"/>
                  <a:pt x="160773" y="93047"/>
                </a:cubicBezTo>
                <a:cubicBezTo>
                  <a:pt x="157424" y="87185"/>
                  <a:pt x="193431" y="62065"/>
                  <a:pt x="195943" y="52854"/>
                </a:cubicBezTo>
                <a:cubicBezTo>
                  <a:pt x="198455" y="43643"/>
                  <a:pt x="185057" y="33594"/>
                  <a:pt x="175846" y="37781"/>
                </a:cubicBezTo>
                <a:cubicBezTo>
                  <a:pt x="166635" y="41968"/>
                  <a:pt x="151563" y="62903"/>
                  <a:pt x="140677" y="77975"/>
                </a:cubicBezTo>
                <a:cubicBezTo>
                  <a:pt x="129791" y="93047"/>
                  <a:pt x="121418" y="115656"/>
                  <a:pt x="110532" y="128216"/>
                </a:cubicBezTo>
                <a:cubicBezTo>
                  <a:pt x="99646" y="140776"/>
                  <a:pt x="93784" y="153337"/>
                  <a:pt x="75362" y="153337"/>
                </a:cubicBezTo>
                <a:cubicBezTo>
                  <a:pt x="56940" y="153337"/>
                  <a:pt x="28470" y="140776"/>
                  <a:pt x="0" y="128216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1" name="Forme libre 48"/>
          <p:cNvSpPr>
            <a:spLocks/>
          </p:cNvSpPr>
          <p:nvPr/>
        </p:nvSpPr>
        <p:spPr bwMode="auto">
          <a:xfrm>
            <a:off x="3404576" y="2229192"/>
            <a:ext cx="142627" cy="107127"/>
          </a:xfrm>
          <a:custGeom>
            <a:avLst/>
            <a:gdLst>
              <a:gd name="T0" fmla="*/ 3147 w 154031"/>
              <a:gd name="T1" fmla="*/ 5908 h 126895"/>
              <a:gd name="T2" fmla="*/ 103631 w 154031"/>
              <a:gd name="T3" fmla="*/ 5908 h 126895"/>
              <a:gd name="T4" fmla="*/ 153872 w 154031"/>
              <a:gd name="T5" fmla="*/ 31029 h 126895"/>
              <a:gd name="T6" fmla="*/ 88558 w 154031"/>
              <a:gd name="T7" fmla="*/ 41077 h 126895"/>
              <a:gd name="T8" fmla="*/ 63437 w 154031"/>
              <a:gd name="T9" fmla="*/ 126488 h 126895"/>
              <a:gd name="T10" fmla="*/ 28268 w 154031"/>
              <a:gd name="T11" fmla="*/ 71222 h 126895"/>
              <a:gd name="T12" fmla="*/ 3147 w 154031"/>
              <a:gd name="T13" fmla="*/ 5908 h 1268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4031" h="126895">
                <a:moveTo>
                  <a:pt x="3147" y="5908"/>
                </a:moveTo>
                <a:cubicBezTo>
                  <a:pt x="15707" y="-4978"/>
                  <a:pt x="78510" y="1721"/>
                  <a:pt x="103631" y="5908"/>
                </a:cubicBezTo>
                <a:cubicBezTo>
                  <a:pt x="128752" y="10095"/>
                  <a:pt x="156384" y="25167"/>
                  <a:pt x="153872" y="31029"/>
                </a:cubicBezTo>
                <a:cubicBezTo>
                  <a:pt x="151360" y="36891"/>
                  <a:pt x="103630" y="25167"/>
                  <a:pt x="88558" y="41077"/>
                </a:cubicBezTo>
                <a:cubicBezTo>
                  <a:pt x="73486" y="56987"/>
                  <a:pt x="73485" y="121464"/>
                  <a:pt x="63437" y="126488"/>
                </a:cubicBezTo>
                <a:cubicBezTo>
                  <a:pt x="53389" y="131512"/>
                  <a:pt x="37479" y="88807"/>
                  <a:pt x="28268" y="71222"/>
                </a:cubicBezTo>
                <a:cubicBezTo>
                  <a:pt x="19057" y="53637"/>
                  <a:pt x="-9413" y="16794"/>
                  <a:pt x="3147" y="5908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2" name="Forme libre 49"/>
          <p:cNvSpPr>
            <a:spLocks/>
          </p:cNvSpPr>
          <p:nvPr/>
        </p:nvSpPr>
        <p:spPr bwMode="auto">
          <a:xfrm>
            <a:off x="1323300" y="3298795"/>
            <a:ext cx="511744" cy="1221551"/>
          </a:xfrm>
          <a:custGeom>
            <a:avLst/>
            <a:gdLst>
              <a:gd name="T0" fmla="*/ 432079 w 552660"/>
              <a:gd name="T1" fmla="*/ 0 h 1446963"/>
              <a:gd name="T2" fmla="*/ 447152 w 552660"/>
              <a:gd name="T3" fmla="*/ 125605 h 1446963"/>
              <a:gd name="T4" fmla="*/ 482321 w 552660"/>
              <a:gd name="T5" fmla="*/ 221064 h 1446963"/>
              <a:gd name="T6" fmla="*/ 552660 w 552660"/>
              <a:gd name="T7" fmla="*/ 341644 h 1446963"/>
              <a:gd name="T8" fmla="*/ 452176 w 552660"/>
              <a:gd name="T9" fmla="*/ 507442 h 1446963"/>
              <a:gd name="T10" fmla="*/ 326572 w 552660"/>
              <a:gd name="T11" fmla="*/ 728506 h 1446963"/>
              <a:gd name="T12" fmla="*/ 221064 w 552660"/>
              <a:gd name="T13" fmla="*/ 909376 h 1446963"/>
              <a:gd name="T14" fmla="*/ 150726 w 552660"/>
              <a:gd name="T15" fmla="*/ 1029956 h 1446963"/>
              <a:gd name="T16" fmla="*/ 120581 w 552660"/>
              <a:gd name="T17" fmla="*/ 1140488 h 1446963"/>
              <a:gd name="T18" fmla="*/ 70339 w 552660"/>
              <a:gd name="T19" fmla="*/ 1200778 h 1446963"/>
              <a:gd name="T20" fmla="*/ 30145 w 552660"/>
              <a:gd name="T21" fmla="*/ 1256044 h 1446963"/>
              <a:gd name="T22" fmla="*/ 0 w 552660"/>
              <a:gd name="T23" fmla="*/ 1371600 h 1446963"/>
              <a:gd name="T24" fmla="*/ 40194 w 552660"/>
              <a:gd name="T25" fmla="*/ 1446963 h 14469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2660" h="1446963">
                <a:moveTo>
                  <a:pt x="432079" y="0"/>
                </a:moveTo>
                <a:lnTo>
                  <a:pt x="447152" y="125605"/>
                </a:lnTo>
                <a:lnTo>
                  <a:pt x="482321" y="221064"/>
                </a:lnTo>
                <a:lnTo>
                  <a:pt x="552660" y="341644"/>
                </a:lnTo>
                <a:lnTo>
                  <a:pt x="452176" y="507442"/>
                </a:lnTo>
                <a:lnTo>
                  <a:pt x="326572" y="728506"/>
                </a:lnTo>
                <a:lnTo>
                  <a:pt x="221064" y="909376"/>
                </a:lnTo>
                <a:lnTo>
                  <a:pt x="150726" y="1029956"/>
                </a:lnTo>
                <a:lnTo>
                  <a:pt x="120581" y="1140488"/>
                </a:lnTo>
                <a:lnTo>
                  <a:pt x="70339" y="1200778"/>
                </a:lnTo>
                <a:lnTo>
                  <a:pt x="30145" y="1256044"/>
                </a:lnTo>
                <a:lnTo>
                  <a:pt x="0" y="1371600"/>
                </a:lnTo>
                <a:lnTo>
                  <a:pt x="40194" y="1446963"/>
                </a:ln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3" name="Forme libre 50"/>
          <p:cNvSpPr>
            <a:spLocks/>
          </p:cNvSpPr>
          <p:nvPr/>
        </p:nvSpPr>
        <p:spPr bwMode="auto">
          <a:xfrm>
            <a:off x="1541954" y="4265722"/>
            <a:ext cx="451264" cy="182519"/>
          </a:xfrm>
          <a:custGeom>
            <a:avLst/>
            <a:gdLst>
              <a:gd name="T0" fmla="*/ 0 w 487345"/>
              <a:gd name="T1" fmla="*/ 216199 h 216199"/>
              <a:gd name="T2" fmla="*/ 15072 w 487345"/>
              <a:gd name="T3" fmla="*/ 140836 h 216199"/>
              <a:gd name="T4" fmla="*/ 65314 w 487345"/>
              <a:gd name="T5" fmla="*/ 160933 h 216199"/>
              <a:gd name="T6" fmla="*/ 110531 w 487345"/>
              <a:gd name="T7" fmla="*/ 130788 h 216199"/>
              <a:gd name="T8" fmla="*/ 150725 w 487345"/>
              <a:gd name="T9" fmla="*/ 110691 h 216199"/>
              <a:gd name="T10" fmla="*/ 125604 w 487345"/>
              <a:gd name="T11" fmla="*/ 65474 h 216199"/>
              <a:gd name="T12" fmla="*/ 170822 w 487345"/>
              <a:gd name="T13" fmla="*/ 60449 h 216199"/>
              <a:gd name="T14" fmla="*/ 170822 w 487345"/>
              <a:gd name="T15" fmla="*/ 85570 h 216199"/>
              <a:gd name="T16" fmla="*/ 200967 w 487345"/>
              <a:gd name="T17" fmla="*/ 100643 h 216199"/>
              <a:gd name="T18" fmla="*/ 261257 w 487345"/>
              <a:gd name="T19" fmla="*/ 60449 h 216199"/>
              <a:gd name="T20" fmla="*/ 316523 w 487345"/>
              <a:gd name="T21" fmla="*/ 115715 h 216199"/>
              <a:gd name="T22" fmla="*/ 406958 w 487345"/>
              <a:gd name="T23" fmla="*/ 100643 h 216199"/>
              <a:gd name="T24" fmla="*/ 427055 w 487345"/>
              <a:gd name="T25" fmla="*/ 159 h 216199"/>
              <a:gd name="T26" fmla="*/ 487345 w 487345"/>
              <a:gd name="T27" fmla="*/ 75522 h 2161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87345" h="216199">
                <a:moveTo>
                  <a:pt x="0" y="216199"/>
                </a:moveTo>
                <a:cubicBezTo>
                  <a:pt x="2093" y="183123"/>
                  <a:pt x="4186" y="150047"/>
                  <a:pt x="15072" y="140836"/>
                </a:cubicBezTo>
                <a:cubicBezTo>
                  <a:pt x="25958" y="131625"/>
                  <a:pt x="49404" y="162608"/>
                  <a:pt x="65314" y="160933"/>
                </a:cubicBezTo>
                <a:cubicBezTo>
                  <a:pt x="81224" y="159258"/>
                  <a:pt x="96296" y="139162"/>
                  <a:pt x="110531" y="130788"/>
                </a:cubicBezTo>
                <a:cubicBezTo>
                  <a:pt x="124766" y="122414"/>
                  <a:pt x="148213" y="121577"/>
                  <a:pt x="150725" y="110691"/>
                </a:cubicBezTo>
                <a:cubicBezTo>
                  <a:pt x="153237" y="99805"/>
                  <a:pt x="122255" y="73848"/>
                  <a:pt x="125604" y="65474"/>
                </a:cubicBezTo>
                <a:cubicBezTo>
                  <a:pt x="128953" y="57100"/>
                  <a:pt x="163286" y="57100"/>
                  <a:pt x="170822" y="60449"/>
                </a:cubicBezTo>
                <a:cubicBezTo>
                  <a:pt x="178358" y="63798"/>
                  <a:pt x="165798" y="78871"/>
                  <a:pt x="170822" y="85570"/>
                </a:cubicBezTo>
                <a:cubicBezTo>
                  <a:pt x="175846" y="92269"/>
                  <a:pt x="185895" y="104830"/>
                  <a:pt x="200967" y="100643"/>
                </a:cubicBezTo>
                <a:cubicBezTo>
                  <a:pt x="216039" y="96456"/>
                  <a:pt x="241998" y="57937"/>
                  <a:pt x="261257" y="60449"/>
                </a:cubicBezTo>
                <a:cubicBezTo>
                  <a:pt x="280516" y="62961"/>
                  <a:pt x="292240" y="109016"/>
                  <a:pt x="316523" y="115715"/>
                </a:cubicBezTo>
                <a:cubicBezTo>
                  <a:pt x="340807" y="122414"/>
                  <a:pt x="388536" y="119902"/>
                  <a:pt x="406958" y="100643"/>
                </a:cubicBezTo>
                <a:cubicBezTo>
                  <a:pt x="425380" y="81384"/>
                  <a:pt x="413657" y="4346"/>
                  <a:pt x="427055" y="159"/>
                </a:cubicBezTo>
                <a:cubicBezTo>
                  <a:pt x="440453" y="-4028"/>
                  <a:pt x="487345" y="75522"/>
                  <a:pt x="487345" y="75522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4" name="Forme libre 51"/>
          <p:cNvSpPr>
            <a:spLocks/>
          </p:cNvSpPr>
          <p:nvPr/>
        </p:nvSpPr>
        <p:spPr bwMode="auto">
          <a:xfrm>
            <a:off x="4522852" y="4736663"/>
            <a:ext cx="270997" cy="665914"/>
          </a:xfrm>
          <a:custGeom>
            <a:avLst/>
            <a:gdLst>
              <a:gd name="T0" fmla="*/ 292664 w 292664"/>
              <a:gd name="T1" fmla="*/ 788795 h 788795"/>
              <a:gd name="T2" fmla="*/ 222325 w 292664"/>
              <a:gd name="T3" fmla="*/ 713433 h 788795"/>
              <a:gd name="T4" fmla="*/ 197204 w 292664"/>
              <a:gd name="T5" fmla="*/ 602901 h 788795"/>
              <a:gd name="T6" fmla="*/ 177107 w 292664"/>
              <a:gd name="T7" fmla="*/ 547635 h 788795"/>
              <a:gd name="T8" fmla="*/ 116817 w 292664"/>
              <a:gd name="T9" fmla="*/ 477297 h 788795"/>
              <a:gd name="T10" fmla="*/ 116817 w 292664"/>
              <a:gd name="T11" fmla="*/ 391886 h 788795"/>
              <a:gd name="T12" fmla="*/ 71600 w 292664"/>
              <a:gd name="T13" fmla="*/ 296426 h 788795"/>
              <a:gd name="T14" fmla="*/ 6285 w 292664"/>
              <a:gd name="T15" fmla="*/ 165798 h 788795"/>
              <a:gd name="T16" fmla="*/ 6285 w 292664"/>
              <a:gd name="T17" fmla="*/ 0 h 7887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2664" h="788795">
                <a:moveTo>
                  <a:pt x="292664" y="788795"/>
                </a:moveTo>
                <a:cubicBezTo>
                  <a:pt x="265449" y="766605"/>
                  <a:pt x="238235" y="744415"/>
                  <a:pt x="222325" y="713433"/>
                </a:cubicBezTo>
                <a:cubicBezTo>
                  <a:pt x="206415" y="682451"/>
                  <a:pt x="204740" y="630534"/>
                  <a:pt x="197204" y="602901"/>
                </a:cubicBezTo>
                <a:cubicBezTo>
                  <a:pt x="189668" y="575268"/>
                  <a:pt x="190505" y="568569"/>
                  <a:pt x="177107" y="547635"/>
                </a:cubicBezTo>
                <a:cubicBezTo>
                  <a:pt x="163709" y="526701"/>
                  <a:pt x="126865" y="503255"/>
                  <a:pt x="116817" y="477297"/>
                </a:cubicBezTo>
                <a:cubicBezTo>
                  <a:pt x="106769" y="451339"/>
                  <a:pt x="124353" y="422031"/>
                  <a:pt x="116817" y="391886"/>
                </a:cubicBezTo>
                <a:cubicBezTo>
                  <a:pt x="109281" y="361741"/>
                  <a:pt x="90022" y="334107"/>
                  <a:pt x="71600" y="296426"/>
                </a:cubicBezTo>
                <a:cubicBezTo>
                  <a:pt x="53178" y="258745"/>
                  <a:pt x="17171" y="215202"/>
                  <a:pt x="6285" y="165798"/>
                </a:cubicBezTo>
                <a:cubicBezTo>
                  <a:pt x="-4601" y="116394"/>
                  <a:pt x="842" y="58197"/>
                  <a:pt x="6285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5" name="Forme libre 52"/>
          <p:cNvSpPr>
            <a:spLocks/>
          </p:cNvSpPr>
          <p:nvPr/>
        </p:nvSpPr>
        <p:spPr bwMode="auto">
          <a:xfrm>
            <a:off x="3634459" y="3235414"/>
            <a:ext cx="614067" cy="954957"/>
          </a:xfrm>
          <a:custGeom>
            <a:avLst/>
            <a:gdLst>
              <a:gd name="T0" fmla="*/ 663165 w 663165"/>
              <a:gd name="T1" fmla="*/ 1105081 h 1131174"/>
              <a:gd name="T2" fmla="*/ 576492 w 663165"/>
              <a:gd name="T3" fmla="*/ 1092080 h 1131174"/>
              <a:gd name="T4" fmla="*/ 489819 w 663165"/>
              <a:gd name="T5" fmla="*/ 1131083 h 1131174"/>
              <a:gd name="T6" fmla="*/ 437815 w 663165"/>
              <a:gd name="T7" fmla="*/ 1079079 h 1131174"/>
              <a:gd name="T8" fmla="*/ 342475 w 663165"/>
              <a:gd name="T9" fmla="*/ 1070412 h 1131174"/>
              <a:gd name="T10" fmla="*/ 255802 w 663165"/>
              <a:gd name="T11" fmla="*/ 1053077 h 1131174"/>
              <a:gd name="T12" fmla="*/ 117125 w 663165"/>
              <a:gd name="T13" fmla="*/ 897066 h 1131174"/>
              <a:gd name="T14" fmla="*/ 112791 w 663165"/>
              <a:gd name="T15" fmla="*/ 819060 h 1131174"/>
              <a:gd name="T16" fmla="*/ 65121 w 663165"/>
              <a:gd name="T17" fmla="*/ 754055 h 1131174"/>
              <a:gd name="T18" fmla="*/ 21785 w 663165"/>
              <a:gd name="T19" fmla="*/ 624046 h 1131174"/>
              <a:gd name="T20" fmla="*/ 116 w 663165"/>
              <a:gd name="T21" fmla="*/ 580709 h 1131174"/>
              <a:gd name="T22" fmla="*/ 30452 w 663165"/>
              <a:gd name="T23" fmla="*/ 546040 h 1131174"/>
              <a:gd name="T24" fmla="*/ 95457 w 663165"/>
              <a:gd name="T25" fmla="*/ 416031 h 1131174"/>
              <a:gd name="T26" fmla="*/ 78122 w 663165"/>
              <a:gd name="T27" fmla="*/ 368361 h 1131174"/>
              <a:gd name="T28" fmla="*/ 164795 w 663165"/>
              <a:gd name="T29" fmla="*/ 264353 h 1131174"/>
              <a:gd name="T30" fmla="*/ 229800 w 663165"/>
              <a:gd name="T31" fmla="*/ 216683 h 1131174"/>
              <a:gd name="T32" fmla="*/ 290471 w 663165"/>
              <a:gd name="T33" fmla="*/ 164679 h 1131174"/>
              <a:gd name="T34" fmla="*/ 342475 w 663165"/>
              <a:gd name="T35" fmla="*/ 160345 h 1131174"/>
              <a:gd name="T36" fmla="*/ 351142 w 663165"/>
              <a:gd name="T37" fmla="*/ 86673 h 1131174"/>
              <a:gd name="T38" fmla="*/ 429148 w 663165"/>
              <a:gd name="T39" fmla="*/ 30336 h 1131174"/>
              <a:gd name="T40" fmla="*/ 476818 w 663165"/>
              <a:gd name="T41" fmla="*/ 21669 h 1131174"/>
              <a:gd name="T42" fmla="*/ 507153 w 663165"/>
              <a:gd name="T43" fmla="*/ 0 h 113117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63165" h="1131174">
                <a:moveTo>
                  <a:pt x="663165" y="1105081"/>
                </a:moveTo>
                <a:cubicBezTo>
                  <a:pt x="634274" y="1096413"/>
                  <a:pt x="605383" y="1087746"/>
                  <a:pt x="576492" y="1092080"/>
                </a:cubicBezTo>
                <a:cubicBezTo>
                  <a:pt x="547601" y="1096414"/>
                  <a:pt x="512932" y="1133250"/>
                  <a:pt x="489819" y="1131083"/>
                </a:cubicBezTo>
                <a:cubicBezTo>
                  <a:pt x="466706" y="1128916"/>
                  <a:pt x="462372" y="1089191"/>
                  <a:pt x="437815" y="1079079"/>
                </a:cubicBezTo>
                <a:cubicBezTo>
                  <a:pt x="413258" y="1068967"/>
                  <a:pt x="372810" y="1074746"/>
                  <a:pt x="342475" y="1070412"/>
                </a:cubicBezTo>
                <a:cubicBezTo>
                  <a:pt x="312140" y="1066078"/>
                  <a:pt x="293360" y="1081968"/>
                  <a:pt x="255802" y="1053077"/>
                </a:cubicBezTo>
                <a:cubicBezTo>
                  <a:pt x="218244" y="1024186"/>
                  <a:pt x="140960" y="936069"/>
                  <a:pt x="117125" y="897066"/>
                </a:cubicBezTo>
                <a:cubicBezTo>
                  <a:pt x="93290" y="858063"/>
                  <a:pt x="121458" y="842895"/>
                  <a:pt x="112791" y="819060"/>
                </a:cubicBezTo>
                <a:cubicBezTo>
                  <a:pt x="104124" y="795225"/>
                  <a:pt x="80289" y="786557"/>
                  <a:pt x="65121" y="754055"/>
                </a:cubicBezTo>
                <a:cubicBezTo>
                  <a:pt x="49953" y="721553"/>
                  <a:pt x="32619" y="652937"/>
                  <a:pt x="21785" y="624046"/>
                </a:cubicBezTo>
                <a:cubicBezTo>
                  <a:pt x="10951" y="595155"/>
                  <a:pt x="-1328" y="593710"/>
                  <a:pt x="116" y="580709"/>
                </a:cubicBezTo>
                <a:cubicBezTo>
                  <a:pt x="1560" y="567708"/>
                  <a:pt x="14562" y="573486"/>
                  <a:pt x="30452" y="546040"/>
                </a:cubicBezTo>
                <a:cubicBezTo>
                  <a:pt x="46342" y="518594"/>
                  <a:pt x="87512" y="445644"/>
                  <a:pt x="95457" y="416031"/>
                </a:cubicBezTo>
                <a:cubicBezTo>
                  <a:pt x="103402" y="386418"/>
                  <a:pt x="66566" y="393641"/>
                  <a:pt x="78122" y="368361"/>
                </a:cubicBezTo>
                <a:cubicBezTo>
                  <a:pt x="89678" y="343081"/>
                  <a:pt x="139515" y="289633"/>
                  <a:pt x="164795" y="264353"/>
                </a:cubicBezTo>
                <a:cubicBezTo>
                  <a:pt x="190075" y="239073"/>
                  <a:pt x="208854" y="233295"/>
                  <a:pt x="229800" y="216683"/>
                </a:cubicBezTo>
                <a:cubicBezTo>
                  <a:pt x="250746" y="200071"/>
                  <a:pt x="271692" y="174069"/>
                  <a:pt x="290471" y="164679"/>
                </a:cubicBezTo>
                <a:cubicBezTo>
                  <a:pt x="309250" y="155289"/>
                  <a:pt x="332363" y="173346"/>
                  <a:pt x="342475" y="160345"/>
                </a:cubicBezTo>
                <a:cubicBezTo>
                  <a:pt x="352587" y="147344"/>
                  <a:pt x="336697" y="108341"/>
                  <a:pt x="351142" y="86673"/>
                </a:cubicBezTo>
                <a:cubicBezTo>
                  <a:pt x="365587" y="65005"/>
                  <a:pt x="408202" y="41170"/>
                  <a:pt x="429148" y="30336"/>
                </a:cubicBezTo>
                <a:cubicBezTo>
                  <a:pt x="450094" y="19502"/>
                  <a:pt x="463817" y="26725"/>
                  <a:pt x="476818" y="21669"/>
                </a:cubicBezTo>
                <a:cubicBezTo>
                  <a:pt x="489819" y="16613"/>
                  <a:pt x="498486" y="8306"/>
                  <a:pt x="507153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8" name="Forme libre 55"/>
          <p:cNvSpPr>
            <a:spLocks/>
          </p:cNvSpPr>
          <p:nvPr/>
        </p:nvSpPr>
        <p:spPr bwMode="auto">
          <a:xfrm>
            <a:off x="4199118" y="2547481"/>
            <a:ext cx="153582" cy="261986"/>
          </a:xfrm>
          <a:custGeom>
            <a:avLst/>
            <a:gdLst>
              <a:gd name="T0" fmla="*/ 162025 w 165862"/>
              <a:gd name="T1" fmla="*/ 237018 h 310330"/>
              <a:gd name="T2" fmla="*/ 143236 w 165862"/>
              <a:gd name="T3" fmla="*/ 164993 h 310330"/>
              <a:gd name="T4" fmla="*/ 111921 w 165862"/>
              <a:gd name="T5" fmla="*/ 105495 h 310330"/>
              <a:gd name="T6" fmla="*/ 130710 w 165862"/>
              <a:gd name="T7" fmla="*/ 77311 h 310330"/>
              <a:gd name="T8" fmla="*/ 115053 w 165862"/>
              <a:gd name="T9" fmla="*/ 49127 h 310330"/>
              <a:gd name="T10" fmla="*/ 124447 w 165862"/>
              <a:gd name="T11" fmla="*/ 5286 h 310330"/>
              <a:gd name="T12" fmla="*/ 102527 w 165862"/>
              <a:gd name="T13" fmla="*/ 5286 h 310330"/>
              <a:gd name="T14" fmla="*/ 93132 w 165862"/>
              <a:gd name="T15" fmla="*/ 45996 h 310330"/>
              <a:gd name="T16" fmla="*/ 64949 w 165862"/>
              <a:gd name="T17" fmla="*/ 64785 h 310330"/>
              <a:gd name="T18" fmla="*/ 64949 w 165862"/>
              <a:gd name="T19" fmla="*/ 114889 h 310330"/>
              <a:gd name="T20" fmla="*/ 64949 w 165862"/>
              <a:gd name="T21" fmla="*/ 143073 h 310330"/>
              <a:gd name="T22" fmla="*/ 86869 w 165862"/>
              <a:gd name="T23" fmla="*/ 177519 h 310330"/>
              <a:gd name="T24" fmla="*/ 77475 w 165862"/>
              <a:gd name="T25" fmla="*/ 193177 h 310330"/>
              <a:gd name="T26" fmla="*/ 55554 w 165862"/>
              <a:gd name="T27" fmla="*/ 196308 h 310330"/>
              <a:gd name="T28" fmla="*/ 55554 w 165862"/>
              <a:gd name="T29" fmla="*/ 218229 h 310330"/>
              <a:gd name="T30" fmla="*/ 46160 w 165862"/>
              <a:gd name="T31" fmla="*/ 246412 h 310330"/>
              <a:gd name="T32" fmla="*/ 61817 w 165862"/>
              <a:gd name="T33" fmla="*/ 280859 h 310330"/>
              <a:gd name="T34" fmla="*/ 8582 w 165862"/>
              <a:gd name="T35" fmla="*/ 280859 h 310330"/>
              <a:gd name="T36" fmla="*/ 5450 w 165862"/>
              <a:gd name="T37" fmla="*/ 309042 h 310330"/>
              <a:gd name="T38" fmla="*/ 61817 w 165862"/>
              <a:gd name="T39" fmla="*/ 305911 h 310330"/>
              <a:gd name="T40" fmla="*/ 118184 w 165862"/>
              <a:gd name="T41" fmla="*/ 302779 h 310330"/>
              <a:gd name="T42" fmla="*/ 162025 w 165862"/>
              <a:gd name="T43" fmla="*/ 299648 h 310330"/>
              <a:gd name="T44" fmla="*/ 162025 w 165862"/>
              <a:gd name="T45" fmla="*/ 237018 h 31033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65862" h="310330">
                <a:moveTo>
                  <a:pt x="162025" y="237018"/>
                </a:moveTo>
                <a:cubicBezTo>
                  <a:pt x="158893" y="214575"/>
                  <a:pt x="151587" y="186913"/>
                  <a:pt x="143236" y="164993"/>
                </a:cubicBezTo>
                <a:cubicBezTo>
                  <a:pt x="134885" y="143073"/>
                  <a:pt x="114009" y="120109"/>
                  <a:pt x="111921" y="105495"/>
                </a:cubicBezTo>
                <a:cubicBezTo>
                  <a:pt x="109833" y="90881"/>
                  <a:pt x="130188" y="86706"/>
                  <a:pt x="130710" y="77311"/>
                </a:cubicBezTo>
                <a:cubicBezTo>
                  <a:pt x="131232" y="67916"/>
                  <a:pt x="116097" y="61131"/>
                  <a:pt x="115053" y="49127"/>
                </a:cubicBezTo>
                <a:cubicBezTo>
                  <a:pt x="114009" y="37123"/>
                  <a:pt x="126535" y="12593"/>
                  <a:pt x="124447" y="5286"/>
                </a:cubicBezTo>
                <a:cubicBezTo>
                  <a:pt x="122359" y="-2021"/>
                  <a:pt x="107746" y="-1499"/>
                  <a:pt x="102527" y="5286"/>
                </a:cubicBezTo>
                <a:cubicBezTo>
                  <a:pt x="97308" y="12071"/>
                  <a:pt x="99395" y="36080"/>
                  <a:pt x="93132" y="45996"/>
                </a:cubicBezTo>
                <a:cubicBezTo>
                  <a:pt x="86869" y="55912"/>
                  <a:pt x="69646" y="53303"/>
                  <a:pt x="64949" y="64785"/>
                </a:cubicBezTo>
                <a:cubicBezTo>
                  <a:pt x="60252" y="76267"/>
                  <a:pt x="64949" y="114889"/>
                  <a:pt x="64949" y="114889"/>
                </a:cubicBezTo>
                <a:cubicBezTo>
                  <a:pt x="64949" y="127937"/>
                  <a:pt x="61296" y="132635"/>
                  <a:pt x="64949" y="143073"/>
                </a:cubicBezTo>
                <a:cubicBezTo>
                  <a:pt x="68602" y="153511"/>
                  <a:pt x="84781" y="169168"/>
                  <a:pt x="86869" y="177519"/>
                </a:cubicBezTo>
                <a:cubicBezTo>
                  <a:pt x="88957" y="185870"/>
                  <a:pt x="82694" y="190046"/>
                  <a:pt x="77475" y="193177"/>
                </a:cubicBezTo>
                <a:cubicBezTo>
                  <a:pt x="72256" y="196308"/>
                  <a:pt x="59207" y="192133"/>
                  <a:pt x="55554" y="196308"/>
                </a:cubicBezTo>
                <a:cubicBezTo>
                  <a:pt x="51901" y="200483"/>
                  <a:pt x="57120" y="209878"/>
                  <a:pt x="55554" y="218229"/>
                </a:cubicBezTo>
                <a:cubicBezTo>
                  <a:pt x="53988" y="226580"/>
                  <a:pt x="45116" y="235974"/>
                  <a:pt x="46160" y="246412"/>
                </a:cubicBezTo>
                <a:cubicBezTo>
                  <a:pt x="47204" y="256850"/>
                  <a:pt x="68080" y="275118"/>
                  <a:pt x="61817" y="280859"/>
                </a:cubicBezTo>
                <a:cubicBezTo>
                  <a:pt x="55554" y="286600"/>
                  <a:pt x="17976" y="276162"/>
                  <a:pt x="8582" y="280859"/>
                </a:cubicBezTo>
                <a:cubicBezTo>
                  <a:pt x="-812" y="285556"/>
                  <a:pt x="-3422" y="304867"/>
                  <a:pt x="5450" y="309042"/>
                </a:cubicBezTo>
                <a:cubicBezTo>
                  <a:pt x="14322" y="313217"/>
                  <a:pt x="61817" y="305911"/>
                  <a:pt x="61817" y="305911"/>
                </a:cubicBezTo>
                <a:lnTo>
                  <a:pt x="118184" y="302779"/>
                </a:lnTo>
                <a:cubicBezTo>
                  <a:pt x="134885" y="301735"/>
                  <a:pt x="155240" y="304867"/>
                  <a:pt x="162025" y="299648"/>
                </a:cubicBezTo>
                <a:cubicBezTo>
                  <a:pt x="168810" y="294429"/>
                  <a:pt x="165157" y="259461"/>
                  <a:pt x="162025" y="237018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9" name="Forme libre 56"/>
          <p:cNvSpPr>
            <a:spLocks/>
          </p:cNvSpPr>
          <p:nvPr/>
        </p:nvSpPr>
        <p:spPr bwMode="auto">
          <a:xfrm>
            <a:off x="4140233" y="2604583"/>
            <a:ext cx="104761" cy="143993"/>
          </a:xfrm>
          <a:custGeom>
            <a:avLst/>
            <a:gdLst>
              <a:gd name="T0" fmla="*/ 103491 w 113137"/>
              <a:gd name="T1" fmla="*/ 47249 h 170564"/>
              <a:gd name="T2" fmla="*/ 69044 w 113137"/>
              <a:gd name="T3" fmla="*/ 276 h 170564"/>
              <a:gd name="T4" fmla="*/ 37729 w 113137"/>
              <a:gd name="T5" fmla="*/ 69170 h 170564"/>
              <a:gd name="T6" fmla="*/ 15808 w 113137"/>
              <a:gd name="T7" fmla="*/ 87959 h 170564"/>
              <a:gd name="T8" fmla="*/ 151 w 113137"/>
              <a:gd name="T9" fmla="*/ 119274 h 170564"/>
              <a:gd name="T10" fmla="*/ 25203 w 113137"/>
              <a:gd name="T11" fmla="*/ 169378 h 170564"/>
              <a:gd name="T12" fmla="*/ 72176 w 113137"/>
              <a:gd name="T13" fmla="*/ 150589 h 170564"/>
              <a:gd name="T14" fmla="*/ 109754 w 113137"/>
              <a:gd name="T15" fmla="*/ 103616 h 170564"/>
              <a:gd name="T16" fmla="*/ 103491 w 113137"/>
              <a:gd name="T17" fmla="*/ 47249 h 1705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3137" h="170564">
                <a:moveTo>
                  <a:pt x="103491" y="47249"/>
                </a:moveTo>
                <a:cubicBezTo>
                  <a:pt x="96706" y="30026"/>
                  <a:pt x="80004" y="-3377"/>
                  <a:pt x="69044" y="276"/>
                </a:cubicBezTo>
                <a:cubicBezTo>
                  <a:pt x="58084" y="3929"/>
                  <a:pt x="46602" y="54556"/>
                  <a:pt x="37729" y="69170"/>
                </a:cubicBezTo>
                <a:cubicBezTo>
                  <a:pt x="28856" y="83784"/>
                  <a:pt x="22071" y="79608"/>
                  <a:pt x="15808" y="87959"/>
                </a:cubicBezTo>
                <a:cubicBezTo>
                  <a:pt x="9545" y="96310"/>
                  <a:pt x="-1415" y="105704"/>
                  <a:pt x="151" y="119274"/>
                </a:cubicBezTo>
                <a:cubicBezTo>
                  <a:pt x="1717" y="132844"/>
                  <a:pt x="13199" y="164159"/>
                  <a:pt x="25203" y="169378"/>
                </a:cubicBezTo>
                <a:cubicBezTo>
                  <a:pt x="37207" y="174597"/>
                  <a:pt x="58084" y="161549"/>
                  <a:pt x="72176" y="150589"/>
                </a:cubicBezTo>
                <a:cubicBezTo>
                  <a:pt x="86268" y="139629"/>
                  <a:pt x="101925" y="117708"/>
                  <a:pt x="109754" y="103616"/>
                </a:cubicBezTo>
                <a:cubicBezTo>
                  <a:pt x="117583" y="89524"/>
                  <a:pt x="110276" y="64472"/>
                  <a:pt x="103491" y="47249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20" name="Forme libre 57"/>
          <p:cNvSpPr>
            <a:spLocks/>
          </p:cNvSpPr>
          <p:nvPr/>
        </p:nvSpPr>
        <p:spPr bwMode="auto">
          <a:xfrm>
            <a:off x="4136203" y="2202924"/>
            <a:ext cx="121022" cy="119992"/>
          </a:xfrm>
          <a:custGeom>
            <a:avLst/>
            <a:gdLst>
              <a:gd name="T0" fmla="*/ 51475 w 130698"/>
              <a:gd name="T1" fmla="*/ 53300 h 142134"/>
              <a:gd name="T2" fmla="*/ 29555 w 130698"/>
              <a:gd name="T3" fmla="*/ 64 h 142134"/>
              <a:gd name="T4" fmla="*/ 1371 w 130698"/>
              <a:gd name="T5" fmla="*/ 43906 h 142134"/>
              <a:gd name="T6" fmla="*/ 7634 w 130698"/>
              <a:gd name="T7" fmla="*/ 109667 h 142134"/>
              <a:gd name="T8" fmla="*/ 35818 w 130698"/>
              <a:gd name="T9" fmla="*/ 140982 h 142134"/>
              <a:gd name="T10" fmla="*/ 51475 w 130698"/>
              <a:gd name="T11" fmla="*/ 134719 h 142134"/>
              <a:gd name="T12" fmla="*/ 114106 w 130698"/>
              <a:gd name="T13" fmla="*/ 128456 h 142134"/>
              <a:gd name="T14" fmla="*/ 129763 w 130698"/>
              <a:gd name="T15" fmla="*/ 115930 h 142134"/>
              <a:gd name="T16" fmla="*/ 126632 w 130698"/>
              <a:gd name="T17" fmla="*/ 94010 h 142134"/>
              <a:gd name="T18" fmla="*/ 107843 w 130698"/>
              <a:gd name="T19" fmla="*/ 65826 h 142134"/>
              <a:gd name="T20" fmla="*/ 51475 w 130698"/>
              <a:gd name="T21" fmla="*/ 53300 h 1421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0698" h="142134">
                <a:moveTo>
                  <a:pt x="51475" y="53300"/>
                </a:moveTo>
                <a:cubicBezTo>
                  <a:pt x="38427" y="42340"/>
                  <a:pt x="37906" y="1630"/>
                  <a:pt x="29555" y="64"/>
                </a:cubicBezTo>
                <a:cubicBezTo>
                  <a:pt x="21204" y="-1502"/>
                  <a:pt x="5024" y="25639"/>
                  <a:pt x="1371" y="43906"/>
                </a:cubicBezTo>
                <a:cubicBezTo>
                  <a:pt x="-2282" y="62173"/>
                  <a:pt x="1893" y="93488"/>
                  <a:pt x="7634" y="109667"/>
                </a:cubicBezTo>
                <a:cubicBezTo>
                  <a:pt x="13375" y="125846"/>
                  <a:pt x="28511" y="136807"/>
                  <a:pt x="35818" y="140982"/>
                </a:cubicBezTo>
                <a:cubicBezTo>
                  <a:pt x="43125" y="145157"/>
                  <a:pt x="38427" y="136807"/>
                  <a:pt x="51475" y="134719"/>
                </a:cubicBezTo>
                <a:cubicBezTo>
                  <a:pt x="64523" y="132631"/>
                  <a:pt x="101058" y="131587"/>
                  <a:pt x="114106" y="128456"/>
                </a:cubicBezTo>
                <a:cubicBezTo>
                  <a:pt x="127154" y="125325"/>
                  <a:pt x="127675" y="121671"/>
                  <a:pt x="129763" y="115930"/>
                </a:cubicBezTo>
                <a:cubicBezTo>
                  <a:pt x="131851" y="110189"/>
                  <a:pt x="130285" y="102361"/>
                  <a:pt x="126632" y="94010"/>
                </a:cubicBezTo>
                <a:cubicBezTo>
                  <a:pt x="122979" y="85659"/>
                  <a:pt x="119325" y="70001"/>
                  <a:pt x="107843" y="65826"/>
                </a:cubicBezTo>
                <a:cubicBezTo>
                  <a:pt x="96361" y="61651"/>
                  <a:pt x="64523" y="64260"/>
                  <a:pt x="51475" y="53300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22" name="Forme libre 59"/>
          <p:cNvSpPr>
            <a:spLocks/>
          </p:cNvSpPr>
          <p:nvPr/>
        </p:nvSpPr>
        <p:spPr bwMode="auto">
          <a:xfrm>
            <a:off x="6222328" y="1301258"/>
            <a:ext cx="324840" cy="352006"/>
          </a:xfrm>
          <a:custGeom>
            <a:avLst/>
            <a:gdLst>
              <a:gd name="T0" fmla="*/ 4 w 350812"/>
              <a:gd name="T1" fmla="*/ 9665 h 416961"/>
              <a:gd name="T2" fmla="*/ 68897 w 350812"/>
              <a:gd name="T3" fmla="*/ 3402 h 416961"/>
              <a:gd name="T4" fmla="*/ 125264 w 350812"/>
              <a:gd name="T5" fmla="*/ 34717 h 416961"/>
              <a:gd name="T6" fmla="*/ 162842 w 350812"/>
              <a:gd name="T7" fmla="*/ 87953 h 416961"/>
              <a:gd name="T8" fmla="*/ 253656 w 350812"/>
              <a:gd name="T9" fmla="*/ 119268 h 416961"/>
              <a:gd name="T10" fmla="*/ 294365 w 350812"/>
              <a:gd name="T11" fmla="*/ 172503 h 416961"/>
              <a:gd name="T12" fmla="*/ 306891 w 350812"/>
              <a:gd name="T13" fmla="*/ 216345 h 416961"/>
              <a:gd name="T14" fmla="*/ 335075 w 350812"/>
              <a:gd name="T15" fmla="*/ 263317 h 416961"/>
              <a:gd name="T16" fmla="*/ 350733 w 350812"/>
              <a:gd name="T17" fmla="*/ 272712 h 416961"/>
              <a:gd name="T18" fmla="*/ 328812 w 350812"/>
              <a:gd name="T19" fmla="*/ 294632 h 416961"/>
              <a:gd name="T20" fmla="*/ 306891 w 350812"/>
              <a:gd name="T21" fmla="*/ 291501 h 416961"/>
              <a:gd name="T22" fmla="*/ 310023 w 350812"/>
              <a:gd name="T23" fmla="*/ 341605 h 416961"/>
              <a:gd name="T24" fmla="*/ 331944 w 350812"/>
              <a:gd name="T25" fmla="*/ 391709 h 416961"/>
              <a:gd name="T26" fmla="*/ 319417 w 350812"/>
              <a:gd name="T27" fmla="*/ 416761 h 416961"/>
              <a:gd name="T28" fmla="*/ 294365 w 350812"/>
              <a:gd name="T29" fmla="*/ 379183 h 416961"/>
              <a:gd name="T30" fmla="*/ 253656 w 350812"/>
              <a:gd name="T31" fmla="*/ 322816 h 416961"/>
              <a:gd name="T32" fmla="*/ 250524 w 350812"/>
              <a:gd name="T33" fmla="*/ 253923 h 416961"/>
              <a:gd name="T34" fmla="*/ 225472 w 350812"/>
              <a:gd name="T35" fmla="*/ 232002 h 416961"/>
              <a:gd name="T36" fmla="*/ 206683 w 350812"/>
              <a:gd name="T37" fmla="*/ 210082 h 416961"/>
              <a:gd name="T38" fmla="*/ 200420 w 350812"/>
              <a:gd name="T39" fmla="*/ 178766 h 416961"/>
              <a:gd name="T40" fmla="*/ 153448 w 350812"/>
              <a:gd name="T41" fmla="*/ 153714 h 416961"/>
              <a:gd name="T42" fmla="*/ 131527 w 350812"/>
              <a:gd name="T43" fmla="*/ 113005 h 416961"/>
              <a:gd name="T44" fmla="*/ 103344 w 350812"/>
              <a:gd name="T45" fmla="*/ 97347 h 416961"/>
              <a:gd name="T46" fmla="*/ 72028 w 350812"/>
              <a:gd name="T47" fmla="*/ 81690 h 416961"/>
              <a:gd name="T48" fmla="*/ 4 w 350812"/>
              <a:gd name="T49" fmla="*/ 9665 h 4169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50812" h="416961">
                <a:moveTo>
                  <a:pt x="4" y="9665"/>
                </a:moveTo>
                <a:cubicBezTo>
                  <a:pt x="-518" y="-3383"/>
                  <a:pt x="48020" y="-773"/>
                  <a:pt x="68897" y="3402"/>
                </a:cubicBezTo>
                <a:cubicBezTo>
                  <a:pt x="89774" y="7577"/>
                  <a:pt x="109607" y="20625"/>
                  <a:pt x="125264" y="34717"/>
                </a:cubicBezTo>
                <a:cubicBezTo>
                  <a:pt x="140921" y="48809"/>
                  <a:pt x="141443" y="73861"/>
                  <a:pt x="162842" y="87953"/>
                </a:cubicBezTo>
                <a:cubicBezTo>
                  <a:pt x="184241" y="102045"/>
                  <a:pt x="231736" y="105176"/>
                  <a:pt x="253656" y="119268"/>
                </a:cubicBezTo>
                <a:cubicBezTo>
                  <a:pt x="275577" y="133360"/>
                  <a:pt x="285493" y="156324"/>
                  <a:pt x="294365" y="172503"/>
                </a:cubicBezTo>
                <a:cubicBezTo>
                  <a:pt x="303238" y="188683"/>
                  <a:pt x="300106" y="201209"/>
                  <a:pt x="306891" y="216345"/>
                </a:cubicBezTo>
                <a:cubicBezTo>
                  <a:pt x="313676" y="231481"/>
                  <a:pt x="327768" y="253923"/>
                  <a:pt x="335075" y="263317"/>
                </a:cubicBezTo>
                <a:cubicBezTo>
                  <a:pt x="342382" y="272711"/>
                  <a:pt x="351777" y="267493"/>
                  <a:pt x="350733" y="272712"/>
                </a:cubicBezTo>
                <a:cubicBezTo>
                  <a:pt x="349689" y="277931"/>
                  <a:pt x="336119" y="291501"/>
                  <a:pt x="328812" y="294632"/>
                </a:cubicBezTo>
                <a:cubicBezTo>
                  <a:pt x="321505" y="297763"/>
                  <a:pt x="310022" y="283672"/>
                  <a:pt x="306891" y="291501"/>
                </a:cubicBezTo>
                <a:cubicBezTo>
                  <a:pt x="303760" y="299330"/>
                  <a:pt x="305847" y="324904"/>
                  <a:pt x="310023" y="341605"/>
                </a:cubicBezTo>
                <a:cubicBezTo>
                  <a:pt x="314199" y="358306"/>
                  <a:pt x="330378" y="379183"/>
                  <a:pt x="331944" y="391709"/>
                </a:cubicBezTo>
                <a:cubicBezTo>
                  <a:pt x="333510" y="404235"/>
                  <a:pt x="325680" y="418849"/>
                  <a:pt x="319417" y="416761"/>
                </a:cubicBezTo>
                <a:cubicBezTo>
                  <a:pt x="313154" y="414673"/>
                  <a:pt x="305325" y="394840"/>
                  <a:pt x="294365" y="379183"/>
                </a:cubicBezTo>
                <a:cubicBezTo>
                  <a:pt x="283405" y="363526"/>
                  <a:pt x="260963" y="343693"/>
                  <a:pt x="253656" y="322816"/>
                </a:cubicBezTo>
                <a:cubicBezTo>
                  <a:pt x="246349" y="301939"/>
                  <a:pt x="255221" y="269059"/>
                  <a:pt x="250524" y="253923"/>
                </a:cubicBezTo>
                <a:cubicBezTo>
                  <a:pt x="245827" y="238787"/>
                  <a:pt x="232779" y="239309"/>
                  <a:pt x="225472" y="232002"/>
                </a:cubicBezTo>
                <a:cubicBezTo>
                  <a:pt x="218165" y="224695"/>
                  <a:pt x="210858" y="218955"/>
                  <a:pt x="206683" y="210082"/>
                </a:cubicBezTo>
                <a:cubicBezTo>
                  <a:pt x="202508" y="201209"/>
                  <a:pt x="209292" y="188161"/>
                  <a:pt x="200420" y="178766"/>
                </a:cubicBezTo>
                <a:cubicBezTo>
                  <a:pt x="191548" y="169371"/>
                  <a:pt x="164930" y="164674"/>
                  <a:pt x="153448" y="153714"/>
                </a:cubicBezTo>
                <a:cubicBezTo>
                  <a:pt x="141966" y="142754"/>
                  <a:pt x="139878" y="122399"/>
                  <a:pt x="131527" y="113005"/>
                </a:cubicBezTo>
                <a:cubicBezTo>
                  <a:pt x="123176" y="103611"/>
                  <a:pt x="113261" y="102566"/>
                  <a:pt x="103344" y="97347"/>
                </a:cubicBezTo>
                <a:cubicBezTo>
                  <a:pt x="93428" y="92128"/>
                  <a:pt x="88729" y="88475"/>
                  <a:pt x="72028" y="81690"/>
                </a:cubicBezTo>
                <a:cubicBezTo>
                  <a:pt x="55327" y="74905"/>
                  <a:pt x="526" y="22713"/>
                  <a:pt x="4" y="9665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23" name="Forme libre 60"/>
          <p:cNvSpPr>
            <a:spLocks/>
          </p:cNvSpPr>
          <p:nvPr/>
        </p:nvSpPr>
        <p:spPr bwMode="auto">
          <a:xfrm>
            <a:off x="6533360" y="1580350"/>
            <a:ext cx="46695" cy="45794"/>
          </a:xfrm>
          <a:custGeom>
            <a:avLst/>
            <a:gdLst>
              <a:gd name="T0" fmla="*/ 50170 w 50429"/>
              <a:gd name="T1" fmla="*/ 43846 h 54244"/>
              <a:gd name="T2" fmla="*/ 18855 w 50429"/>
              <a:gd name="T3" fmla="*/ 5 h 54244"/>
              <a:gd name="T4" fmla="*/ 66 w 50429"/>
              <a:gd name="T5" fmla="*/ 46978 h 54244"/>
              <a:gd name="T6" fmla="*/ 50170 w 50429"/>
              <a:gd name="T7" fmla="*/ 43846 h 542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429" h="54244">
                <a:moveTo>
                  <a:pt x="50170" y="43846"/>
                </a:moveTo>
                <a:cubicBezTo>
                  <a:pt x="53301" y="36017"/>
                  <a:pt x="27206" y="-517"/>
                  <a:pt x="18855" y="5"/>
                </a:cubicBezTo>
                <a:cubicBezTo>
                  <a:pt x="10504" y="527"/>
                  <a:pt x="-978" y="32886"/>
                  <a:pt x="66" y="46978"/>
                </a:cubicBezTo>
                <a:cubicBezTo>
                  <a:pt x="1110" y="61070"/>
                  <a:pt x="47039" y="51675"/>
                  <a:pt x="50170" y="43846"/>
                </a:cubicBez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24" name="Forme libre 61"/>
          <p:cNvSpPr>
            <a:spLocks/>
          </p:cNvSpPr>
          <p:nvPr/>
        </p:nvSpPr>
        <p:spPr bwMode="auto">
          <a:xfrm>
            <a:off x="6060471" y="1216046"/>
            <a:ext cx="123446" cy="114535"/>
          </a:xfrm>
          <a:custGeom>
            <a:avLst/>
            <a:gdLst>
              <a:gd name="T0" fmla="*/ 130961 w 133316"/>
              <a:gd name="T1" fmla="*/ 135653 h 135670"/>
              <a:gd name="T2" fmla="*/ 115303 w 133316"/>
              <a:gd name="T3" fmla="*/ 73023 h 135670"/>
              <a:gd name="T4" fmla="*/ 124698 w 133316"/>
              <a:gd name="T5" fmla="*/ 32313 h 135670"/>
              <a:gd name="T6" fmla="*/ 71462 w 133316"/>
              <a:gd name="T7" fmla="*/ 4130 h 135670"/>
              <a:gd name="T8" fmla="*/ 43278 w 133316"/>
              <a:gd name="T9" fmla="*/ 4130 h 135670"/>
              <a:gd name="T10" fmla="*/ 11963 w 133316"/>
              <a:gd name="T11" fmla="*/ 41708 h 135670"/>
              <a:gd name="T12" fmla="*/ 2569 w 133316"/>
              <a:gd name="T13" fmla="*/ 60497 h 135670"/>
              <a:gd name="T14" fmla="*/ 55805 w 133316"/>
              <a:gd name="T15" fmla="*/ 79286 h 135670"/>
              <a:gd name="T16" fmla="*/ 130961 w 133316"/>
              <a:gd name="T17" fmla="*/ 135653 h 1356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3316" h="135670">
                <a:moveTo>
                  <a:pt x="130961" y="135653"/>
                </a:moveTo>
                <a:cubicBezTo>
                  <a:pt x="140877" y="134609"/>
                  <a:pt x="116347" y="90246"/>
                  <a:pt x="115303" y="73023"/>
                </a:cubicBezTo>
                <a:cubicBezTo>
                  <a:pt x="114259" y="55800"/>
                  <a:pt x="132005" y="43795"/>
                  <a:pt x="124698" y="32313"/>
                </a:cubicBezTo>
                <a:cubicBezTo>
                  <a:pt x="117391" y="20831"/>
                  <a:pt x="85032" y="8827"/>
                  <a:pt x="71462" y="4130"/>
                </a:cubicBezTo>
                <a:cubicBezTo>
                  <a:pt x="57892" y="-567"/>
                  <a:pt x="53194" y="-2133"/>
                  <a:pt x="43278" y="4130"/>
                </a:cubicBezTo>
                <a:cubicBezTo>
                  <a:pt x="33362" y="10393"/>
                  <a:pt x="18748" y="32314"/>
                  <a:pt x="11963" y="41708"/>
                </a:cubicBezTo>
                <a:cubicBezTo>
                  <a:pt x="5178" y="51102"/>
                  <a:pt x="-4738" y="54234"/>
                  <a:pt x="2569" y="60497"/>
                </a:cubicBezTo>
                <a:cubicBezTo>
                  <a:pt x="9876" y="66760"/>
                  <a:pt x="41191" y="68848"/>
                  <a:pt x="55805" y="79286"/>
                </a:cubicBezTo>
                <a:cubicBezTo>
                  <a:pt x="70419" y="89724"/>
                  <a:pt x="121045" y="136697"/>
                  <a:pt x="130961" y="135653"/>
                </a:cubicBez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25" name="Forme libre 62"/>
          <p:cNvSpPr>
            <a:spLocks/>
          </p:cNvSpPr>
          <p:nvPr/>
        </p:nvSpPr>
        <p:spPr bwMode="auto">
          <a:xfrm>
            <a:off x="5741517" y="1229935"/>
            <a:ext cx="293996" cy="45240"/>
          </a:xfrm>
          <a:custGeom>
            <a:avLst/>
            <a:gdLst>
              <a:gd name="T0" fmla="*/ 209239 w 317502"/>
              <a:gd name="T1" fmla="*/ 204 h 53588"/>
              <a:gd name="T2" fmla="*/ 62058 w 317502"/>
              <a:gd name="T3" fmla="*/ 18993 h 53588"/>
              <a:gd name="T4" fmla="*/ 30743 w 317502"/>
              <a:gd name="T5" fmla="*/ 18993 h 53588"/>
              <a:gd name="T6" fmla="*/ 21348 w 317502"/>
              <a:gd name="T7" fmla="*/ 37782 h 53588"/>
              <a:gd name="T8" fmla="*/ 18217 w 317502"/>
              <a:gd name="T9" fmla="*/ 47177 h 53588"/>
              <a:gd name="T10" fmla="*/ 271869 w 317502"/>
              <a:gd name="T11" fmla="*/ 53440 h 53588"/>
              <a:gd name="T12" fmla="*/ 315710 w 317502"/>
              <a:gd name="T13" fmla="*/ 40913 h 53588"/>
              <a:gd name="T14" fmla="*/ 303184 w 317502"/>
              <a:gd name="T15" fmla="*/ 9598 h 53588"/>
              <a:gd name="T16" fmla="*/ 209239 w 317502"/>
              <a:gd name="T17" fmla="*/ 204 h 535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7502" h="53588">
                <a:moveTo>
                  <a:pt x="209239" y="204"/>
                </a:moveTo>
                <a:cubicBezTo>
                  <a:pt x="169051" y="1770"/>
                  <a:pt x="91807" y="15862"/>
                  <a:pt x="62058" y="18993"/>
                </a:cubicBezTo>
                <a:cubicBezTo>
                  <a:pt x="32309" y="22124"/>
                  <a:pt x="37528" y="15862"/>
                  <a:pt x="30743" y="18993"/>
                </a:cubicBezTo>
                <a:cubicBezTo>
                  <a:pt x="23958" y="22124"/>
                  <a:pt x="23436" y="33085"/>
                  <a:pt x="21348" y="37782"/>
                </a:cubicBezTo>
                <a:cubicBezTo>
                  <a:pt x="19260" y="42479"/>
                  <a:pt x="-23536" y="44567"/>
                  <a:pt x="18217" y="47177"/>
                </a:cubicBezTo>
                <a:cubicBezTo>
                  <a:pt x="59970" y="49787"/>
                  <a:pt x="222287" y="54484"/>
                  <a:pt x="271869" y="53440"/>
                </a:cubicBezTo>
                <a:cubicBezTo>
                  <a:pt x="321451" y="52396"/>
                  <a:pt x="310491" y="48220"/>
                  <a:pt x="315710" y="40913"/>
                </a:cubicBezTo>
                <a:cubicBezTo>
                  <a:pt x="320929" y="33606"/>
                  <a:pt x="314144" y="12730"/>
                  <a:pt x="303184" y="9598"/>
                </a:cubicBezTo>
                <a:cubicBezTo>
                  <a:pt x="292224" y="6467"/>
                  <a:pt x="249427" y="-1362"/>
                  <a:pt x="209239" y="204"/>
                </a:cubicBez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26" name="Forme libre 383"/>
          <p:cNvSpPr>
            <a:spLocks/>
          </p:cNvSpPr>
          <p:nvPr/>
        </p:nvSpPr>
        <p:spPr bwMode="auto">
          <a:xfrm>
            <a:off x="6528587" y="1650201"/>
            <a:ext cx="68685" cy="64388"/>
          </a:xfrm>
          <a:custGeom>
            <a:avLst/>
            <a:gdLst>
              <a:gd name="T0" fmla="*/ 1198 w 74177"/>
              <a:gd name="T1" fmla="*/ 25349 h 76269"/>
              <a:gd name="T2" fmla="*/ 16855 w 74177"/>
              <a:gd name="T3" fmla="*/ 75453 h 76269"/>
              <a:gd name="T4" fmla="*/ 48170 w 74177"/>
              <a:gd name="T5" fmla="*/ 56664 h 76269"/>
              <a:gd name="T6" fmla="*/ 66959 w 74177"/>
              <a:gd name="T7" fmla="*/ 59795 h 76269"/>
              <a:gd name="T8" fmla="*/ 73222 w 74177"/>
              <a:gd name="T9" fmla="*/ 25349 h 76269"/>
              <a:gd name="T10" fmla="*/ 48170 w 74177"/>
              <a:gd name="T11" fmla="*/ 296 h 76269"/>
              <a:gd name="T12" fmla="*/ 1198 w 74177"/>
              <a:gd name="T13" fmla="*/ 25349 h 76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177" h="76269">
                <a:moveTo>
                  <a:pt x="1198" y="25349"/>
                </a:moveTo>
                <a:cubicBezTo>
                  <a:pt x="-4021" y="37875"/>
                  <a:pt x="9026" y="70234"/>
                  <a:pt x="16855" y="75453"/>
                </a:cubicBezTo>
                <a:cubicBezTo>
                  <a:pt x="24684" y="80672"/>
                  <a:pt x="39819" y="59274"/>
                  <a:pt x="48170" y="56664"/>
                </a:cubicBezTo>
                <a:cubicBezTo>
                  <a:pt x="56521" y="54054"/>
                  <a:pt x="62784" y="65014"/>
                  <a:pt x="66959" y="59795"/>
                </a:cubicBezTo>
                <a:cubicBezTo>
                  <a:pt x="71134" y="54576"/>
                  <a:pt x="76354" y="35266"/>
                  <a:pt x="73222" y="25349"/>
                </a:cubicBezTo>
                <a:cubicBezTo>
                  <a:pt x="70090" y="15432"/>
                  <a:pt x="57565" y="2906"/>
                  <a:pt x="48170" y="296"/>
                </a:cubicBezTo>
                <a:cubicBezTo>
                  <a:pt x="38776" y="-2314"/>
                  <a:pt x="6417" y="12823"/>
                  <a:pt x="1198" y="25349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129" name="Image 1410" descr="C:\Users\TESSSON\AppData\Local\Microsoft\Windows\INetCache\IE\LIA40LWX\jolly-roger-skull-swor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392" y="4120761"/>
            <a:ext cx="180000" cy="10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0" name="Image 1411" descr="C:\Users\TESSSON\AppData\Local\Microsoft\Windows\INetCache\IE\LIA40LWX\jolly-roger-skull-swor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496" y="2878342"/>
            <a:ext cx="180000" cy="10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5" name="Image 1419" descr="C:\Users\TESSSON\AppData\Local\Microsoft\Windows\INetCache\IE\LIA40LWX\jolly-roger-skull-swor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096" y="3794679"/>
            <a:ext cx="180000" cy="10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8" name="ZoneTexte 1422"/>
          <p:cNvSpPr txBox="1">
            <a:spLocks noChangeArrowheads="1"/>
          </p:cNvSpPr>
          <p:nvPr/>
        </p:nvSpPr>
        <p:spPr bwMode="auto">
          <a:xfrm>
            <a:off x="3396250" y="2637781"/>
            <a:ext cx="779966" cy="34996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r-FR" altLang="fr-FR" sz="1000" b="1" dirty="0"/>
              <a:t>Ouessant</a:t>
            </a:r>
          </a:p>
          <a:p>
            <a:r>
              <a:rPr lang="fr-FR" altLang="fr-FR" sz="800" dirty="0"/>
              <a:t>60 </a:t>
            </a:r>
            <a:r>
              <a:rPr lang="fr-FR" altLang="fr-FR" sz="800" dirty="0" smtClean="0"/>
              <a:t>000</a:t>
            </a:r>
            <a:endParaRPr lang="fr-FR" altLang="fr-FR" sz="800" dirty="0"/>
          </a:p>
        </p:txBody>
      </p:sp>
      <p:sp>
        <p:nvSpPr>
          <p:cNvPr id="2143" name="ZoneTexte 1427"/>
          <p:cNvSpPr txBox="1">
            <a:spLocks noChangeArrowheads="1"/>
          </p:cNvSpPr>
          <p:nvPr/>
        </p:nvSpPr>
        <p:spPr bwMode="auto">
          <a:xfrm>
            <a:off x="1367904" y="2278641"/>
            <a:ext cx="815869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altLang="fr-FR" sz="1000" b="1" dirty="0"/>
              <a:t>Canal de Panama</a:t>
            </a:r>
          </a:p>
          <a:p>
            <a:r>
              <a:rPr lang="fr-FR" altLang="fr-FR" sz="800" dirty="0"/>
              <a:t>15 </a:t>
            </a:r>
            <a:r>
              <a:rPr lang="fr-FR" altLang="fr-FR" sz="800" dirty="0" smtClean="0"/>
              <a:t>000</a:t>
            </a:r>
            <a:endParaRPr lang="fr-FR" altLang="fr-FR" sz="800" dirty="0"/>
          </a:p>
        </p:txBody>
      </p:sp>
      <p:sp>
        <p:nvSpPr>
          <p:cNvPr id="2145" name="Triangle isocèle 1431"/>
          <p:cNvSpPr>
            <a:spLocks noChangeArrowheads="1"/>
          </p:cNvSpPr>
          <p:nvPr/>
        </p:nvSpPr>
        <p:spPr bwMode="auto">
          <a:xfrm>
            <a:off x="6535096" y="1848141"/>
            <a:ext cx="133339" cy="121567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grpSp>
        <p:nvGrpSpPr>
          <p:cNvPr id="2146" name="Groupe 1432"/>
          <p:cNvGrpSpPr>
            <a:grpSpLocks/>
          </p:cNvGrpSpPr>
          <p:nvPr/>
        </p:nvGrpSpPr>
        <p:grpSpPr bwMode="auto">
          <a:xfrm rot="16200000">
            <a:off x="2752475" y="855024"/>
            <a:ext cx="375197" cy="379223"/>
            <a:chOff x="6189483" y="5380883"/>
            <a:chExt cx="822927" cy="517485"/>
          </a:xfrm>
        </p:grpSpPr>
        <p:sp>
          <p:nvSpPr>
            <p:cNvPr id="1434" name="Forme libre 1433"/>
            <p:cNvSpPr/>
            <p:nvPr/>
          </p:nvSpPr>
          <p:spPr>
            <a:xfrm rot="18627289">
              <a:off x="6470018" y="5221148"/>
              <a:ext cx="262122" cy="821727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35" name="Ellipse 1434"/>
            <p:cNvSpPr/>
            <p:nvPr/>
          </p:nvSpPr>
          <p:spPr>
            <a:xfrm>
              <a:off x="6360827" y="5381805"/>
              <a:ext cx="66157" cy="45491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36" name="Ellipse 1435"/>
            <p:cNvSpPr/>
            <p:nvPr/>
          </p:nvSpPr>
          <p:spPr>
            <a:xfrm>
              <a:off x="6621972" y="5477123"/>
              <a:ext cx="66155" cy="45491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37" name="Ellipse 1436"/>
            <p:cNvSpPr/>
            <p:nvPr/>
          </p:nvSpPr>
          <p:spPr>
            <a:xfrm>
              <a:off x="6792581" y="5669921"/>
              <a:ext cx="66157" cy="45493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38" name="Ellipse 1437"/>
            <p:cNvSpPr/>
            <p:nvPr/>
          </p:nvSpPr>
          <p:spPr>
            <a:xfrm>
              <a:off x="6789102" y="5851890"/>
              <a:ext cx="66155" cy="45493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2147" name="Groupe 1438"/>
          <p:cNvGrpSpPr>
            <a:grpSpLocks/>
          </p:cNvGrpSpPr>
          <p:nvPr/>
        </p:nvGrpSpPr>
        <p:grpSpPr bwMode="auto">
          <a:xfrm rot="17703403">
            <a:off x="2788221" y="2090246"/>
            <a:ext cx="375197" cy="379223"/>
            <a:chOff x="6189483" y="5380883"/>
            <a:chExt cx="822927" cy="517485"/>
          </a:xfrm>
        </p:grpSpPr>
        <p:sp>
          <p:nvSpPr>
            <p:cNvPr id="1440" name="Forme libre 1439"/>
            <p:cNvSpPr/>
            <p:nvPr/>
          </p:nvSpPr>
          <p:spPr>
            <a:xfrm rot="18627289">
              <a:off x="6467600" y="5221401"/>
              <a:ext cx="264288" cy="821727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41" name="Ellipse 1440"/>
            <p:cNvSpPr/>
            <p:nvPr/>
          </p:nvSpPr>
          <p:spPr>
            <a:xfrm>
              <a:off x="6358780" y="5382709"/>
              <a:ext cx="66157" cy="45493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42" name="Ellipse 1441"/>
            <p:cNvSpPr/>
            <p:nvPr/>
          </p:nvSpPr>
          <p:spPr>
            <a:xfrm>
              <a:off x="6621097" y="5478963"/>
              <a:ext cx="66155" cy="45491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43" name="Ellipse 1442"/>
            <p:cNvSpPr/>
            <p:nvPr/>
          </p:nvSpPr>
          <p:spPr>
            <a:xfrm>
              <a:off x="6790590" y="5673138"/>
              <a:ext cx="66155" cy="45491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44" name="Ellipse 1443"/>
            <p:cNvSpPr/>
            <p:nvPr/>
          </p:nvSpPr>
          <p:spPr>
            <a:xfrm>
              <a:off x="6786444" y="5854494"/>
              <a:ext cx="66157" cy="45493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2149" name="Groupe 1461"/>
          <p:cNvGrpSpPr>
            <a:grpSpLocks/>
          </p:cNvGrpSpPr>
          <p:nvPr/>
        </p:nvGrpSpPr>
        <p:grpSpPr bwMode="auto">
          <a:xfrm rot="535423">
            <a:off x="6491579" y="1850888"/>
            <a:ext cx="566690" cy="432864"/>
            <a:chOff x="6189483" y="5371909"/>
            <a:chExt cx="822927" cy="526459"/>
          </a:xfrm>
        </p:grpSpPr>
        <p:sp>
          <p:nvSpPr>
            <p:cNvPr id="1463" name="Forme libre 1462"/>
            <p:cNvSpPr/>
            <p:nvPr/>
          </p:nvSpPr>
          <p:spPr>
            <a:xfrm rot="18627289">
              <a:off x="6469785" y="5220206"/>
              <a:ext cx="262582" cy="822997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64" name="Ellipse 1463"/>
            <p:cNvSpPr/>
            <p:nvPr/>
          </p:nvSpPr>
          <p:spPr>
            <a:xfrm>
              <a:off x="6428748" y="5371751"/>
              <a:ext cx="66853" cy="4633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65" name="Ellipse 1464"/>
            <p:cNvSpPr/>
            <p:nvPr/>
          </p:nvSpPr>
          <p:spPr>
            <a:xfrm>
              <a:off x="6616323" y="5476074"/>
              <a:ext cx="66853" cy="4633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66" name="Ellipse 1465"/>
            <p:cNvSpPr/>
            <p:nvPr/>
          </p:nvSpPr>
          <p:spPr>
            <a:xfrm>
              <a:off x="6787927" y="5670435"/>
              <a:ext cx="66853" cy="44407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67" name="Ellipse 1466"/>
            <p:cNvSpPr/>
            <p:nvPr/>
          </p:nvSpPr>
          <p:spPr>
            <a:xfrm>
              <a:off x="6784938" y="5852751"/>
              <a:ext cx="64549" cy="4633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2151" name="Groupe 1469"/>
          <p:cNvGrpSpPr>
            <a:grpSpLocks/>
          </p:cNvGrpSpPr>
          <p:nvPr/>
        </p:nvGrpSpPr>
        <p:grpSpPr bwMode="auto">
          <a:xfrm rot="535423">
            <a:off x="6302211" y="1295793"/>
            <a:ext cx="566690" cy="432864"/>
            <a:chOff x="6189483" y="5371909"/>
            <a:chExt cx="822927" cy="526459"/>
          </a:xfrm>
        </p:grpSpPr>
        <p:sp>
          <p:nvSpPr>
            <p:cNvPr id="1471" name="Forme libre 1470"/>
            <p:cNvSpPr/>
            <p:nvPr/>
          </p:nvSpPr>
          <p:spPr>
            <a:xfrm rot="18627289">
              <a:off x="6470319" y="5219483"/>
              <a:ext cx="262582" cy="822997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72" name="Ellipse 1471"/>
            <p:cNvSpPr/>
            <p:nvPr/>
          </p:nvSpPr>
          <p:spPr>
            <a:xfrm>
              <a:off x="6429281" y="5371028"/>
              <a:ext cx="66855" cy="4633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73" name="Ellipse 1472"/>
            <p:cNvSpPr/>
            <p:nvPr/>
          </p:nvSpPr>
          <p:spPr>
            <a:xfrm>
              <a:off x="6616856" y="5475351"/>
              <a:ext cx="66855" cy="4633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74" name="Ellipse 1473"/>
            <p:cNvSpPr/>
            <p:nvPr/>
          </p:nvSpPr>
          <p:spPr>
            <a:xfrm>
              <a:off x="6788460" y="5669712"/>
              <a:ext cx="66855" cy="44407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75" name="Ellipse 1474"/>
            <p:cNvSpPr/>
            <p:nvPr/>
          </p:nvSpPr>
          <p:spPr>
            <a:xfrm>
              <a:off x="6785471" y="5852028"/>
              <a:ext cx="64549" cy="4633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156" name="Triangle isocèle 1483"/>
          <p:cNvSpPr>
            <a:spLocks noChangeArrowheads="1"/>
          </p:cNvSpPr>
          <p:nvPr/>
        </p:nvSpPr>
        <p:spPr bwMode="auto">
          <a:xfrm>
            <a:off x="2553100" y="1890553"/>
            <a:ext cx="133339" cy="121567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157" name="Freeform 68"/>
          <p:cNvSpPr>
            <a:spLocks noChangeArrowheads="1"/>
          </p:cNvSpPr>
          <p:nvPr/>
        </p:nvSpPr>
        <p:spPr bwMode="auto">
          <a:xfrm>
            <a:off x="2160989" y="1242848"/>
            <a:ext cx="629147" cy="979683"/>
          </a:xfrm>
          <a:custGeom>
            <a:avLst/>
            <a:gdLst>
              <a:gd name="T0" fmla="*/ 172644 w 1893"/>
              <a:gd name="T1" fmla="*/ 1135673 h 3230"/>
              <a:gd name="T2" fmla="*/ 197769 w 1893"/>
              <a:gd name="T3" fmla="*/ 1160104 h 3230"/>
              <a:gd name="T4" fmla="*/ 246942 w 1893"/>
              <a:gd name="T5" fmla="*/ 1135673 h 3230"/>
              <a:gd name="T6" fmla="*/ 283912 w 1893"/>
              <a:gd name="T7" fmla="*/ 1098667 h 3230"/>
              <a:gd name="T8" fmla="*/ 246942 w 1893"/>
              <a:gd name="T9" fmla="*/ 1036513 h 3230"/>
              <a:gd name="T10" fmla="*/ 172644 w 1893"/>
              <a:gd name="T11" fmla="*/ 1036513 h 3230"/>
              <a:gd name="T12" fmla="*/ 147878 w 1893"/>
              <a:gd name="T13" fmla="*/ 975076 h 3230"/>
              <a:gd name="T14" fmla="*/ 135675 w 1893"/>
              <a:gd name="T15" fmla="*/ 925855 h 3230"/>
              <a:gd name="T16" fmla="*/ 147878 w 1893"/>
              <a:gd name="T17" fmla="*/ 864060 h 3230"/>
              <a:gd name="T18" fmla="*/ 172644 w 1893"/>
              <a:gd name="T19" fmla="*/ 826695 h 3230"/>
              <a:gd name="T20" fmla="*/ 221817 w 1893"/>
              <a:gd name="T21" fmla="*/ 777474 h 3230"/>
              <a:gd name="T22" fmla="*/ 296115 w 1893"/>
              <a:gd name="T23" fmla="*/ 740469 h 3230"/>
              <a:gd name="T24" fmla="*/ 345288 w 1893"/>
              <a:gd name="T25" fmla="*/ 715679 h 3230"/>
              <a:gd name="T26" fmla="*/ 382617 w 1893"/>
              <a:gd name="T27" fmla="*/ 605022 h 3230"/>
              <a:gd name="T28" fmla="*/ 432149 w 1893"/>
              <a:gd name="T29" fmla="*/ 555801 h 3230"/>
              <a:gd name="T30" fmla="*/ 407383 w 1893"/>
              <a:gd name="T31" fmla="*/ 518436 h 3230"/>
              <a:gd name="T32" fmla="*/ 444711 w 1893"/>
              <a:gd name="T33" fmla="*/ 481430 h 3230"/>
              <a:gd name="T34" fmla="*/ 506088 w 1893"/>
              <a:gd name="T35" fmla="*/ 444425 h 3230"/>
              <a:gd name="T36" fmla="*/ 555620 w 1893"/>
              <a:gd name="T37" fmla="*/ 407420 h 3230"/>
              <a:gd name="T38" fmla="*/ 605152 w 1893"/>
              <a:gd name="T39" fmla="*/ 382629 h 3230"/>
              <a:gd name="T40" fmla="*/ 629918 w 1893"/>
              <a:gd name="T41" fmla="*/ 345265 h 3230"/>
              <a:gd name="T42" fmla="*/ 617356 w 1893"/>
              <a:gd name="T43" fmla="*/ 308978 h 3230"/>
              <a:gd name="T44" fmla="*/ 617356 w 1893"/>
              <a:gd name="T45" fmla="*/ 271613 h 3230"/>
              <a:gd name="T46" fmla="*/ 629918 w 1893"/>
              <a:gd name="T47" fmla="*/ 185387 h 3230"/>
              <a:gd name="T48" fmla="*/ 642122 w 1893"/>
              <a:gd name="T49" fmla="*/ 135447 h 3230"/>
              <a:gd name="T50" fmla="*/ 654325 w 1893"/>
              <a:gd name="T51" fmla="*/ 98442 h 3230"/>
              <a:gd name="T52" fmla="*/ 679091 w 1893"/>
              <a:gd name="T53" fmla="*/ 86226 h 3230"/>
              <a:gd name="T54" fmla="*/ 666529 w 1893"/>
              <a:gd name="T55" fmla="*/ 49221 h 3230"/>
              <a:gd name="T56" fmla="*/ 654325 w 1893"/>
              <a:gd name="T57" fmla="*/ 11856 h 3230"/>
              <a:gd name="T58" fmla="*/ 605152 w 1893"/>
              <a:gd name="T59" fmla="*/ 24790 h 3230"/>
              <a:gd name="T60" fmla="*/ 530854 w 1893"/>
              <a:gd name="T61" fmla="*/ 49221 h 3230"/>
              <a:gd name="T62" fmla="*/ 481681 w 1893"/>
              <a:gd name="T63" fmla="*/ 98442 h 3230"/>
              <a:gd name="T64" fmla="*/ 432149 w 1893"/>
              <a:gd name="T65" fmla="*/ 148022 h 3230"/>
              <a:gd name="T66" fmla="*/ 382617 w 1893"/>
              <a:gd name="T67" fmla="*/ 160237 h 3230"/>
              <a:gd name="T68" fmla="*/ 333085 w 1893"/>
              <a:gd name="T69" fmla="*/ 234608 h 3230"/>
              <a:gd name="T70" fmla="*/ 259146 w 1893"/>
              <a:gd name="T71" fmla="*/ 308978 h 3230"/>
              <a:gd name="T72" fmla="*/ 221817 w 1893"/>
              <a:gd name="T73" fmla="*/ 370414 h 3230"/>
              <a:gd name="T74" fmla="*/ 259146 w 1893"/>
              <a:gd name="T75" fmla="*/ 370414 h 3230"/>
              <a:gd name="T76" fmla="*/ 308678 w 1893"/>
              <a:gd name="T77" fmla="*/ 308978 h 3230"/>
              <a:gd name="T78" fmla="*/ 382617 w 1893"/>
              <a:gd name="T79" fmla="*/ 246823 h 3230"/>
              <a:gd name="T80" fmla="*/ 481681 w 1893"/>
              <a:gd name="T81" fmla="*/ 160237 h 3230"/>
              <a:gd name="T82" fmla="*/ 530854 w 1893"/>
              <a:gd name="T83" fmla="*/ 111016 h 3230"/>
              <a:gd name="T84" fmla="*/ 592590 w 1893"/>
              <a:gd name="T85" fmla="*/ 111016 h 3230"/>
              <a:gd name="T86" fmla="*/ 543058 w 1893"/>
              <a:gd name="T87" fmla="*/ 172812 h 3230"/>
              <a:gd name="T88" fmla="*/ 468759 w 1893"/>
              <a:gd name="T89" fmla="*/ 209458 h 3230"/>
              <a:gd name="T90" fmla="*/ 419586 w 1893"/>
              <a:gd name="T91" fmla="*/ 271613 h 3230"/>
              <a:gd name="T92" fmla="*/ 308678 w 1893"/>
              <a:gd name="T93" fmla="*/ 432210 h 3230"/>
              <a:gd name="T94" fmla="*/ 221817 w 1893"/>
              <a:gd name="T95" fmla="*/ 518436 h 3230"/>
              <a:gd name="T96" fmla="*/ 123471 w 1893"/>
              <a:gd name="T97" fmla="*/ 579872 h 3230"/>
              <a:gd name="T98" fmla="*/ 86143 w 1893"/>
              <a:gd name="T99" fmla="*/ 654242 h 3230"/>
              <a:gd name="T100" fmla="*/ 24407 w 1893"/>
              <a:gd name="T101" fmla="*/ 789690 h 3230"/>
              <a:gd name="T102" fmla="*/ 0 w 1893"/>
              <a:gd name="T103" fmla="*/ 888491 h 3230"/>
              <a:gd name="T104" fmla="*/ 12204 w 1893"/>
              <a:gd name="T105" fmla="*/ 950286 h 3230"/>
              <a:gd name="T106" fmla="*/ 12204 w 1893"/>
              <a:gd name="T107" fmla="*/ 1073518 h 3230"/>
              <a:gd name="T108" fmla="*/ 49173 w 1893"/>
              <a:gd name="T109" fmla="*/ 1061662 h 3230"/>
              <a:gd name="T110" fmla="*/ 73939 w 1893"/>
              <a:gd name="T111" fmla="*/ 1073518 h 3230"/>
              <a:gd name="T112" fmla="*/ 86143 w 1893"/>
              <a:gd name="T113" fmla="*/ 1098667 h 3230"/>
              <a:gd name="T114" fmla="*/ 110909 w 1893"/>
              <a:gd name="T115" fmla="*/ 1086093 h 3230"/>
              <a:gd name="T116" fmla="*/ 123471 w 1893"/>
              <a:gd name="T117" fmla="*/ 1073518 h 3230"/>
              <a:gd name="T118" fmla="*/ 135675 w 1893"/>
              <a:gd name="T119" fmla="*/ 1110883 h 32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893" h="3230">
                <a:moveTo>
                  <a:pt x="412" y="3126"/>
                </a:moveTo>
                <a:lnTo>
                  <a:pt x="447" y="3126"/>
                </a:lnTo>
                <a:lnTo>
                  <a:pt x="481" y="3161"/>
                </a:lnTo>
                <a:lnTo>
                  <a:pt x="516" y="3195"/>
                </a:lnTo>
                <a:lnTo>
                  <a:pt x="551" y="3195"/>
                </a:lnTo>
                <a:lnTo>
                  <a:pt x="551" y="3229"/>
                </a:lnTo>
                <a:lnTo>
                  <a:pt x="584" y="3195"/>
                </a:lnTo>
                <a:lnTo>
                  <a:pt x="618" y="3195"/>
                </a:lnTo>
                <a:lnTo>
                  <a:pt x="688" y="3161"/>
                </a:lnTo>
                <a:lnTo>
                  <a:pt x="756" y="3161"/>
                </a:lnTo>
                <a:lnTo>
                  <a:pt x="791" y="3126"/>
                </a:lnTo>
                <a:lnTo>
                  <a:pt x="791" y="3058"/>
                </a:lnTo>
                <a:lnTo>
                  <a:pt x="756" y="2955"/>
                </a:lnTo>
                <a:lnTo>
                  <a:pt x="722" y="2885"/>
                </a:lnTo>
                <a:lnTo>
                  <a:pt x="688" y="2885"/>
                </a:lnTo>
                <a:lnTo>
                  <a:pt x="618" y="2851"/>
                </a:lnTo>
                <a:lnTo>
                  <a:pt x="551" y="2885"/>
                </a:lnTo>
                <a:lnTo>
                  <a:pt x="481" y="2885"/>
                </a:lnTo>
                <a:lnTo>
                  <a:pt x="447" y="2851"/>
                </a:lnTo>
                <a:lnTo>
                  <a:pt x="412" y="2783"/>
                </a:lnTo>
                <a:lnTo>
                  <a:pt x="412" y="2714"/>
                </a:lnTo>
                <a:lnTo>
                  <a:pt x="378" y="2679"/>
                </a:lnTo>
                <a:lnTo>
                  <a:pt x="378" y="2645"/>
                </a:lnTo>
                <a:lnTo>
                  <a:pt x="378" y="2577"/>
                </a:lnTo>
                <a:lnTo>
                  <a:pt x="378" y="2508"/>
                </a:lnTo>
                <a:lnTo>
                  <a:pt x="412" y="2473"/>
                </a:lnTo>
                <a:lnTo>
                  <a:pt x="412" y="2405"/>
                </a:lnTo>
                <a:lnTo>
                  <a:pt x="412" y="2371"/>
                </a:lnTo>
                <a:lnTo>
                  <a:pt x="447" y="2335"/>
                </a:lnTo>
                <a:lnTo>
                  <a:pt x="481" y="2301"/>
                </a:lnTo>
                <a:lnTo>
                  <a:pt x="516" y="2268"/>
                </a:lnTo>
                <a:lnTo>
                  <a:pt x="551" y="2198"/>
                </a:lnTo>
                <a:lnTo>
                  <a:pt x="618" y="2164"/>
                </a:lnTo>
                <a:lnTo>
                  <a:pt x="688" y="2130"/>
                </a:lnTo>
                <a:lnTo>
                  <a:pt x="722" y="2096"/>
                </a:lnTo>
                <a:lnTo>
                  <a:pt x="825" y="2061"/>
                </a:lnTo>
                <a:lnTo>
                  <a:pt x="895" y="1992"/>
                </a:lnTo>
                <a:lnTo>
                  <a:pt x="928" y="1992"/>
                </a:lnTo>
                <a:lnTo>
                  <a:pt x="962" y="1992"/>
                </a:lnTo>
                <a:lnTo>
                  <a:pt x="998" y="1992"/>
                </a:lnTo>
                <a:lnTo>
                  <a:pt x="1032" y="1752"/>
                </a:lnTo>
                <a:lnTo>
                  <a:pt x="1066" y="1684"/>
                </a:lnTo>
                <a:lnTo>
                  <a:pt x="1135" y="1614"/>
                </a:lnTo>
                <a:lnTo>
                  <a:pt x="1204" y="1581"/>
                </a:lnTo>
                <a:lnTo>
                  <a:pt x="1204" y="1547"/>
                </a:lnTo>
                <a:lnTo>
                  <a:pt x="1239" y="1547"/>
                </a:lnTo>
                <a:lnTo>
                  <a:pt x="1204" y="1477"/>
                </a:lnTo>
                <a:lnTo>
                  <a:pt x="1135" y="1443"/>
                </a:lnTo>
                <a:lnTo>
                  <a:pt x="1135" y="1409"/>
                </a:lnTo>
                <a:lnTo>
                  <a:pt x="1204" y="1374"/>
                </a:lnTo>
                <a:lnTo>
                  <a:pt x="1239" y="1340"/>
                </a:lnTo>
                <a:lnTo>
                  <a:pt x="1306" y="1305"/>
                </a:lnTo>
                <a:lnTo>
                  <a:pt x="1376" y="1271"/>
                </a:lnTo>
                <a:lnTo>
                  <a:pt x="1410" y="1237"/>
                </a:lnTo>
                <a:lnTo>
                  <a:pt x="1479" y="1203"/>
                </a:lnTo>
                <a:lnTo>
                  <a:pt x="1513" y="1168"/>
                </a:lnTo>
                <a:lnTo>
                  <a:pt x="1548" y="1134"/>
                </a:lnTo>
                <a:lnTo>
                  <a:pt x="1583" y="1134"/>
                </a:lnTo>
                <a:lnTo>
                  <a:pt x="1651" y="1099"/>
                </a:lnTo>
                <a:lnTo>
                  <a:pt x="1686" y="1065"/>
                </a:lnTo>
                <a:lnTo>
                  <a:pt x="1720" y="1031"/>
                </a:lnTo>
                <a:lnTo>
                  <a:pt x="1755" y="997"/>
                </a:lnTo>
                <a:lnTo>
                  <a:pt x="1755" y="961"/>
                </a:lnTo>
                <a:lnTo>
                  <a:pt x="1755" y="927"/>
                </a:lnTo>
                <a:lnTo>
                  <a:pt x="1755" y="893"/>
                </a:lnTo>
                <a:lnTo>
                  <a:pt x="1720" y="860"/>
                </a:lnTo>
                <a:lnTo>
                  <a:pt x="1686" y="860"/>
                </a:lnTo>
                <a:lnTo>
                  <a:pt x="1686" y="790"/>
                </a:lnTo>
                <a:lnTo>
                  <a:pt x="1720" y="756"/>
                </a:lnTo>
                <a:lnTo>
                  <a:pt x="1720" y="618"/>
                </a:lnTo>
                <a:lnTo>
                  <a:pt x="1755" y="549"/>
                </a:lnTo>
                <a:lnTo>
                  <a:pt x="1755" y="516"/>
                </a:lnTo>
                <a:lnTo>
                  <a:pt x="1755" y="481"/>
                </a:lnTo>
                <a:lnTo>
                  <a:pt x="1789" y="412"/>
                </a:lnTo>
                <a:lnTo>
                  <a:pt x="1789" y="377"/>
                </a:lnTo>
                <a:lnTo>
                  <a:pt x="1789" y="344"/>
                </a:lnTo>
                <a:lnTo>
                  <a:pt x="1823" y="309"/>
                </a:lnTo>
                <a:lnTo>
                  <a:pt x="1823" y="274"/>
                </a:lnTo>
                <a:lnTo>
                  <a:pt x="1823" y="240"/>
                </a:lnTo>
                <a:lnTo>
                  <a:pt x="1857" y="240"/>
                </a:lnTo>
                <a:lnTo>
                  <a:pt x="1892" y="240"/>
                </a:lnTo>
                <a:lnTo>
                  <a:pt x="1892" y="206"/>
                </a:lnTo>
                <a:lnTo>
                  <a:pt x="1857" y="172"/>
                </a:lnTo>
                <a:lnTo>
                  <a:pt x="1857" y="137"/>
                </a:lnTo>
                <a:lnTo>
                  <a:pt x="1857" y="103"/>
                </a:lnTo>
                <a:lnTo>
                  <a:pt x="1823" y="69"/>
                </a:lnTo>
                <a:lnTo>
                  <a:pt x="1823" y="33"/>
                </a:lnTo>
                <a:lnTo>
                  <a:pt x="1823" y="0"/>
                </a:lnTo>
                <a:lnTo>
                  <a:pt x="1789" y="33"/>
                </a:lnTo>
                <a:lnTo>
                  <a:pt x="1686" y="69"/>
                </a:lnTo>
                <a:lnTo>
                  <a:pt x="1616" y="103"/>
                </a:lnTo>
                <a:lnTo>
                  <a:pt x="1513" y="137"/>
                </a:lnTo>
                <a:lnTo>
                  <a:pt x="1479" y="137"/>
                </a:lnTo>
                <a:lnTo>
                  <a:pt x="1445" y="172"/>
                </a:lnTo>
                <a:lnTo>
                  <a:pt x="1376" y="240"/>
                </a:lnTo>
                <a:lnTo>
                  <a:pt x="1342" y="274"/>
                </a:lnTo>
                <a:lnTo>
                  <a:pt x="1272" y="344"/>
                </a:lnTo>
                <a:lnTo>
                  <a:pt x="1239" y="377"/>
                </a:lnTo>
                <a:lnTo>
                  <a:pt x="1204" y="412"/>
                </a:lnTo>
                <a:lnTo>
                  <a:pt x="1135" y="446"/>
                </a:lnTo>
                <a:lnTo>
                  <a:pt x="1101" y="412"/>
                </a:lnTo>
                <a:lnTo>
                  <a:pt x="1066" y="446"/>
                </a:lnTo>
                <a:lnTo>
                  <a:pt x="1032" y="516"/>
                </a:lnTo>
                <a:lnTo>
                  <a:pt x="962" y="583"/>
                </a:lnTo>
                <a:lnTo>
                  <a:pt x="928" y="653"/>
                </a:lnTo>
                <a:lnTo>
                  <a:pt x="825" y="756"/>
                </a:lnTo>
                <a:lnTo>
                  <a:pt x="791" y="790"/>
                </a:lnTo>
                <a:lnTo>
                  <a:pt x="722" y="860"/>
                </a:lnTo>
                <a:lnTo>
                  <a:pt x="688" y="927"/>
                </a:lnTo>
                <a:lnTo>
                  <a:pt x="654" y="997"/>
                </a:lnTo>
                <a:lnTo>
                  <a:pt x="618" y="1031"/>
                </a:lnTo>
                <a:lnTo>
                  <a:pt x="654" y="1065"/>
                </a:lnTo>
                <a:lnTo>
                  <a:pt x="688" y="1065"/>
                </a:lnTo>
                <a:lnTo>
                  <a:pt x="722" y="1031"/>
                </a:lnTo>
                <a:lnTo>
                  <a:pt x="756" y="997"/>
                </a:lnTo>
                <a:lnTo>
                  <a:pt x="791" y="927"/>
                </a:lnTo>
                <a:lnTo>
                  <a:pt x="860" y="860"/>
                </a:lnTo>
                <a:lnTo>
                  <a:pt x="895" y="824"/>
                </a:lnTo>
                <a:lnTo>
                  <a:pt x="1032" y="721"/>
                </a:lnTo>
                <a:lnTo>
                  <a:pt x="1066" y="687"/>
                </a:lnTo>
                <a:lnTo>
                  <a:pt x="1169" y="618"/>
                </a:lnTo>
                <a:lnTo>
                  <a:pt x="1272" y="481"/>
                </a:lnTo>
                <a:lnTo>
                  <a:pt x="1342" y="446"/>
                </a:lnTo>
                <a:lnTo>
                  <a:pt x="1410" y="377"/>
                </a:lnTo>
                <a:lnTo>
                  <a:pt x="1445" y="344"/>
                </a:lnTo>
                <a:lnTo>
                  <a:pt x="1479" y="309"/>
                </a:lnTo>
                <a:lnTo>
                  <a:pt x="1548" y="309"/>
                </a:lnTo>
                <a:lnTo>
                  <a:pt x="1686" y="274"/>
                </a:lnTo>
                <a:lnTo>
                  <a:pt x="1651" y="309"/>
                </a:lnTo>
                <a:lnTo>
                  <a:pt x="1616" y="377"/>
                </a:lnTo>
                <a:lnTo>
                  <a:pt x="1583" y="412"/>
                </a:lnTo>
                <a:lnTo>
                  <a:pt x="1513" y="481"/>
                </a:lnTo>
                <a:lnTo>
                  <a:pt x="1410" y="516"/>
                </a:lnTo>
                <a:lnTo>
                  <a:pt x="1342" y="549"/>
                </a:lnTo>
                <a:lnTo>
                  <a:pt x="1306" y="583"/>
                </a:lnTo>
                <a:lnTo>
                  <a:pt x="1204" y="653"/>
                </a:lnTo>
                <a:lnTo>
                  <a:pt x="1204" y="721"/>
                </a:lnTo>
                <a:lnTo>
                  <a:pt x="1169" y="756"/>
                </a:lnTo>
                <a:lnTo>
                  <a:pt x="1066" y="860"/>
                </a:lnTo>
                <a:lnTo>
                  <a:pt x="928" y="1065"/>
                </a:lnTo>
                <a:lnTo>
                  <a:pt x="860" y="1203"/>
                </a:lnTo>
                <a:lnTo>
                  <a:pt x="825" y="1237"/>
                </a:lnTo>
                <a:lnTo>
                  <a:pt x="722" y="1340"/>
                </a:lnTo>
                <a:lnTo>
                  <a:pt x="618" y="1443"/>
                </a:lnTo>
                <a:lnTo>
                  <a:pt x="516" y="1511"/>
                </a:lnTo>
                <a:lnTo>
                  <a:pt x="412" y="1547"/>
                </a:lnTo>
                <a:lnTo>
                  <a:pt x="344" y="1614"/>
                </a:lnTo>
                <a:lnTo>
                  <a:pt x="309" y="1684"/>
                </a:lnTo>
                <a:lnTo>
                  <a:pt x="309" y="1718"/>
                </a:lnTo>
                <a:lnTo>
                  <a:pt x="240" y="1821"/>
                </a:lnTo>
                <a:lnTo>
                  <a:pt x="240" y="1855"/>
                </a:lnTo>
                <a:lnTo>
                  <a:pt x="172" y="1992"/>
                </a:lnTo>
                <a:lnTo>
                  <a:pt x="68" y="2198"/>
                </a:lnTo>
                <a:lnTo>
                  <a:pt x="34" y="2371"/>
                </a:lnTo>
                <a:lnTo>
                  <a:pt x="34" y="2439"/>
                </a:lnTo>
                <a:lnTo>
                  <a:pt x="0" y="2473"/>
                </a:lnTo>
                <a:lnTo>
                  <a:pt x="0" y="2508"/>
                </a:lnTo>
                <a:lnTo>
                  <a:pt x="0" y="2611"/>
                </a:lnTo>
                <a:lnTo>
                  <a:pt x="34" y="2645"/>
                </a:lnTo>
                <a:lnTo>
                  <a:pt x="68" y="2679"/>
                </a:lnTo>
                <a:lnTo>
                  <a:pt x="68" y="2714"/>
                </a:lnTo>
                <a:lnTo>
                  <a:pt x="34" y="2988"/>
                </a:lnTo>
                <a:lnTo>
                  <a:pt x="68" y="2955"/>
                </a:lnTo>
                <a:lnTo>
                  <a:pt x="103" y="2955"/>
                </a:lnTo>
                <a:lnTo>
                  <a:pt x="137" y="2955"/>
                </a:lnTo>
                <a:lnTo>
                  <a:pt x="172" y="2955"/>
                </a:lnTo>
                <a:lnTo>
                  <a:pt x="172" y="2988"/>
                </a:lnTo>
                <a:lnTo>
                  <a:pt x="206" y="2988"/>
                </a:lnTo>
                <a:lnTo>
                  <a:pt x="240" y="2988"/>
                </a:lnTo>
                <a:lnTo>
                  <a:pt x="240" y="3023"/>
                </a:lnTo>
                <a:lnTo>
                  <a:pt x="240" y="3058"/>
                </a:lnTo>
                <a:lnTo>
                  <a:pt x="240" y="3092"/>
                </a:lnTo>
                <a:lnTo>
                  <a:pt x="274" y="3058"/>
                </a:lnTo>
                <a:lnTo>
                  <a:pt x="309" y="3023"/>
                </a:lnTo>
                <a:lnTo>
                  <a:pt x="344" y="2988"/>
                </a:lnTo>
                <a:lnTo>
                  <a:pt x="344" y="2955"/>
                </a:lnTo>
                <a:lnTo>
                  <a:pt x="344" y="2988"/>
                </a:lnTo>
                <a:lnTo>
                  <a:pt x="344" y="3023"/>
                </a:lnTo>
                <a:lnTo>
                  <a:pt x="344" y="3058"/>
                </a:lnTo>
                <a:lnTo>
                  <a:pt x="378" y="3092"/>
                </a:lnTo>
                <a:lnTo>
                  <a:pt x="412" y="3092"/>
                </a:lnTo>
                <a:lnTo>
                  <a:pt x="412" y="3126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" name="Forme libre 45"/>
          <p:cNvSpPr/>
          <p:nvPr/>
        </p:nvSpPr>
        <p:spPr bwMode="auto">
          <a:xfrm>
            <a:off x="2128838" y="1233488"/>
            <a:ext cx="612775" cy="1192212"/>
          </a:xfrm>
          <a:custGeom>
            <a:avLst/>
            <a:gdLst>
              <a:gd name="connsiteX0" fmla="*/ 663191 w 663191"/>
              <a:gd name="connsiteY0" fmla="*/ 0 h 1411793"/>
              <a:gd name="connsiteX1" fmla="*/ 532562 w 663191"/>
              <a:gd name="connsiteY1" fmla="*/ 90435 h 1411793"/>
              <a:gd name="connsiteX2" fmla="*/ 487345 w 663191"/>
              <a:gd name="connsiteY2" fmla="*/ 155749 h 1411793"/>
              <a:gd name="connsiteX3" fmla="*/ 457200 w 663191"/>
              <a:gd name="connsiteY3" fmla="*/ 160773 h 1411793"/>
              <a:gd name="connsiteX4" fmla="*/ 432079 w 663191"/>
              <a:gd name="connsiteY4" fmla="*/ 150725 h 1411793"/>
              <a:gd name="connsiteX5" fmla="*/ 371789 w 663191"/>
              <a:gd name="connsiteY5" fmla="*/ 226088 h 1411793"/>
              <a:gd name="connsiteX6" fmla="*/ 276329 w 663191"/>
              <a:gd name="connsiteY6" fmla="*/ 336619 h 1411793"/>
              <a:gd name="connsiteX7" fmla="*/ 261257 w 663191"/>
              <a:gd name="connsiteY7" fmla="*/ 386861 h 1411793"/>
              <a:gd name="connsiteX8" fmla="*/ 276329 w 663191"/>
              <a:gd name="connsiteY8" fmla="*/ 386861 h 1411793"/>
              <a:gd name="connsiteX9" fmla="*/ 306474 w 663191"/>
              <a:gd name="connsiteY9" fmla="*/ 386861 h 1411793"/>
              <a:gd name="connsiteX10" fmla="*/ 306474 w 663191"/>
              <a:gd name="connsiteY10" fmla="*/ 346668 h 1411793"/>
              <a:gd name="connsiteX11" fmla="*/ 411982 w 663191"/>
              <a:gd name="connsiteY11" fmla="*/ 271305 h 1411793"/>
              <a:gd name="connsiteX12" fmla="*/ 457200 w 663191"/>
              <a:gd name="connsiteY12" fmla="*/ 216039 h 1411793"/>
              <a:gd name="connsiteX13" fmla="*/ 517490 w 663191"/>
              <a:gd name="connsiteY13" fmla="*/ 185894 h 1411793"/>
              <a:gd name="connsiteX14" fmla="*/ 577780 w 663191"/>
              <a:gd name="connsiteY14" fmla="*/ 125604 h 1411793"/>
              <a:gd name="connsiteX15" fmla="*/ 638070 w 663191"/>
              <a:gd name="connsiteY15" fmla="*/ 115556 h 1411793"/>
              <a:gd name="connsiteX16" fmla="*/ 602901 w 663191"/>
              <a:gd name="connsiteY16" fmla="*/ 165797 h 1411793"/>
              <a:gd name="connsiteX17" fmla="*/ 487345 w 663191"/>
              <a:gd name="connsiteY17" fmla="*/ 226088 h 1411793"/>
              <a:gd name="connsiteX18" fmla="*/ 482321 w 663191"/>
              <a:gd name="connsiteY18" fmla="*/ 261257 h 1411793"/>
              <a:gd name="connsiteX19" fmla="*/ 437103 w 663191"/>
              <a:gd name="connsiteY19" fmla="*/ 311498 h 1411793"/>
              <a:gd name="connsiteX20" fmla="*/ 336620 w 663191"/>
              <a:gd name="connsiteY20" fmla="*/ 457200 h 1411793"/>
              <a:gd name="connsiteX21" fmla="*/ 211015 w 663191"/>
              <a:gd name="connsiteY21" fmla="*/ 562707 h 1411793"/>
              <a:gd name="connsiteX22" fmla="*/ 165798 w 663191"/>
              <a:gd name="connsiteY22" fmla="*/ 562707 h 1411793"/>
              <a:gd name="connsiteX23" fmla="*/ 120580 w 663191"/>
              <a:gd name="connsiteY23" fmla="*/ 633046 h 1411793"/>
              <a:gd name="connsiteX24" fmla="*/ 55266 w 663191"/>
              <a:gd name="connsiteY24" fmla="*/ 808892 h 1411793"/>
              <a:gd name="connsiteX25" fmla="*/ 45217 w 663191"/>
              <a:gd name="connsiteY25" fmla="*/ 914400 h 1411793"/>
              <a:gd name="connsiteX26" fmla="*/ 50242 w 663191"/>
              <a:gd name="connsiteY26" fmla="*/ 964641 h 1411793"/>
              <a:gd name="connsiteX27" fmla="*/ 55266 w 663191"/>
              <a:gd name="connsiteY27" fmla="*/ 1034980 h 1411793"/>
              <a:gd name="connsiteX28" fmla="*/ 25121 w 663191"/>
              <a:gd name="connsiteY28" fmla="*/ 1170633 h 1411793"/>
              <a:gd name="connsiteX29" fmla="*/ 40193 w 663191"/>
              <a:gd name="connsiteY29" fmla="*/ 1311309 h 1411793"/>
              <a:gd name="connsiteX30" fmla="*/ 0 w 663191"/>
              <a:gd name="connsiteY30" fmla="*/ 1411793 h 141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63191" h="1411793">
                <a:moveTo>
                  <a:pt x="663191" y="0"/>
                </a:moveTo>
                <a:cubicBezTo>
                  <a:pt x="612530" y="32238"/>
                  <a:pt x="561870" y="64477"/>
                  <a:pt x="532562" y="90435"/>
                </a:cubicBezTo>
                <a:cubicBezTo>
                  <a:pt x="503254" y="116393"/>
                  <a:pt x="499905" y="144026"/>
                  <a:pt x="487345" y="155749"/>
                </a:cubicBezTo>
                <a:cubicBezTo>
                  <a:pt x="474785" y="167472"/>
                  <a:pt x="466411" y="161610"/>
                  <a:pt x="457200" y="160773"/>
                </a:cubicBezTo>
                <a:cubicBezTo>
                  <a:pt x="447989" y="159936"/>
                  <a:pt x="446314" y="139839"/>
                  <a:pt x="432079" y="150725"/>
                </a:cubicBezTo>
                <a:cubicBezTo>
                  <a:pt x="417844" y="161611"/>
                  <a:pt x="397747" y="195106"/>
                  <a:pt x="371789" y="226088"/>
                </a:cubicBezTo>
                <a:cubicBezTo>
                  <a:pt x="345831" y="257070"/>
                  <a:pt x="294751" y="309824"/>
                  <a:pt x="276329" y="336619"/>
                </a:cubicBezTo>
                <a:cubicBezTo>
                  <a:pt x="257907" y="363414"/>
                  <a:pt x="245347" y="396909"/>
                  <a:pt x="261257" y="386861"/>
                </a:cubicBezTo>
                <a:lnTo>
                  <a:pt x="276329" y="386861"/>
                </a:lnTo>
                <a:lnTo>
                  <a:pt x="306474" y="386861"/>
                </a:lnTo>
                <a:cubicBezTo>
                  <a:pt x="306474" y="373463"/>
                  <a:pt x="288889" y="365927"/>
                  <a:pt x="306474" y="346668"/>
                </a:cubicBezTo>
                <a:cubicBezTo>
                  <a:pt x="324059" y="327409"/>
                  <a:pt x="386861" y="293077"/>
                  <a:pt x="411982" y="271305"/>
                </a:cubicBezTo>
                <a:cubicBezTo>
                  <a:pt x="437103" y="249534"/>
                  <a:pt x="439615" y="230274"/>
                  <a:pt x="457200" y="216039"/>
                </a:cubicBezTo>
                <a:cubicBezTo>
                  <a:pt x="474785" y="201804"/>
                  <a:pt x="497393" y="200966"/>
                  <a:pt x="517490" y="185894"/>
                </a:cubicBezTo>
                <a:cubicBezTo>
                  <a:pt x="537587" y="170822"/>
                  <a:pt x="557683" y="137327"/>
                  <a:pt x="577780" y="125604"/>
                </a:cubicBezTo>
                <a:cubicBezTo>
                  <a:pt x="597877" y="113881"/>
                  <a:pt x="633883" y="108857"/>
                  <a:pt x="638070" y="115556"/>
                </a:cubicBezTo>
                <a:cubicBezTo>
                  <a:pt x="642257" y="122255"/>
                  <a:pt x="628022" y="147375"/>
                  <a:pt x="602901" y="165797"/>
                </a:cubicBezTo>
                <a:cubicBezTo>
                  <a:pt x="577780" y="184219"/>
                  <a:pt x="507442" y="210178"/>
                  <a:pt x="487345" y="226088"/>
                </a:cubicBezTo>
                <a:cubicBezTo>
                  <a:pt x="467248" y="241998"/>
                  <a:pt x="490695" y="247022"/>
                  <a:pt x="482321" y="261257"/>
                </a:cubicBezTo>
                <a:cubicBezTo>
                  <a:pt x="473947" y="275492"/>
                  <a:pt x="461386" y="278841"/>
                  <a:pt x="437103" y="311498"/>
                </a:cubicBezTo>
                <a:cubicBezTo>
                  <a:pt x="412820" y="344155"/>
                  <a:pt x="374301" y="415332"/>
                  <a:pt x="336620" y="457200"/>
                </a:cubicBezTo>
                <a:cubicBezTo>
                  <a:pt x="298939" y="499068"/>
                  <a:pt x="239485" y="545123"/>
                  <a:pt x="211015" y="562707"/>
                </a:cubicBezTo>
                <a:cubicBezTo>
                  <a:pt x="182545" y="580291"/>
                  <a:pt x="180871" y="550984"/>
                  <a:pt x="165798" y="562707"/>
                </a:cubicBezTo>
                <a:cubicBezTo>
                  <a:pt x="150725" y="574430"/>
                  <a:pt x="139002" y="592015"/>
                  <a:pt x="120580" y="633046"/>
                </a:cubicBezTo>
                <a:cubicBezTo>
                  <a:pt x="102158" y="674077"/>
                  <a:pt x="67826" y="762000"/>
                  <a:pt x="55266" y="808892"/>
                </a:cubicBezTo>
                <a:cubicBezTo>
                  <a:pt x="42705" y="855784"/>
                  <a:pt x="46054" y="888442"/>
                  <a:pt x="45217" y="914400"/>
                </a:cubicBezTo>
                <a:cubicBezTo>
                  <a:pt x="44380" y="940358"/>
                  <a:pt x="48567" y="944544"/>
                  <a:pt x="50242" y="964641"/>
                </a:cubicBezTo>
                <a:cubicBezTo>
                  <a:pt x="51917" y="984738"/>
                  <a:pt x="59453" y="1000648"/>
                  <a:pt x="55266" y="1034980"/>
                </a:cubicBezTo>
                <a:cubicBezTo>
                  <a:pt x="51079" y="1069312"/>
                  <a:pt x="27633" y="1124578"/>
                  <a:pt x="25121" y="1170633"/>
                </a:cubicBezTo>
                <a:cubicBezTo>
                  <a:pt x="22609" y="1216688"/>
                  <a:pt x="44380" y="1271116"/>
                  <a:pt x="40193" y="1311309"/>
                </a:cubicBezTo>
                <a:cubicBezTo>
                  <a:pt x="36006" y="1351502"/>
                  <a:pt x="11723" y="1379136"/>
                  <a:pt x="0" y="1411793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159" name="Triangle isocèle 1484"/>
          <p:cNvSpPr>
            <a:spLocks noChangeArrowheads="1"/>
          </p:cNvSpPr>
          <p:nvPr/>
        </p:nvSpPr>
        <p:spPr bwMode="auto">
          <a:xfrm>
            <a:off x="2459855" y="1662114"/>
            <a:ext cx="133339" cy="121567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055" name="ZoneTexte 398"/>
          <p:cNvSpPr txBox="1">
            <a:spLocks noChangeArrowheads="1"/>
          </p:cNvSpPr>
          <p:nvPr/>
        </p:nvSpPr>
        <p:spPr bwMode="auto">
          <a:xfrm>
            <a:off x="0" y="5436021"/>
            <a:ext cx="2933700" cy="2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200" b="1" dirty="0"/>
              <a:t>I</a:t>
            </a:r>
            <a:r>
              <a:rPr lang="fr-FR" altLang="fr-FR" sz="1200" b="1" dirty="0" smtClean="0"/>
              <a:t>. Un espace à contrôler </a:t>
            </a:r>
            <a:endParaRPr lang="fr-FR" altLang="fr-FR" sz="1200" b="1" dirty="0"/>
          </a:p>
        </p:txBody>
      </p:sp>
      <p:sp>
        <p:nvSpPr>
          <p:cNvPr id="552" name="ZoneTexte 398"/>
          <p:cNvSpPr txBox="1">
            <a:spLocks noChangeArrowheads="1"/>
          </p:cNvSpPr>
          <p:nvPr/>
        </p:nvSpPr>
        <p:spPr bwMode="auto">
          <a:xfrm>
            <a:off x="5648857" y="5436021"/>
            <a:ext cx="2933700" cy="2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200" b="1" dirty="0" smtClean="0"/>
              <a:t>II. Un espace à exploiter</a:t>
            </a:r>
            <a:endParaRPr lang="fr-FR" altLang="fr-FR" sz="1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17494" y="5608531"/>
            <a:ext cx="2448919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1. Un nouvel empire maritime :  </a:t>
            </a:r>
            <a:endParaRPr lang="fr-FR" sz="1000" b="1" dirty="0"/>
          </a:p>
        </p:txBody>
      </p:sp>
      <p:grpSp>
        <p:nvGrpSpPr>
          <p:cNvPr id="554" name="Groupe 1455"/>
          <p:cNvGrpSpPr>
            <a:grpSpLocks/>
          </p:cNvGrpSpPr>
          <p:nvPr/>
        </p:nvGrpSpPr>
        <p:grpSpPr bwMode="auto">
          <a:xfrm rot="17366278">
            <a:off x="4321514" y="2983960"/>
            <a:ext cx="252000" cy="252000"/>
            <a:chOff x="6191773" y="5379195"/>
            <a:chExt cx="824303" cy="517201"/>
          </a:xfrm>
        </p:grpSpPr>
        <p:sp>
          <p:nvSpPr>
            <p:cNvPr id="555" name="Forme libre 554"/>
            <p:cNvSpPr/>
            <p:nvPr/>
          </p:nvSpPr>
          <p:spPr>
            <a:xfrm rot="18627289">
              <a:off x="6472782" y="5219066"/>
              <a:ext cx="262285" cy="824303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56" name="Ellipse 555"/>
            <p:cNvSpPr/>
            <p:nvPr/>
          </p:nvSpPr>
          <p:spPr>
            <a:xfrm>
              <a:off x="6357305" y="5379195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57" name="Ellipse 556"/>
            <p:cNvSpPr/>
            <p:nvPr/>
          </p:nvSpPr>
          <p:spPr>
            <a:xfrm>
              <a:off x="6620180" y="5474345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58" name="Ellipse 557"/>
            <p:cNvSpPr/>
            <p:nvPr/>
          </p:nvSpPr>
          <p:spPr>
            <a:xfrm>
              <a:off x="6790194" y="5669077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59" name="Ellipse 558"/>
            <p:cNvSpPr/>
            <p:nvPr/>
          </p:nvSpPr>
          <p:spPr>
            <a:xfrm>
              <a:off x="6788501" y="5850628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71800" y="5796061"/>
            <a:ext cx="360000" cy="180000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51" name="Triangle isocèle 1488"/>
          <p:cNvSpPr>
            <a:spLocks noChangeArrowheads="1"/>
          </p:cNvSpPr>
          <p:nvPr/>
        </p:nvSpPr>
        <p:spPr bwMode="auto">
          <a:xfrm>
            <a:off x="6475413" y="1363663"/>
            <a:ext cx="133350" cy="12065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" name="Forme libre 3"/>
          <p:cNvSpPr/>
          <p:nvPr/>
        </p:nvSpPr>
        <p:spPr bwMode="auto">
          <a:xfrm>
            <a:off x="2448024" y="2965269"/>
            <a:ext cx="293914" cy="522514"/>
          </a:xfrm>
          <a:custGeom>
            <a:avLst/>
            <a:gdLst>
              <a:gd name="connsiteX0" fmla="*/ 104503 w 293914"/>
              <a:gd name="connsiteY0" fmla="*/ 42454 h 522514"/>
              <a:gd name="connsiteX1" fmla="*/ 19594 w 293914"/>
              <a:gd name="connsiteY1" fmla="*/ 0 h 522514"/>
              <a:gd name="connsiteX2" fmla="*/ 0 w 293914"/>
              <a:gd name="connsiteY2" fmla="*/ 32657 h 522514"/>
              <a:gd name="connsiteX3" fmla="*/ 22860 w 293914"/>
              <a:gd name="connsiteY3" fmla="*/ 94705 h 522514"/>
              <a:gd name="connsiteX4" fmla="*/ 29391 w 293914"/>
              <a:gd name="connsiteY4" fmla="*/ 146957 h 522514"/>
              <a:gd name="connsiteX5" fmla="*/ 19594 w 293914"/>
              <a:gd name="connsiteY5" fmla="*/ 182880 h 522514"/>
              <a:gd name="connsiteX6" fmla="*/ 62049 w 293914"/>
              <a:gd name="connsiteY6" fmla="*/ 225334 h 522514"/>
              <a:gd name="connsiteX7" fmla="*/ 65314 w 293914"/>
              <a:gd name="connsiteY7" fmla="*/ 251460 h 522514"/>
              <a:gd name="connsiteX8" fmla="*/ 71846 w 293914"/>
              <a:gd name="connsiteY8" fmla="*/ 303711 h 522514"/>
              <a:gd name="connsiteX9" fmla="*/ 111034 w 293914"/>
              <a:gd name="connsiteY9" fmla="*/ 355962 h 522514"/>
              <a:gd name="connsiteX10" fmla="*/ 169817 w 293914"/>
              <a:gd name="connsiteY10" fmla="*/ 447402 h 522514"/>
              <a:gd name="connsiteX11" fmla="*/ 163286 w 293914"/>
              <a:gd name="connsiteY11" fmla="*/ 502920 h 522514"/>
              <a:gd name="connsiteX12" fmla="*/ 228600 w 293914"/>
              <a:gd name="connsiteY12" fmla="*/ 522514 h 522514"/>
              <a:gd name="connsiteX13" fmla="*/ 264523 w 293914"/>
              <a:gd name="connsiteY13" fmla="*/ 496388 h 522514"/>
              <a:gd name="connsiteX14" fmla="*/ 293914 w 293914"/>
              <a:gd name="connsiteY14" fmla="*/ 460465 h 522514"/>
              <a:gd name="connsiteX15" fmla="*/ 267789 w 293914"/>
              <a:gd name="connsiteY15" fmla="*/ 372291 h 522514"/>
              <a:gd name="connsiteX16" fmla="*/ 215537 w 293914"/>
              <a:gd name="connsiteY16" fmla="*/ 228600 h 522514"/>
              <a:gd name="connsiteX17" fmla="*/ 150223 w 293914"/>
              <a:gd name="connsiteY17" fmla="*/ 127362 h 522514"/>
              <a:gd name="connsiteX18" fmla="*/ 104503 w 293914"/>
              <a:gd name="connsiteY18" fmla="*/ 4245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3914" h="522514">
                <a:moveTo>
                  <a:pt x="104503" y="42454"/>
                </a:moveTo>
                <a:lnTo>
                  <a:pt x="19594" y="0"/>
                </a:lnTo>
                <a:lnTo>
                  <a:pt x="0" y="32657"/>
                </a:lnTo>
                <a:lnTo>
                  <a:pt x="22860" y="94705"/>
                </a:lnTo>
                <a:lnTo>
                  <a:pt x="29391" y="146957"/>
                </a:lnTo>
                <a:lnTo>
                  <a:pt x="19594" y="182880"/>
                </a:lnTo>
                <a:lnTo>
                  <a:pt x="62049" y="225334"/>
                </a:lnTo>
                <a:lnTo>
                  <a:pt x="65314" y="251460"/>
                </a:lnTo>
                <a:lnTo>
                  <a:pt x="71846" y="303711"/>
                </a:lnTo>
                <a:lnTo>
                  <a:pt x="111034" y="355962"/>
                </a:lnTo>
                <a:lnTo>
                  <a:pt x="169817" y="447402"/>
                </a:lnTo>
                <a:lnTo>
                  <a:pt x="163286" y="502920"/>
                </a:lnTo>
                <a:lnTo>
                  <a:pt x="228600" y="522514"/>
                </a:lnTo>
                <a:lnTo>
                  <a:pt x="264523" y="496388"/>
                </a:lnTo>
                <a:lnTo>
                  <a:pt x="293914" y="460465"/>
                </a:lnTo>
                <a:lnTo>
                  <a:pt x="267789" y="372291"/>
                </a:lnTo>
                <a:lnTo>
                  <a:pt x="215537" y="228600"/>
                </a:lnTo>
                <a:lnTo>
                  <a:pt x="150223" y="127362"/>
                </a:lnTo>
                <a:lnTo>
                  <a:pt x="104503" y="42454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63" name="Étoile à 5 branches 562"/>
          <p:cNvSpPr/>
          <p:nvPr/>
        </p:nvSpPr>
        <p:spPr bwMode="auto">
          <a:xfrm>
            <a:off x="6660512" y="2987749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64" name="Étoile à 5 branches 563"/>
          <p:cNvSpPr/>
          <p:nvPr/>
        </p:nvSpPr>
        <p:spPr bwMode="auto">
          <a:xfrm>
            <a:off x="6448986" y="1693681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66" name="Étoile à 5 branches 565"/>
          <p:cNvSpPr/>
          <p:nvPr/>
        </p:nvSpPr>
        <p:spPr bwMode="auto">
          <a:xfrm>
            <a:off x="4752280" y="1907629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67" name="Étoile à 5 branches 566"/>
          <p:cNvSpPr/>
          <p:nvPr/>
        </p:nvSpPr>
        <p:spPr bwMode="auto">
          <a:xfrm>
            <a:off x="4284248" y="1259557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68" name="ZoneTexte 567"/>
          <p:cNvSpPr txBox="1"/>
          <p:nvPr/>
        </p:nvSpPr>
        <p:spPr>
          <a:xfrm>
            <a:off x="287783" y="6208684"/>
            <a:ext cx="2585271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2. Des ponts de passage stratégiques :  </a:t>
            </a:r>
            <a:endParaRPr lang="fr-FR" sz="1000" b="1" dirty="0"/>
          </a:p>
        </p:txBody>
      </p:sp>
      <p:sp>
        <p:nvSpPr>
          <p:cNvPr id="570" name="ZoneTexte 569"/>
          <p:cNvSpPr txBox="1"/>
          <p:nvPr/>
        </p:nvSpPr>
        <p:spPr>
          <a:xfrm>
            <a:off x="287784" y="6876181"/>
            <a:ext cx="2448919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3. Des zones convoitées </a:t>
            </a:r>
            <a:r>
              <a:rPr lang="fr-FR" sz="1000" dirty="0" smtClean="0"/>
              <a:t>:  </a:t>
            </a:r>
            <a:endParaRPr lang="fr-FR" sz="1000" dirty="0"/>
          </a:p>
        </p:txBody>
      </p:sp>
      <p:pic>
        <p:nvPicPr>
          <p:cNvPr id="571" name="Image 1419" descr="C:\Users\TESSSON\AppData\Local\Microsoft\Windows\INetCache\IE\LIA40LWX\jolly-roger-skull-swor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7380237"/>
            <a:ext cx="216000" cy="13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2" name="Étoile à 5 branches 571"/>
          <p:cNvSpPr/>
          <p:nvPr/>
        </p:nvSpPr>
        <p:spPr bwMode="auto">
          <a:xfrm>
            <a:off x="143768" y="7056221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82" name="Ellipse 581"/>
          <p:cNvSpPr/>
          <p:nvPr/>
        </p:nvSpPr>
        <p:spPr bwMode="auto">
          <a:xfrm>
            <a:off x="2007829" y="2483693"/>
            <a:ext cx="224171" cy="237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Forme libre 9"/>
          <p:cNvSpPr/>
          <p:nvPr/>
        </p:nvSpPr>
        <p:spPr bwMode="auto">
          <a:xfrm>
            <a:off x="8463686" y="2545690"/>
            <a:ext cx="413281" cy="929030"/>
          </a:xfrm>
          <a:custGeom>
            <a:avLst/>
            <a:gdLst>
              <a:gd name="connsiteX0" fmla="*/ 14631 w 413281"/>
              <a:gd name="connsiteY0" fmla="*/ 0 h 929030"/>
              <a:gd name="connsiteX1" fmla="*/ 21946 w 413281"/>
              <a:gd name="connsiteY1" fmla="*/ 43891 h 929030"/>
              <a:gd name="connsiteX2" fmla="*/ 51207 w 413281"/>
              <a:gd name="connsiteY2" fmla="*/ 87782 h 929030"/>
              <a:gd name="connsiteX3" fmla="*/ 80468 w 413281"/>
              <a:gd name="connsiteY3" fmla="*/ 131673 h 929030"/>
              <a:gd name="connsiteX4" fmla="*/ 109728 w 413281"/>
              <a:gd name="connsiteY4" fmla="*/ 175564 h 929030"/>
              <a:gd name="connsiteX5" fmla="*/ 124359 w 413281"/>
              <a:gd name="connsiteY5" fmla="*/ 190195 h 929030"/>
              <a:gd name="connsiteX6" fmla="*/ 146304 w 413281"/>
              <a:gd name="connsiteY6" fmla="*/ 226771 h 929030"/>
              <a:gd name="connsiteX7" fmla="*/ 153620 w 413281"/>
              <a:gd name="connsiteY7" fmla="*/ 248716 h 929030"/>
              <a:gd name="connsiteX8" fmla="*/ 190196 w 413281"/>
              <a:gd name="connsiteY8" fmla="*/ 285292 h 929030"/>
              <a:gd name="connsiteX9" fmla="*/ 219456 w 413281"/>
              <a:gd name="connsiteY9" fmla="*/ 329184 h 929030"/>
              <a:gd name="connsiteX10" fmla="*/ 248717 w 413281"/>
              <a:gd name="connsiteY10" fmla="*/ 373075 h 929030"/>
              <a:gd name="connsiteX11" fmla="*/ 277978 w 413281"/>
              <a:gd name="connsiteY11" fmla="*/ 402336 h 929030"/>
              <a:gd name="connsiteX12" fmla="*/ 307239 w 413281"/>
              <a:gd name="connsiteY12" fmla="*/ 446227 h 929030"/>
              <a:gd name="connsiteX13" fmla="*/ 321869 w 413281"/>
              <a:gd name="connsiteY13" fmla="*/ 468172 h 929030"/>
              <a:gd name="connsiteX14" fmla="*/ 329184 w 413281"/>
              <a:gd name="connsiteY14" fmla="*/ 504748 h 929030"/>
              <a:gd name="connsiteX15" fmla="*/ 343815 w 413281"/>
              <a:gd name="connsiteY15" fmla="*/ 592531 h 929030"/>
              <a:gd name="connsiteX16" fmla="*/ 351130 w 413281"/>
              <a:gd name="connsiteY16" fmla="*/ 753465 h 929030"/>
              <a:gd name="connsiteX17" fmla="*/ 358445 w 413281"/>
              <a:gd name="connsiteY17" fmla="*/ 775411 h 929030"/>
              <a:gd name="connsiteX18" fmla="*/ 336500 w 413281"/>
              <a:gd name="connsiteY18" fmla="*/ 782726 h 929030"/>
              <a:gd name="connsiteX19" fmla="*/ 292608 w 413281"/>
              <a:gd name="connsiteY19" fmla="*/ 790041 h 929030"/>
              <a:gd name="connsiteX20" fmla="*/ 219456 w 413281"/>
              <a:gd name="connsiteY20" fmla="*/ 833932 h 929030"/>
              <a:gd name="connsiteX21" fmla="*/ 212141 w 413281"/>
              <a:gd name="connsiteY21" fmla="*/ 885139 h 929030"/>
              <a:gd name="connsiteX22" fmla="*/ 204826 w 413281"/>
              <a:gd name="connsiteY22" fmla="*/ 907084 h 929030"/>
              <a:gd name="connsiteX23" fmla="*/ 212141 w 413281"/>
              <a:gd name="connsiteY23" fmla="*/ 929030 h 929030"/>
              <a:gd name="connsiteX24" fmla="*/ 256032 w 413281"/>
              <a:gd name="connsiteY24" fmla="*/ 921715 h 929030"/>
              <a:gd name="connsiteX25" fmla="*/ 277978 w 413281"/>
              <a:gd name="connsiteY25" fmla="*/ 907084 h 929030"/>
              <a:gd name="connsiteX26" fmla="*/ 307239 w 413281"/>
              <a:gd name="connsiteY26" fmla="*/ 892454 h 929030"/>
              <a:gd name="connsiteX27" fmla="*/ 343815 w 413281"/>
              <a:gd name="connsiteY27" fmla="*/ 863193 h 929030"/>
              <a:gd name="connsiteX28" fmla="*/ 358445 w 413281"/>
              <a:gd name="connsiteY28" fmla="*/ 819302 h 929030"/>
              <a:gd name="connsiteX29" fmla="*/ 373076 w 413281"/>
              <a:gd name="connsiteY29" fmla="*/ 790041 h 929030"/>
              <a:gd name="connsiteX30" fmla="*/ 380391 w 413281"/>
              <a:gd name="connsiteY30" fmla="*/ 687628 h 929030"/>
              <a:gd name="connsiteX31" fmla="*/ 387706 w 413281"/>
              <a:gd name="connsiteY31" fmla="*/ 643737 h 929030"/>
              <a:gd name="connsiteX32" fmla="*/ 402336 w 413281"/>
              <a:gd name="connsiteY32" fmla="*/ 599846 h 929030"/>
              <a:gd name="connsiteX33" fmla="*/ 380391 w 413281"/>
              <a:gd name="connsiteY33" fmla="*/ 329184 h 929030"/>
              <a:gd name="connsiteX34" fmla="*/ 365760 w 413281"/>
              <a:gd name="connsiteY34" fmla="*/ 314553 h 929030"/>
              <a:gd name="connsiteX35" fmla="*/ 329184 w 413281"/>
              <a:gd name="connsiteY35" fmla="*/ 256032 h 929030"/>
              <a:gd name="connsiteX36" fmla="*/ 307239 w 413281"/>
              <a:gd name="connsiteY36" fmla="*/ 204825 h 929030"/>
              <a:gd name="connsiteX37" fmla="*/ 299924 w 413281"/>
              <a:gd name="connsiteY37" fmla="*/ 182880 h 929030"/>
              <a:gd name="connsiteX38" fmla="*/ 285293 w 413281"/>
              <a:gd name="connsiteY38" fmla="*/ 153619 h 929030"/>
              <a:gd name="connsiteX39" fmla="*/ 270663 w 413281"/>
              <a:gd name="connsiteY39" fmla="*/ 102412 h 929030"/>
              <a:gd name="connsiteX40" fmla="*/ 248717 w 413281"/>
              <a:gd name="connsiteY40" fmla="*/ 87782 h 929030"/>
              <a:gd name="connsiteX41" fmla="*/ 219456 w 413281"/>
              <a:gd name="connsiteY41" fmla="*/ 43891 h 929030"/>
              <a:gd name="connsiteX42" fmla="*/ 204826 w 413281"/>
              <a:gd name="connsiteY42" fmla="*/ 21945 h 929030"/>
              <a:gd name="connsiteX43" fmla="*/ 160935 w 413281"/>
              <a:gd name="connsiteY43" fmla="*/ 7315 h 929030"/>
              <a:gd name="connsiteX44" fmla="*/ 14631 w 413281"/>
              <a:gd name="connsiteY44" fmla="*/ 29260 h 929030"/>
              <a:gd name="connsiteX45" fmla="*/ 0 w 413281"/>
              <a:gd name="connsiteY45" fmla="*/ 73152 h 929030"/>
              <a:gd name="connsiteX46" fmla="*/ 36576 w 413281"/>
              <a:gd name="connsiteY46" fmla="*/ 87782 h 92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13281" h="929030">
                <a:moveTo>
                  <a:pt x="14631" y="0"/>
                </a:moveTo>
                <a:cubicBezTo>
                  <a:pt x="17069" y="14630"/>
                  <a:pt x="16241" y="30200"/>
                  <a:pt x="21946" y="43891"/>
                </a:cubicBezTo>
                <a:cubicBezTo>
                  <a:pt x="28709" y="60122"/>
                  <a:pt x="41453" y="73152"/>
                  <a:pt x="51207" y="87782"/>
                </a:cubicBezTo>
                <a:lnTo>
                  <a:pt x="80468" y="131673"/>
                </a:lnTo>
                <a:lnTo>
                  <a:pt x="109728" y="175564"/>
                </a:lnTo>
                <a:lnTo>
                  <a:pt x="124359" y="190195"/>
                </a:lnTo>
                <a:cubicBezTo>
                  <a:pt x="145079" y="252355"/>
                  <a:pt x="116183" y="176570"/>
                  <a:pt x="146304" y="226771"/>
                </a:cubicBezTo>
                <a:cubicBezTo>
                  <a:pt x="150271" y="233383"/>
                  <a:pt x="148993" y="242547"/>
                  <a:pt x="153620" y="248716"/>
                </a:cubicBezTo>
                <a:cubicBezTo>
                  <a:pt x="163965" y="262510"/>
                  <a:pt x="190196" y="285292"/>
                  <a:pt x="190196" y="285292"/>
                </a:cubicBezTo>
                <a:cubicBezTo>
                  <a:pt x="225568" y="356038"/>
                  <a:pt x="185948" y="284506"/>
                  <a:pt x="219456" y="329184"/>
                </a:cubicBezTo>
                <a:cubicBezTo>
                  <a:pt x="230006" y="343251"/>
                  <a:pt x="236284" y="360642"/>
                  <a:pt x="248717" y="373075"/>
                </a:cubicBezTo>
                <a:cubicBezTo>
                  <a:pt x="258471" y="382829"/>
                  <a:pt x="270327" y="390859"/>
                  <a:pt x="277978" y="402336"/>
                </a:cubicBezTo>
                <a:lnTo>
                  <a:pt x="307239" y="446227"/>
                </a:lnTo>
                <a:lnTo>
                  <a:pt x="321869" y="468172"/>
                </a:lnTo>
                <a:cubicBezTo>
                  <a:pt x="324307" y="480364"/>
                  <a:pt x="327023" y="492504"/>
                  <a:pt x="329184" y="504748"/>
                </a:cubicBezTo>
                <a:cubicBezTo>
                  <a:pt x="334339" y="533961"/>
                  <a:pt x="343815" y="592531"/>
                  <a:pt x="343815" y="592531"/>
                </a:cubicBezTo>
                <a:cubicBezTo>
                  <a:pt x="346253" y="646176"/>
                  <a:pt x="346848" y="699936"/>
                  <a:pt x="351130" y="753465"/>
                </a:cubicBezTo>
                <a:cubicBezTo>
                  <a:pt x="351745" y="761151"/>
                  <a:pt x="361893" y="768514"/>
                  <a:pt x="358445" y="775411"/>
                </a:cubicBezTo>
                <a:cubicBezTo>
                  <a:pt x="354997" y="782308"/>
                  <a:pt x="344027" y="781053"/>
                  <a:pt x="336500" y="782726"/>
                </a:cubicBezTo>
                <a:cubicBezTo>
                  <a:pt x="322021" y="785944"/>
                  <a:pt x="307239" y="787603"/>
                  <a:pt x="292608" y="790041"/>
                </a:cubicBezTo>
                <a:cubicBezTo>
                  <a:pt x="219457" y="814425"/>
                  <a:pt x="234088" y="790042"/>
                  <a:pt x="219456" y="833932"/>
                </a:cubicBezTo>
                <a:cubicBezTo>
                  <a:pt x="217018" y="851001"/>
                  <a:pt x="215522" y="868232"/>
                  <a:pt x="212141" y="885139"/>
                </a:cubicBezTo>
                <a:cubicBezTo>
                  <a:pt x="210629" y="892700"/>
                  <a:pt x="204826" y="899373"/>
                  <a:pt x="204826" y="907084"/>
                </a:cubicBezTo>
                <a:cubicBezTo>
                  <a:pt x="204826" y="914795"/>
                  <a:pt x="209703" y="921715"/>
                  <a:pt x="212141" y="929030"/>
                </a:cubicBezTo>
                <a:cubicBezTo>
                  <a:pt x="226771" y="926592"/>
                  <a:pt x="241961" y="926405"/>
                  <a:pt x="256032" y="921715"/>
                </a:cubicBezTo>
                <a:cubicBezTo>
                  <a:pt x="264373" y="918935"/>
                  <a:pt x="270344" y="911446"/>
                  <a:pt x="277978" y="907084"/>
                </a:cubicBezTo>
                <a:cubicBezTo>
                  <a:pt x="287446" y="901674"/>
                  <a:pt x="297771" y="897864"/>
                  <a:pt x="307239" y="892454"/>
                </a:cubicBezTo>
                <a:cubicBezTo>
                  <a:pt x="328770" y="880151"/>
                  <a:pt x="327794" y="879214"/>
                  <a:pt x="343815" y="863193"/>
                </a:cubicBezTo>
                <a:cubicBezTo>
                  <a:pt x="348692" y="848563"/>
                  <a:pt x="352717" y="833621"/>
                  <a:pt x="358445" y="819302"/>
                </a:cubicBezTo>
                <a:cubicBezTo>
                  <a:pt x="362495" y="809177"/>
                  <a:pt x="371283" y="800798"/>
                  <a:pt x="373076" y="790041"/>
                </a:cubicBezTo>
                <a:cubicBezTo>
                  <a:pt x="378703" y="756282"/>
                  <a:pt x="376986" y="721683"/>
                  <a:pt x="380391" y="687628"/>
                </a:cubicBezTo>
                <a:cubicBezTo>
                  <a:pt x="381867" y="672869"/>
                  <a:pt x="384109" y="658126"/>
                  <a:pt x="387706" y="643737"/>
                </a:cubicBezTo>
                <a:cubicBezTo>
                  <a:pt x="391446" y="628776"/>
                  <a:pt x="402336" y="599846"/>
                  <a:pt x="402336" y="599846"/>
                </a:cubicBezTo>
                <a:cubicBezTo>
                  <a:pt x="399130" y="490823"/>
                  <a:pt x="440566" y="404402"/>
                  <a:pt x="380391" y="329184"/>
                </a:cubicBezTo>
                <a:cubicBezTo>
                  <a:pt x="376082" y="323798"/>
                  <a:pt x="370637" y="319430"/>
                  <a:pt x="365760" y="314553"/>
                </a:cubicBezTo>
                <a:cubicBezTo>
                  <a:pt x="348350" y="262321"/>
                  <a:pt x="363962" y="279216"/>
                  <a:pt x="329184" y="256032"/>
                </a:cubicBezTo>
                <a:cubicBezTo>
                  <a:pt x="313960" y="195136"/>
                  <a:pt x="332497" y="255342"/>
                  <a:pt x="307239" y="204825"/>
                </a:cubicBezTo>
                <a:cubicBezTo>
                  <a:pt x="303791" y="197928"/>
                  <a:pt x="302961" y="189967"/>
                  <a:pt x="299924" y="182880"/>
                </a:cubicBezTo>
                <a:cubicBezTo>
                  <a:pt x="295628" y="172857"/>
                  <a:pt x="290170" y="163373"/>
                  <a:pt x="285293" y="153619"/>
                </a:cubicBezTo>
                <a:cubicBezTo>
                  <a:pt x="284815" y="151708"/>
                  <a:pt x="274479" y="107182"/>
                  <a:pt x="270663" y="102412"/>
                </a:cubicBezTo>
                <a:cubicBezTo>
                  <a:pt x="265171" y="95547"/>
                  <a:pt x="256032" y="92659"/>
                  <a:pt x="248717" y="87782"/>
                </a:cubicBezTo>
                <a:lnTo>
                  <a:pt x="219456" y="43891"/>
                </a:lnTo>
                <a:cubicBezTo>
                  <a:pt x="214579" y="36576"/>
                  <a:pt x="213167" y="24725"/>
                  <a:pt x="204826" y="21945"/>
                </a:cubicBezTo>
                <a:lnTo>
                  <a:pt x="160935" y="7315"/>
                </a:lnTo>
                <a:cubicBezTo>
                  <a:pt x="112167" y="14630"/>
                  <a:pt x="60273" y="10588"/>
                  <a:pt x="14631" y="29260"/>
                </a:cubicBezTo>
                <a:cubicBezTo>
                  <a:pt x="357" y="35099"/>
                  <a:pt x="0" y="73152"/>
                  <a:pt x="0" y="73152"/>
                </a:cubicBezTo>
                <a:cubicBezTo>
                  <a:pt x="32606" y="81303"/>
                  <a:pt x="22152" y="73358"/>
                  <a:pt x="36576" y="87782"/>
                </a:cubicBezTo>
              </a:path>
            </a:pathLst>
          </a:custGeom>
          <a:solidFill>
            <a:srgbClr val="FFC0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85" name="Freeform 6"/>
          <p:cNvSpPr>
            <a:spLocks noChangeArrowheads="1"/>
          </p:cNvSpPr>
          <p:nvPr/>
        </p:nvSpPr>
        <p:spPr bwMode="auto">
          <a:xfrm>
            <a:off x="7829189" y="2385460"/>
            <a:ext cx="984879" cy="1387102"/>
          </a:xfrm>
          <a:custGeom>
            <a:avLst/>
            <a:gdLst>
              <a:gd name="T0" fmla="*/ 615 w 2961"/>
              <a:gd name="T1" fmla="*/ 879 h 4570"/>
              <a:gd name="T2" fmla="*/ 662 w 2961"/>
              <a:gd name="T3" fmla="*/ 864 h 4570"/>
              <a:gd name="T4" fmla="*/ 615 w 2961"/>
              <a:gd name="T5" fmla="*/ 825 h 4570"/>
              <a:gd name="T6" fmla="*/ 662 w 2961"/>
              <a:gd name="T7" fmla="*/ 498 h 4570"/>
              <a:gd name="T8" fmla="*/ 646 w 2961"/>
              <a:gd name="T9" fmla="*/ 373 h 4570"/>
              <a:gd name="T10" fmla="*/ 623 w 2961"/>
              <a:gd name="T11" fmla="*/ 303 h 4570"/>
              <a:gd name="T12" fmla="*/ 584 w 2961"/>
              <a:gd name="T13" fmla="*/ 257 h 4570"/>
              <a:gd name="T14" fmla="*/ 545 w 2961"/>
              <a:gd name="T15" fmla="*/ 218 h 4570"/>
              <a:gd name="T16" fmla="*/ 498 w 2961"/>
              <a:gd name="T17" fmla="*/ 187 h 4570"/>
              <a:gd name="T18" fmla="*/ 483 w 2961"/>
              <a:gd name="T19" fmla="*/ 148 h 4570"/>
              <a:gd name="T20" fmla="*/ 436 w 2961"/>
              <a:gd name="T21" fmla="*/ 132 h 4570"/>
              <a:gd name="T22" fmla="*/ 366 w 2961"/>
              <a:gd name="T23" fmla="*/ 109 h 4570"/>
              <a:gd name="T24" fmla="*/ 304 w 2961"/>
              <a:gd name="T25" fmla="*/ 47 h 4570"/>
              <a:gd name="T26" fmla="*/ 234 w 2961"/>
              <a:gd name="T27" fmla="*/ 23 h 4570"/>
              <a:gd name="T28" fmla="*/ 195 w 2961"/>
              <a:gd name="T29" fmla="*/ 16 h 4570"/>
              <a:gd name="T30" fmla="*/ 218 w 2961"/>
              <a:gd name="T31" fmla="*/ 70 h 4570"/>
              <a:gd name="T32" fmla="*/ 272 w 2961"/>
              <a:gd name="T33" fmla="*/ 101 h 4570"/>
              <a:gd name="T34" fmla="*/ 304 w 2961"/>
              <a:gd name="T35" fmla="*/ 187 h 4570"/>
              <a:gd name="T36" fmla="*/ 218 w 2961"/>
              <a:gd name="T37" fmla="*/ 210 h 4570"/>
              <a:gd name="T38" fmla="*/ 187 w 2961"/>
              <a:gd name="T39" fmla="*/ 171 h 4570"/>
              <a:gd name="T40" fmla="*/ 156 w 2961"/>
              <a:gd name="T41" fmla="*/ 171 h 4570"/>
              <a:gd name="T42" fmla="*/ 109 w 2961"/>
              <a:gd name="T43" fmla="*/ 195 h 4570"/>
              <a:gd name="T44" fmla="*/ 109 w 2961"/>
              <a:gd name="T45" fmla="*/ 233 h 4570"/>
              <a:gd name="T46" fmla="*/ 117 w 2961"/>
              <a:gd name="T47" fmla="*/ 272 h 4570"/>
              <a:gd name="T48" fmla="*/ 101 w 2961"/>
              <a:gd name="T49" fmla="*/ 327 h 4570"/>
              <a:gd name="T50" fmla="*/ 78 w 2961"/>
              <a:gd name="T51" fmla="*/ 366 h 4570"/>
              <a:gd name="T52" fmla="*/ 70 w 2961"/>
              <a:gd name="T53" fmla="*/ 420 h 4570"/>
              <a:gd name="T54" fmla="*/ 47 w 2961"/>
              <a:gd name="T55" fmla="*/ 459 h 4570"/>
              <a:gd name="T56" fmla="*/ 70 w 2961"/>
              <a:gd name="T57" fmla="*/ 498 h 4570"/>
              <a:gd name="T58" fmla="*/ 70 w 2961"/>
              <a:gd name="T59" fmla="*/ 584 h 4570"/>
              <a:gd name="T60" fmla="*/ 62 w 2961"/>
              <a:gd name="T61" fmla="*/ 653 h 4570"/>
              <a:gd name="T62" fmla="*/ 31 w 2961"/>
              <a:gd name="T63" fmla="*/ 684 h 4570"/>
              <a:gd name="T64" fmla="*/ 0 w 2961"/>
              <a:gd name="T65" fmla="*/ 747 h 4570"/>
              <a:gd name="T66" fmla="*/ 24 w 2961"/>
              <a:gd name="T67" fmla="*/ 794 h 4570"/>
              <a:gd name="T68" fmla="*/ 55 w 2961"/>
              <a:gd name="T69" fmla="*/ 864 h 4570"/>
              <a:gd name="T70" fmla="*/ 55 w 2961"/>
              <a:gd name="T71" fmla="*/ 895 h 4570"/>
              <a:gd name="T72" fmla="*/ 94 w 2961"/>
              <a:gd name="T73" fmla="*/ 941 h 4570"/>
              <a:gd name="T74" fmla="*/ 125 w 2961"/>
              <a:gd name="T75" fmla="*/ 1027 h 4570"/>
              <a:gd name="T76" fmla="*/ 172 w 2961"/>
              <a:gd name="T77" fmla="*/ 1027 h 4570"/>
              <a:gd name="T78" fmla="*/ 203 w 2961"/>
              <a:gd name="T79" fmla="*/ 980 h 4570"/>
              <a:gd name="T80" fmla="*/ 218 w 2961"/>
              <a:gd name="T81" fmla="*/ 934 h 4570"/>
              <a:gd name="T82" fmla="*/ 257 w 2961"/>
              <a:gd name="T83" fmla="*/ 887 h 4570"/>
              <a:gd name="T84" fmla="*/ 288 w 2961"/>
              <a:gd name="T85" fmla="*/ 825 h 4570"/>
              <a:gd name="T86" fmla="*/ 335 w 2961"/>
              <a:gd name="T87" fmla="*/ 786 h 4570"/>
              <a:gd name="T88" fmla="*/ 358 w 2961"/>
              <a:gd name="T89" fmla="*/ 731 h 4570"/>
              <a:gd name="T90" fmla="*/ 428 w 2961"/>
              <a:gd name="T91" fmla="*/ 731 h 4570"/>
              <a:gd name="T92" fmla="*/ 467 w 2961"/>
              <a:gd name="T93" fmla="*/ 731 h 4570"/>
              <a:gd name="T94" fmla="*/ 491 w 2961"/>
              <a:gd name="T95" fmla="*/ 731 h 4570"/>
              <a:gd name="T96" fmla="*/ 537 w 2961"/>
              <a:gd name="T97" fmla="*/ 770 h 4570"/>
              <a:gd name="T98" fmla="*/ 600 w 2961"/>
              <a:gd name="T99" fmla="*/ 739 h 4570"/>
              <a:gd name="T100" fmla="*/ 623 w 2961"/>
              <a:gd name="T101" fmla="*/ 739 h 4570"/>
              <a:gd name="T102" fmla="*/ 646 w 2961"/>
              <a:gd name="T103" fmla="*/ 700 h 4570"/>
              <a:gd name="T104" fmla="*/ 670 w 2961"/>
              <a:gd name="T105" fmla="*/ 646 h 4570"/>
              <a:gd name="T106" fmla="*/ 662 w 2961"/>
              <a:gd name="T107" fmla="*/ 560 h 457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61" h="4570">
                <a:moveTo>
                  <a:pt x="2650" y="3676"/>
                </a:moveTo>
                <a:lnTo>
                  <a:pt x="2684" y="3709"/>
                </a:lnTo>
                <a:lnTo>
                  <a:pt x="2684" y="3745"/>
                </a:lnTo>
                <a:lnTo>
                  <a:pt x="2684" y="3813"/>
                </a:lnTo>
                <a:lnTo>
                  <a:pt x="2684" y="3848"/>
                </a:lnTo>
                <a:lnTo>
                  <a:pt x="2719" y="3882"/>
                </a:lnTo>
                <a:lnTo>
                  <a:pt x="2753" y="3951"/>
                </a:lnTo>
                <a:lnTo>
                  <a:pt x="2787" y="3951"/>
                </a:lnTo>
                <a:lnTo>
                  <a:pt x="2823" y="3985"/>
                </a:lnTo>
                <a:lnTo>
                  <a:pt x="2857" y="3985"/>
                </a:lnTo>
                <a:lnTo>
                  <a:pt x="2890" y="3882"/>
                </a:lnTo>
                <a:lnTo>
                  <a:pt x="2925" y="3813"/>
                </a:lnTo>
                <a:lnTo>
                  <a:pt x="2925" y="3779"/>
                </a:lnTo>
                <a:lnTo>
                  <a:pt x="2960" y="3676"/>
                </a:lnTo>
                <a:lnTo>
                  <a:pt x="2890" y="3538"/>
                </a:lnTo>
                <a:lnTo>
                  <a:pt x="2823" y="3572"/>
                </a:lnTo>
                <a:lnTo>
                  <a:pt x="2753" y="3608"/>
                </a:lnTo>
                <a:lnTo>
                  <a:pt x="2719" y="3642"/>
                </a:lnTo>
                <a:lnTo>
                  <a:pt x="2684" y="3642"/>
                </a:lnTo>
                <a:lnTo>
                  <a:pt x="2650" y="3676"/>
                </a:lnTo>
                <a:close/>
                <a:moveTo>
                  <a:pt x="2925" y="2439"/>
                </a:moveTo>
                <a:lnTo>
                  <a:pt x="2960" y="2268"/>
                </a:lnTo>
                <a:lnTo>
                  <a:pt x="2960" y="2233"/>
                </a:lnTo>
                <a:lnTo>
                  <a:pt x="2925" y="2198"/>
                </a:lnTo>
                <a:lnTo>
                  <a:pt x="2925" y="1992"/>
                </a:lnTo>
                <a:lnTo>
                  <a:pt x="2925" y="1958"/>
                </a:lnTo>
                <a:lnTo>
                  <a:pt x="2925" y="1924"/>
                </a:lnTo>
                <a:lnTo>
                  <a:pt x="2890" y="1820"/>
                </a:lnTo>
                <a:lnTo>
                  <a:pt x="2890" y="1718"/>
                </a:lnTo>
                <a:lnTo>
                  <a:pt x="2857" y="1648"/>
                </a:lnTo>
                <a:lnTo>
                  <a:pt x="2857" y="1581"/>
                </a:lnTo>
                <a:lnTo>
                  <a:pt x="2823" y="1546"/>
                </a:lnTo>
                <a:lnTo>
                  <a:pt x="2823" y="1511"/>
                </a:lnTo>
                <a:lnTo>
                  <a:pt x="2787" y="1408"/>
                </a:lnTo>
                <a:lnTo>
                  <a:pt x="2753" y="1374"/>
                </a:lnTo>
                <a:lnTo>
                  <a:pt x="2753" y="1340"/>
                </a:lnTo>
                <a:lnTo>
                  <a:pt x="2753" y="1304"/>
                </a:lnTo>
                <a:lnTo>
                  <a:pt x="2650" y="1304"/>
                </a:lnTo>
                <a:lnTo>
                  <a:pt x="2650" y="1237"/>
                </a:lnTo>
                <a:lnTo>
                  <a:pt x="2616" y="1203"/>
                </a:lnTo>
                <a:lnTo>
                  <a:pt x="2616" y="1167"/>
                </a:lnTo>
                <a:lnTo>
                  <a:pt x="2580" y="1133"/>
                </a:lnTo>
                <a:lnTo>
                  <a:pt x="2546" y="1100"/>
                </a:lnTo>
                <a:lnTo>
                  <a:pt x="2513" y="1065"/>
                </a:lnTo>
                <a:lnTo>
                  <a:pt x="2478" y="996"/>
                </a:lnTo>
                <a:lnTo>
                  <a:pt x="2478" y="961"/>
                </a:lnTo>
                <a:lnTo>
                  <a:pt x="2443" y="928"/>
                </a:lnTo>
                <a:lnTo>
                  <a:pt x="2409" y="961"/>
                </a:lnTo>
                <a:lnTo>
                  <a:pt x="2409" y="928"/>
                </a:lnTo>
                <a:lnTo>
                  <a:pt x="2375" y="928"/>
                </a:lnTo>
                <a:lnTo>
                  <a:pt x="2306" y="859"/>
                </a:lnTo>
                <a:lnTo>
                  <a:pt x="2272" y="859"/>
                </a:lnTo>
                <a:lnTo>
                  <a:pt x="2236" y="824"/>
                </a:lnTo>
                <a:lnTo>
                  <a:pt x="2202" y="824"/>
                </a:lnTo>
                <a:lnTo>
                  <a:pt x="2202" y="790"/>
                </a:lnTo>
                <a:lnTo>
                  <a:pt x="2202" y="756"/>
                </a:lnTo>
                <a:lnTo>
                  <a:pt x="2169" y="756"/>
                </a:lnTo>
                <a:lnTo>
                  <a:pt x="2169" y="721"/>
                </a:lnTo>
                <a:lnTo>
                  <a:pt x="2134" y="687"/>
                </a:lnTo>
                <a:lnTo>
                  <a:pt x="2134" y="653"/>
                </a:lnTo>
                <a:lnTo>
                  <a:pt x="2099" y="687"/>
                </a:lnTo>
                <a:lnTo>
                  <a:pt x="2030" y="721"/>
                </a:lnTo>
                <a:lnTo>
                  <a:pt x="2030" y="687"/>
                </a:lnTo>
                <a:lnTo>
                  <a:pt x="1996" y="653"/>
                </a:lnTo>
                <a:lnTo>
                  <a:pt x="1962" y="617"/>
                </a:lnTo>
                <a:lnTo>
                  <a:pt x="1927" y="584"/>
                </a:lnTo>
                <a:lnTo>
                  <a:pt x="1858" y="584"/>
                </a:lnTo>
                <a:lnTo>
                  <a:pt x="1825" y="584"/>
                </a:lnTo>
                <a:lnTo>
                  <a:pt x="1755" y="584"/>
                </a:lnTo>
                <a:lnTo>
                  <a:pt x="1721" y="550"/>
                </a:lnTo>
                <a:lnTo>
                  <a:pt x="1686" y="516"/>
                </a:lnTo>
                <a:lnTo>
                  <a:pt x="1618" y="480"/>
                </a:lnTo>
                <a:lnTo>
                  <a:pt x="1548" y="413"/>
                </a:lnTo>
                <a:lnTo>
                  <a:pt x="1514" y="378"/>
                </a:lnTo>
                <a:lnTo>
                  <a:pt x="1480" y="343"/>
                </a:lnTo>
                <a:lnTo>
                  <a:pt x="1446" y="309"/>
                </a:lnTo>
                <a:lnTo>
                  <a:pt x="1376" y="241"/>
                </a:lnTo>
                <a:lnTo>
                  <a:pt x="1342" y="206"/>
                </a:lnTo>
                <a:lnTo>
                  <a:pt x="1274" y="172"/>
                </a:lnTo>
                <a:lnTo>
                  <a:pt x="1239" y="137"/>
                </a:lnTo>
                <a:lnTo>
                  <a:pt x="1204" y="137"/>
                </a:lnTo>
                <a:lnTo>
                  <a:pt x="1170" y="137"/>
                </a:lnTo>
                <a:lnTo>
                  <a:pt x="1067" y="137"/>
                </a:lnTo>
                <a:lnTo>
                  <a:pt x="1032" y="103"/>
                </a:lnTo>
                <a:lnTo>
                  <a:pt x="998" y="69"/>
                </a:lnTo>
                <a:lnTo>
                  <a:pt x="929" y="34"/>
                </a:lnTo>
                <a:lnTo>
                  <a:pt x="929" y="0"/>
                </a:lnTo>
                <a:lnTo>
                  <a:pt x="895" y="0"/>
                </a:lnTo>
                <a:lnTo>
                  <a:pt x="860" y="34"/>
                </a:lnTo>
                <a:lnTo>
                  <a:pt x="860" y="69"/>
                </a:lnTo>
                <a:lnTo>
                  <a:pt x="895" y="103"/>
                </a:lnTo>
                <a:lnTo>
                  <a:pt x="895" y="137"/>
                </a:lnTo>
                <a:lnTo>
                  <a:pt x="895" y="206"/>
                </a:lnTo>
                <a:lnTo>
                  <a:pt x="929" y="241"/>
                </a:lnTo>
                <a:lnTo>
                  <a:pt x="964" y="274"/>
                </a:lnTo>
                <a:lnTo>
                  <a:pt x="964" y="309"/>
                </a:lnTo>
                <a:lnTo>
                  <a:pt x="998" y="309"/>
                </a:lnTo>
                <a:lnTo>
                  <a:pt x="1032" y="343"/>
                </a:lnTo>
                <a:lnTo>
                  <a:pt x="1102" y="343"/>
                </a:lnTo>
                <a:lnTo>
                  <a:pt x="1136" y="378"/>
                </a:lnTo>
                <a:lnTo>
                  <a:pt x="1136" y="413"/>
                </a:lnTo>
                <a:lnTo>
                  <a:pt x="1204" y="446"/>
                </a:lnTo>
                <a:lnTo>
                  <a:pt x="1239" y="480"/>
                </a:lnTo>
                <a:lnTo>
                  <a:pt x="1274" y="584"/>
                </a:lnTo>
                <a:lnTo>
                  <a:pt x="1308" y="617"/>
                </a:lnTo>
                <a:lnTo>
                  <a:pt x="1308" y="721"/>
                </a:lnTo>
                <a:lnTo>
                  <a:pt x="1342" y="790"/>
                </a:lnTo>
                <a:lnTo>
                  <a:pt x="1342" y="824"/>
                </a:lnTo>
                <a:lnTo>
                  <a:pt x="1342" y="893"/>
                </a:lnTo>
                <a:lnTo>
                  <a:pt x="1274" y="928"/>
                </a:lnTo>
                <a:lnTo>
                  <a:pt x="1239" y="928"/>
                </a:lnTo>
                <a:lnTo>
                  <a:pt x="1136" y="928"/>
                </a:lnTo>
                <a:lnTo>
                  <a:pt x="998" y="928"/>
                </a:lnTo>
                <a:lnTo>
                  <a:pt x="964" y="928"/>
                </a:lnTo>
                <a:lnTo>
                  <a:pt x="929" y="928"/>
                </a:lnTo>
                <a:lnTo>
                  <a:pt x="895" y="928"/>
                </a:lnTo>
                <a:lnTo>
                  <a:pt x="860" y="928"/>
                </a:lnTo>
                <a:lnTo>
                  <a:pt x="860" y="893"/>
                </a:lnTo>
                <a:lnTo>
                  <a:pt x="860" y="824"/>
                </a:lnTo>
                <a:lnTo>
                  <a:pt x="825" y="756"/>
                </a:lnTo>
                <a:lnTo>
                  <a:pt x="792" y="687"/>
                </a:lnTo>
                <a:lnTo>
                  <a:pt x="758" y="687"/>
                </a:lnTo>
                <a:lnTo>
                  <a:pt x="723" y="687"/>
                </a:lnTo>
                <a:lnTo>
                  <a:pt x="688" y="687"/>
                </a:lnTo>
                <a:lnTo>
                  <a:pt x="688" y="721"/>
                </a:lnTo>
                <a:lnTo>
                  <a:pt x="688" y="756"/>
                </a:lnTo>
                <a:lnTo>
                  <a:pt x="654" y="790"/>
                </a:lnTo>
                <a:lnTo>
                  <a:pt x="620" y="824"/>
                </a:lnTo>
                <a:lnTo>
                  <a:pt x="551" y="790"/>
                </a:lnTo>
                <a:lnTo>
                  <a:pt x="516" y="790"/>
                </a:lnTo>
                <a:lnTo>
                  <a:pt x="516" y="824"/>
                </a:lnTo>
                <a:lnTo>
                  <a:pt x="481" y="859"/>
                </a:lnTo>
                <a:lnTo>
                  <a:pt x="516" y="893"/>
                </a:lnTo>
                <a:lnTo>
                  <a:pt x="551" y="893"/>
                </a:lnTo>
                <a:lnTo>
                  <a:pt x="551" y="928"/>
                </a:lnTo>
                <a:lnTo>
                  <a:pt x="551" y="961"/>
                </a:lnTo>
                <a:lnTo>
                  <a:pt x="516" y="996"/>
                </a:lnTo>
                <a:lnTo>
                  <a:pt x="481" y="1030"/>
                </a:lnTo>
                <a:lnTo>
                  <a:pt x="448" y="1065"/>
                </a:lnTo>
                <a:lnTo>
                  <a:pt x="448" y="1133"/>
                </a:lnTo>
                <a:lnTo>
                  <a:pt x="448" y="1167"/>
                </a:lnTo>
                <a:lnTo>
                  <a:pt x="481" y="1167"/>
                </a:lnTo>
                <a:lnTo>
                  <a:pt x="516" y="1167"/>
                </a:lnTo>
                <a:lnTo>
                  <a:pt x="516" y="1203"/>
                </a:lnTo>
                <a:lnTo>
                  <a:pt x="516" y="1237"/>
                </a:lnTo>
                <a:lnTo>
                  <a:pt x="516" y="1304"/>
                </a:lnTo>
                <a:lnTo>
                  <a:pt x="551" y="1304"/>
                </a:lnTo>
                <a:lnTo>
                  <a:pt x="551" y="1374"/>
                </a:lnTo>
                <a:lnTo>
                  <a:pt x="448" y="1408"/>
                </a:lnTo>
                <a:lnTo>
                  <a:pt x="448" y="1444"/>
                </a:lnTo>
                <a:lnTo>
                  <a:pt x="414" y="1477"/>
                </a:lnTo>
                <a:lnTo>
                  <a:pt x="378" y="1477"/>
                </a:lnTo>
                <a:lnTo>
                  <a:pt x="378" y="1511"/>
                </a:lnTo>
                <a:lnTo>
                  <a:pt x="378" y="1546"/>
                </a:lnTo>
                <a:lnTo>
                  <a:pt x="344" y="1581"/>
                </a:lnTo>
                <a:lnTo>
                  <a:pt x="344" y="1615"/>
                </a:lnTo>
                <a:lnTo>
                  <a:pt x="344" y="1718"/>
                </a:lnTo>
                <a:lnTo>
                  <a:pt x="344" y="1752"/>
                </a:lnTo>
                <a:lnTo>
                  <a:pt x="378" y="1820"/>
                </a:lnTo>
                <a:lnTo>
                  <a:pt x="344" y="1820"/>
                </a:lnTo>
                <a:lnTo>
                  <a:pt x="310" y="1820"/>
                </a:lnTo>
                <a:lnTo>
                  <a:pt x="310" y="1855"/>
                </a:lnTo>
                <a:lnTo>
                  <a:pt x="310" y="1890"/>
                </a:lnTo>
                <a:lnTo>
                  <a:pt x="310" y="1924"/>
                </a:lnTo>
                <a:lnTo>
                  <a:pt x="344" y="1992"/>
                </a:lnTo>
                <a:lnTo>
                  <a:pt x="275" y="1992"/>
                </a:lnTo>
                <a:lnTo>
                  <a:pt x="207" y="1992"/>
                </a:lnTo>
                <a:lnTo>
                  <a:pt x="207" y="2027"/>
                </a:lnTo>
                <a:lnTo>
                  <a:pt x="241" y="2061"/>
                </a:lnTo>
                <a:lnTo>
                  <a:pt x="241" y="2095"/>
                </a:lnTo>
                <a:lnTo>
                  <a:pt x="241" y="2164"/>
                </a:lnTo>
                <a:lnTo>
                  <a:pt x="275" y="2164"/>
                </a:lnTo>
                <a:lnTo>
                  <a:pt x="275" y="2198"/>
                </a:lnTo>
                <a:lnTo>
                  <a:pt x="310" y="2198"/>
                </a:lnTo>
                <a:lnTo>
                  <a:pt x="344" y="2233"/>
                </a:lnTo>
                <a:lnTo>
                  <a:pt x="344" y="2335"/>
                </a:lnTo>
                <a:lnTo>
                  <a:pt x="344" y="2405"/>
                </a:lnTo>
                <a:lnTo>
                  <a:pt x="344" y="2474"/>
                </a:lnTo>
                <a:lnTo>
                  <a:pt x="344" y="2507"/>
                </a:lnTo>
                <a:lnTo>
                  <a:pt x="310" y="2577"/>
                </a:lnTo>
                <a:lnTo>
                  <a:pt x="310" y="2611"/>
                </a:lnTo>
                <a:lnTo>
                  <a:pt x="310" y="2679"/>
                </a:lnTo>
                <a:lnTo>
                  <a:pt x="310" y="2714"/>
                </a:lnTo>
                <a:lnTo>
                  <a:pt x="310" y="2782"/>
                </a:lnTo>
                <a:lnTo>
                  <a:pt x="275" y="2818"/>
                </a:lnTo>
                <a:lnTo>
                  <a:pt x="275" y="2885"/>
                </a:lnTo>
                <a:lnTo>
                  <a:pt x="241" y="2885"/>
                </a:lnTo>
                <a:lnTo>
                  <a:pt x="241" y="2920"/>
                </a:lnTo>
                <a:lnTo>
                  <a:pt x="241" y="2955"/>
                </a:lnTo>
                <a:lnTo>
                  <a:pt x="207" y="2989"/>
                </a:lnTo>
                <a:lnTo>
                  <a:pt x="137" y="2989"/>
                </a:lnTo>
                <a:lnTo>
                  <a:pt x="137" y="3022"/>
                </a:lnTo>
                <a:lnTo>
                  <a:pt x="137" y="3057"/>
                </a:lnTo>
                <a:lnTo>
                  <a:pt x="104" y="3092"/>
                </a:lnTo>
                <a:lnTo>
                  <a:pt x="70" y="3229"/>
                </a:lnTo>
                <a:lnTo>
                  <a:pt x="70" y="3332"/>
                </a:lnTo>
                <a:lnTo>
                  <a:pt x="70" y="3366"/>
                </a:lnTo>
                <a:lnTo>
                  <a:pt x="0" y="3298"/>
                </a:lnTo>
                <a:lnTo>
                  <a:pt x="0" y="3332"/>
                </a:lnTo>
                <a:lnTo>
                  <a:pt x="0" y="3366"/>
                </a:lnTo>
                <a:lnTo>
                  <a:pt x="0" y="3435"/>
                </a:lnTo>
                <a:lnTo>
                  <a:pt x="34" y="3469"/>
                </a:lnTo>
                <a:lnTo>
                  <a:pt x="70" y="3469"/>
                </a:lnTo>
                <a:lnTo>
                  <a:pt x="104" y="3505"/>
                </a:lnTo>
                <a:lnTo>
                  <a:pt x="104" y="3538"/>
                </a:lnTo>
                <a:lnTo>
                  <a:pt x="137" y="3608"/>
                </a:lnTo>
                <a:lnTo>
                  <a:pt x="172" y="3709"/>
                </a:lnTo>
                <a:lnTo>
                  <a:pt x="207" y="3745"/>
                </a:lnTo>
                <a:lnTo>
                  <a:pt x="207" y="3779"/>
                </a:lnTo>
                <a:lnTo>
                  <a:pt x="241" y="3813"/>
                </a:lnTo>
                <a:lnTo>
                  <a:pt x="207" y="3848"/>
                </a:lnTo>
                <a:lnTo>
                  <a:pt x="207" y="3882"/>
                </a:lnTo>
                <a:lnTo>
                  <a:pt x="172" y="3882"/>
                </a:lnTo>
                <a:lnTo>
                  <a:pt x="172" y="3916"/>
                </a:lnTo>
                <a:lnTo>
                  <a:pt x="207" y="3916"/>
                </a:lnTo>
                <a:lnTo>
                  <a:pt x="241" y="3951"/>
                </a:lnTo>
                <a:lnTo>
                  <a:pt x="275" y="3951"/>
                </a:lnTo>
                <a:lnTo>
                  <a:pt x="310" y="3985"/>
                </a:lnTo>
                <a:lnTo>
                  <a:pt x="378" y="4053"/>
                </a:lnTo>
                <a:lnTo>
                  <a:pt x="378" y="4088"/>
                </a:lnTo>
                <a:lnTo>
                  <a:pt x="414" y="4122"/>
                </a:lnTo>
                <a:lnTo>
                  <a:pt x="414" y="4157"/>
                </a:lnTo>
                <a:lnTo>
                  <a:pt x="481" y="4259"/>
                </a:lnTo>
                <a:lnTo>
                  <a:pt x="551" y="4329"/>
                </a:lnTo>
                <a:lnTo>
                  <a:pt x="551" y="4363"/>
                </a:lnTo>
                <a:lnTo>
                  <a:pt x="585" y="4396"/>
                </a:lnTo>
                <a:lnTo>
                  <a:pt x="551" y="4466"/>
                </a:lnTo>
                <a:lnTo>
                  <a:pt x="551" y="4535"/>
                </a:lnTo>
                <a:lnTo>
                  <a:pt x="585" y="4535"/>
                </a:lnTo>
                <a:lnTo>
                  <a:pt x="620" y="4535"/>
                </a:lnTo>
                <a:lnTo>
                  <a:pt x="654" y="4569"/>
                </a:lnTo>
                <a:lnTo>
                  <a:pt x="688" y="4569"/>
                </a:lnTo>
                <a:lnTo>
                  <a:pt x="723" y="4569"/>
                </a:lnTo>
                <a:lnTo>
                  <a:pt x="758" y="4535"/>
                </a:lnTo>
                <a:lnTo>
                  <a:pt x="792" y="4500"/>
                </a:lnTo>
                <a:lnTo>
                  <a:pt x="792" y="4466"/>
                </a:lnTo>
                <a:lnTo>
                  <a:pt x="825" y="4466"/>
                </a:lnTo>
                <a:lnTo>
                  <a:pt x="825" y="4396"/>
                </a:lnTo>
                <a:lnTo>
                  <a:pt x="860" y="4363"/>
                </a:lnTo>
                <a:lnTo>
                  <a:pt x="895" y="4329"/>
                </a:lnTo>
                <a:lnTo>
                  <a:pt x="895" y="4295"/>
                </a:lnTo>
                <a:lnTo>
                  <a:pt x="895" y="4259"/>
                </a:lnTo>
                <a:lnTo>
                  <a:pt x="895" y="4225"/>
                </a:lnTo>
                <a:lnTo>
                  <a:pt x="929" y="4192"/>
                </a:lnTo>
                <a:lnTo>
                  <a:pt x="929" y="4157"/>
                </a:lnTo>
                <a:lnTo>
                  <a:pt x="964" y="4122"/>
                </a:lnTo>
                <a:lnTo>
                  <a:pt x="998" y="4088"/>
                </a:lnTo>
                <a:lnTo>
                  <a:pt x="1032" y="4020"/>
                </a:lnTo>
                <a:lnTo>
                  <a:pt x="1067" y="4020"/>
                </a:lnTo>
                <a:lnTo>
                  <a:pt x="1067" y="3985"/>
                </a:lnTo>
                <a:lnTo>
                  <a:pt x="1102" y="3951"/>
                </a:lnTo>
                <a:lnTo>
                  <a:pt x="1136" y="3916"/>
                </a:lnTo>
                <a:lnTo>
                  <a:pt x="1170" y="3882"/>
                </a:lnTo>
                <a:lnTo>
                  <a:pt x="1170" y="3848"/>
                </a:lnTo>
                <a:lnTo>
                  <a:pt x="1204" y="3813"/>
                </a:lnTo>
                <a:lnTo>
                  <a:pt x="1239" y="3709"/>
                </a:lnTo>
                <a:lnTo>
                  <a:pt x="1239" y="3676"/>
                </a:lnTo>
                <a:lnTo>
                  <a:pt x="1274" y="3642"/>
                </a:lnTo>
                <a:lnTo>
                  <a:pt x="1308" y="3608"/>
                </a:lnTo>
                <a:lnTo>
                  <a:pt x="1342" y="3572"/>
                </a:lnTo>
                <a:lnTo>
                  <a:pt x="1376" y="3538"/>
                </a:lnTo>
                <a:lnTo>
                  <a:pt x="1411" y="3505"/>
                </a:lnTo>
                <a:lnTo>
                  <a:pt x="1446" y="3505"/>
                </a:lnTo>
                <a:lnTo>
                  <a:pt x="1480" y="3469"/>
                </a:lnTo>
                <a:lnTo>
                  <a:pt x="1480" y="3435"/>
                </a:lnTo>
                <a:lnTo>
                  <a:pt x="1480" y="3401"/>
                </a:lnTo>
                <a:lnTo>
                  <a:pt x="1480" y="3366"/>
                </a:lnTo>
                <a:lnTo>
                  <a:pt x="1514" y="3298"/>
                </a:lnTo>
                <a:lnTo>
                  <a:pt x="1514" y="3264"/>
                </a:lnTo>
                <a:lnTo>
                  <a:pt x="1583" y="3229"/>
                </a:lnTo>
                <a:lnTo>
                  <a:pt x="1652" y="3194"/>
                </a:lnTo>
                <a:lnTo>
                  <a:pt x="1686" y="3194"/>
                </a:lnTo>
                <a:lnTo>
                  <a:pt x="1755" y="3194"/>
                </a:lnTo>
                <a:lnTo>
                  <a:pt x="1825" y="3194"/>
                </a:lnTo>
                <a:lnTo>
                  <a:pt x="1858" y="3194"/>
                </a:lnTo>
                <a:lnTo>
                  <a:pt x="1892" y="3229"/>
                </a:lnTo>
                <a:lnTo>
                  <a:pt x="1927" y="3229"/>
                </a:lnTo>
                <a:lnTo>
                  <a:pt x="1962" y="3264"/>
                </a:lnTo>
                <a:lnTo>
                  <a:pt x="2065" y="3057"/>
                </a:lnTo>
                <a:lnTo>
                  <a:pt x="2065" y="3126"/>
                </a:lnTo>
                <a:lnTo>
                  <a:pt x="2065" y="3194"/>
                </a:lnTo>
                <a:lnTo>
                  <a:pt x="2065" y="3229"/>
                </a:lnTo>
                <a:lnTo>
                  <a:pt x="2065" y="3264"/>
                </a:lnTo>
                <a:lnTo>
                  <a:pt x="2099" y="3229"/>
                </a:lnTo>
                <a:lnTo>
                  <a:pt x="2099" y="3194"/>
                </a:lnTo>
                <a:lnTo>
                  <a:pt x="2134" y="3161"/>
                </a:lnTo>
                <a:lnTo>
                  <a:pt x="2134" y="3194"/>
                </a:lnTo>
                <a:lnTo>
                  <a:pt x="2169" y="3229"/>
                </a:lnTo>
                <a:lnTo>
                  <a:pt x="2169" y="3264"/>
                </a:lnTo>
                <a:lnTo>
                  <a:pt x="2236" y="3264"/>
                </a:lnTo>
                <a:lnTo>
                  <a:pt x="2272" y="3298"/>
                </a:lnTo>
                <a:lnTo>
                  <a:pt x="2306" y="3298"/>
                </a:lnTo>
                <a:lnTo>
                  <a:pt x="2340" y="3366"/>
                </a:lnTo>
                <a:lnTo>
                  <a:pt x="2375" y="3401"/>
                </a:lnTo>
                <a:lnTo>
                  <a:pt x="2409" y="3401"/>
                </a:lnTo>
                <a:lnTo>
                  <a:pt x="2443" y="3401"/>
                </a:lnTo>
                <a:lnTo>
                  <a:pt x="2513" y="3401"/>
                </a:lnTo>
                <a:lnTo>
                  <a:pt x="2546" y="3401"/>
                </a:lnTo>
                <a:lnTo>
                  <a:pt x="2616" y="3332"/>
                </a:lnTo>
                <a:lnTo>
                  <a:pt x="2650" y="3264"/>
                </a:lnTo>
                <a:lnTo>
                  <a:pt x="2650" y="3229"/>
                </a:lnTo>
                <a:lnTo>
                  <a:pt x="2684" y="3194"/>
                </a:lnTo>
                <a:lnTo>
                  <a:pt x="2719" y="3194"/>
                </a:lnTo>
                <a:lnTo>
                  <a:pt x="2753" y="3194"/>
                </a:lnTo>
                <a:lnTo>
                  <a:pt x="2753" y="3229"/>
                </a:lnTo>
                <a:lnTo>
                  <a:pt x="2753" y="3264"/>
                </a:lnTo>
                <a:lnTo>
                  <a:pt x="2753" y="3298"/>
                </a:lnTo>
                <a:lnTo>
                  <a:pt x="2787" y="3264"/>
                </a:lnTo>
                <a:lnTo>
                  <a:pt x="2823" y="3264"/>
                </a:lnTo>
                <a:lnTo>
                  <a:pt x="2823" y="3229"/>
                </a:lnTo>
                <a:lnTo>
                  <a:pt x="2857" y="3126"/>
                </a:lnTo>
                <a:lnTo>
                  <a:pt x="2857" y="3092"/>
                </a:lnTo>
                <a:lnTo>
                  <a:pt x="2890" y="3022"/>
                </a:lnTo>
                <a:lnTo>
                  <a:pt x="2925" y="2989"/>
                </a:lnTo>
                <a:lnTo>
                  <a:pt x="2960" y="2955"/>
                </a:lnTo>
                <a:lnTo>
                  <a:pt x="2960" y="2920"/>
                </a:lnTo>
                <a:lnTo>
                  <a:pt x="2960" y="2885"/>
                </a:lnTo>
                <a:lnTo>
                  <a:pt x="2960" y="2851"/>
                </a:lnTo>
                <a:lnTo>
                  <a:pt x="2960" y="2818"/>
                </a:lnTo>
                <a:lnTo>
                  <a:pt x="2960" y="2748"/>
                </a:lnTo>
                <a:lnTo>
                  <a:pt x="2925" y="2679"/>
                </a:lnTo>
                <a:lnTo>
                  <a:pt x="2925" y="2645"/>
                </a:lnTo>
                <a:lnTo>
                  <a:pt x="2925" y="2611"/>
                </a:lnTo>
                <a:lnTo>
                  <a:pt x="2925" y="2474"/>
                </a:lnTo>
                <a:lnTo>
                  <a:pt x="2925" y="2439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88" name="Freeform 263"/>
          <p:cNvSpPr>
            <a:spLocks noChangeArrowheads="1"/>
          </p:cNvSpPr>
          <p:nvPr/>
        </p:nvSpPr>
        <p:spPr bwMode="auto">
          <a:xfrm>
            <a:off x="3959709" y="3234378"/>
            <a:ext cx="549768" cy="530717"/>
          </a:xfrm>
          <a:custGeom>
            <a:avLst/>
            <a:gdLst>
              <a:gd name="T0" fmla="*/ 0 w 1653"/>
              <a:gd name="T1" fmla="*/ 270908 h 1752"/>
              <a:gd name="T2" fmla="*/ 98775 w 1653"/>
              <a:gd name="T3" fmla="*/ 369583 h 1752"/>
              <a:gd name="T4" fmla="*/ 222333 w 1653"/>
              <a:gd name="T5" fmla="*/ 504858 h 1752"/>
              <a:gd name="T6" fmla="*/ 247116 w 1653"/>
              <a:gd name="T7" fmla="*/ 517416 h 1752"/>
              <a:gd name="T8" fmla="*/ 259328 w 1653"/>
              <a:gd name="T9" fmla="*/ 542175 h 1752"/>
              <a:gd name="T10" fmla="*/ 272259 w 1653"/>
              <a:gd name="T11" fmla="*/ 554733 h 1752"/>
              <a:gd name="T12" fmla="*/ 296683 w 1653"/>
              <a:gd name="T13" fmla="*/ 566574 h 1752"/>
              <a:gd name="T14" fmla="*/ 308895 w 1653"/>
              <a:gd name="T15" fmla="*/ 579133 h 1752"/>
              <a:gd name="T16" fmla="*/ 321466 w 1653"/>
              <a:gd name="T17" fmla="*/ 591333 h 1752"/>
              <a:gd name="T18" fmla="*/ 333678 w 1653"/>
              <a:gd name="T19" fmla="*/ 603892 h 1752"/>
              <a:gd name="T20" fmla="*/ 333678 w 1653"/>
              <a:gd name="T21" fmla="*/ 628291 h 1752"/>
              <a:gd name="T22" fmla="*/ 358821 w 1653"/>
              <a:gd name="T23" fmla="*/ 628291 h 1752"/>
              <a:gd name="T24" fmla="*/ 382886 w 1653"/>
              <a:gd name="T25" fmla="*/ 628291 h 1752"/>
              <a:gd name="T26" fmla="*/ 408029 w 1653"/>
              <a:gd name="T27" fmla="*/ 616091 h 1752"/>
              <a:gd name="T28" fmla="*/ 432453 w 1653"/>
              <a:gd name="T29" fmla="*/ 603892 h 1752"/>
              <a:gd name="T30" fmla="*/ 445024 w 1653"/>
              <a:gd name="T31" fmla="*/ 591333 h 1752"/>
              <a:gd name="T32" fmla="*/ 457236 w 1653"/>
              <a:gd name="T33" fmla="*/ 579133 h 1752"/>
              <a:gd name="T34" fmla="*/ 482379 w 1653"/>
              <a:gd name="T35" fmla="*/ 566574 h 1752"/>
              <a:gd name="T36" fmla="*/ 506444 w 1653"/>
              <a:gd name="T37" fmla="*/ 554733 h 1752"/>
              <a:gd name="T38" fmla="*/ 519375 w 1653"/>
              <a:gd name="T39" fmla="*/ 542175 h 1752"/>
              <a:gd name="T40" fmla="*/ 531587 w 1653"/>
              <a:gd name="T41" fmla="*/ 529975 h 1752"/>
              <a:gd name="T42" fmla="*/ 556011 w 1653"/>
              <a:gd name="T43" fmla="*/ 529975 h 1752"/>
              <a:gd name="T44" fmla="*/ 568582 w 1653"/>
              <a:gd name="T45" fmla="*/ 517416 h 1752"/>
              <a:gd name="T46" fmla="*/ 593366 w 1653"/>
              <a:gd name="T47" fmla="*/ 504858 h 1752"/>
              <a:gd name="T48" fmla="*/ 580795 w 1653"/>
              <a:gd name="T49" fmla="*/ 493017 h 1752"/>
              <a:gd name="T50" fmla="*/ 556011 w 1653"/>
              <a:gd name="T51" fmla="*/ 480817 h 1752"/>
              <a:gd name="T52" fmla="*/ 531587 w 1653"/>
              <a:gd name="T53" fmla="*/ 455699 h 1752"/>
              <a:gd name="T54" fmla="*/ 531587 w 1653"/>
              <a:gd name="T55" fmla="*/ 431659 h 1752"/>
              <a:gd name="T56" fmla="*/ 519375 w 1653"/>
              <a:gd name="T57" fmla="*/ 394342 h 1752"/>
              <a:gd name="T58" fmla="*/ 531587 w 1653"/>
              <a:gd name="T59" fmla="*/ 381783 h 1752"/>
              <a:gd name="T60" fmla="*/ 531587 w 1653"/>
              <a:gd name="T61" fmla="*/ 344825 h 1752"/>
              <a:gd name="T62" fmla="*/ 531587 w 1653"/>
              <a:gd name="T63" fmla="*/ 320066 h 1752"/>
              <a:gd name="T64" fmla="*/ 519375 w 1653"/>
              <a:gd name="T65" fmla="*/ 295666 h 1752"/>
              <a:gd name="T66" fmla="*/ 531587 w 1653"/>
              <a:gd name="T67" fmla="*/ 283467 h 1752"/>
              <a:gd name="T68" fmla="*/ 543799 w 1653"/>
              <a:gd name="T69" fmla="*/ 258349 h 1752"/>
              <a:gd name="T70" fmla="*/ 531587 w 1653"/>
              <a:gd name="T71" fmla="*/ 209191 h 1752"/>
              <a:gd name="T72" fmla="*/ 519375 w 1653"/>
              <a:gd name="T73" fmla="*/ 184792 h 1752"/>
              <a:gd name="T74" fmla="*/ 494232 w 1653"/>
              <a:gd name="T75" fmla="*/ 172233 h 1752"/>
              <a:gd name="T76" fmla="*/ 469808 w 1653"/>
              <a:gd name="T77" fmla="*/ 147833 h 1752"/>
              <a:gd name="T78" fmla="*/ 469808 w 1653"/>
              <a:gd name="T79" fmla="*/ 123075 h 1752"/>
              <a:gd name="T80" fmla="*/ 482379 w 1653"/>
              <a:gd name="T81" fmla="*/ 98316 h 1752"/>
              <a:gd name="T82" fmla="*/ 506444 w 1653"/>
              <a:gd name="T83" fmla="*/ 85758 h 1752"/>
              <a:gd name="T84" fmla="*/ 457236 w 1653"/>
              <a:gd name="T85" fmla="*/ 24400 h 1752"/>
              <a:gd name="T86" fmla="*/ 432453 w 1653"/>
              <a:gd name="T87" fmla="*/ 24400 h 1752"/>
              <a:gd name="T88" fmla="*/ 408029 w 1653"/>
              <a:gd name="T89" fmla="*/ 11841 h 1752"/>
              <a:gd name="T90" fmla="*/ 382886 w 1653"/>
              <a:gd name="T91" fmla="*/ 0 h 1752"/>
              <a:gd name="T92" fmla="*/ 358821 w 1653"/>
              <a:gd name="T93" fmla="*/ 11841 h 1752"/>
              <a:gd name="T94" fmla="*/ 308895 w 1653"/>
              <a:gd name="T95" fmla="*/ 24400 h 1752"/>
              <a:gd name="T96" fmla="*/ 284471 w 1653"/>
              <a:gd name="T97" fmla="*/ 24400 h 1752"/>
              <a:gd name="T98" fmla="*/ 272259 w 1653"/>
              <a:gd name="T99" fmla="*/ 49158 h 1752"/>
              <a:gd name="T100" fmla="*/ 272259 w 1653"/>
              <a:gd name="T101" fmla="*/ 98316 h 1752"/>
              <a:gd name="T102" fmla="*/ 272259 w 1653"/>
              <a:gd name="T103" fmla="*/ 134916 h 1752"/>
              <a:gd name="T104" fmla="*/ 296683 w 1653"/>
              <a:gd name="T105" fmla="*/ 147833 h 1752"/>
              <a:gd name="T106" fmla="*/ 247116 w 1653"/>
              <a:gd name="T107" fmla="*/ 160033 h 1752"/>
              <a:gd name="T108" fmla="*/ 222333 w 1653"/>
              <a:gd name="T109" fmla="*/ 172233 h 1752"/>
              <a:gd name="T110" fmla="*/ 210120 w 1653"/>
              <a:gd name="T111" fmla="*/ 196991 h 1752"/>
              <a:gd name="T112" fmla="*/ 185337 w 1653"/>
              <a:gd name="T113" fmla="*/ 209191 h 1752"/>
              <a:gd name="T114" fmla="*/ 160913 w 1653"/>
              <a:gd name="T115" fmla="*/ 221391 h 1752"/>
              <a:gd name="T116" fmla="*/ 135770 w 1653"/>
              <a:gd name="T117" fmla="*/ 221391 h 1752"/>
              <a:gd name="T118" fmla="*/ 86562 w 1653"/>
              <a:gd name="T119" fmla="*/ 221391 h 1752"/>
              <a:gd name="T120" fmla="*/ 49567 w 1653"/>
              <a:gd name="T121" fmla="*/ 221391 h 1752"/>
              <a:gd name="T122" fmla="*/ 24783 w 1653"/>
              <a:gd name="T123" fmla="*/ 246508 h 1752"/>
              <a:gd name="T124" fmla="*/ 0 w 1653"/>
              <a:gd name="T125" fmla="*/ 258349 h 17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53" h="1752">
                <a:moveTo>
                  <a:pt x="0" y="720"/>
                </a:moveTo>
                <a:lnTo>
                  <a:pt x="0" y="755"/>
                </a:lnTo>
                <a:lnTo>
                  <a:pt x="0" y="790"/>
                </a:lnTo>
                <a:lnTo>
                  <a:pt x="275" y="1030"/>
                </a:lnTo>
                <a:lnTo>
                  <a:pt x="619" y="1374"/>
                </a:lnTo>
                <a:lnTo>
                  <a:pt x="619" y="1407"/>
                </a:lnTo>
                <a:lnTo>
                  <a:pt x="655" y="1407"/>
                </a:lnTo>
                <a:lnTo>
                  <a:pt x="688" y="1442"/>
                </a:lnTo>
                <a:lnTo>
                  <a:pt x="722" y="1477"/>
                </a:lnTo>
                <a:lnTo>
                  <a:pt x="722" y="1511"/>
                </a:lnTo>
                <a:lnTo>
                  <a:pt x="722" y="1546"/>
                </a:lnTo>
                <a:lnTo>
                  <a:pt x="758" y="1546"/>
                </a:lnTo>
                <a:lnTo>
                  <a:pt x="792" y="1579"/>
                </a:lnTo>
                <a:lnTo>
                  <a:pt x="826" y="1579"/>
                </a:lnTo>
                <a:lnTo>
                  <a:pt x="826" y="1614"/>
                </a:lnTo>
                <a:lnTo>
                  <a:pt x="860" y="1614"/>
                </a:lnTo>
                <a:lnTo>
                  <a:pt x="860" y="1648"/>
                </a:lnTo>
                <a:lnTo>
                  <a:pt x="895" y="1648"/>
                </a:lnTo>
                <a:lnTo>
                  <a:pt x="895" y="1683"/>
                </a:lnTo>
                <a:lnTo>
                  <a:pt x="929" y="1683"/>
                </a:lnTo>
                <a:lnTo>
                  <a:pt x="929" y="1717"/>
                </a:lnTo>
                <a:lnTo>
                  <a:pt x="929" y="1751"/>
                </a:lnTo>
                <a:lnTo>
                  <a:pt x="963" y="1751"/>
                </a:lnTo>
                <a:lnTo>
                  <a:pt x="999" y="1751"/>
                </a:lnTo>
                <a:lnTo>
                  <a:pt x="1032" y="1751"/>
                </a:lnTo>
                <a:lnTo>
                  <a:pt x="1066" y="1751"/>
                </a:lnTo>
                <a:lnTo>
                  <a:pt x="1102" y="1751"/>
                </a:lnTo>
                <a:lnTo>
                  <a:pt x="1136" y="1717"/>
                </a:lnTo>
                <a:lnTo>
                  <a:pt x="1170" y="1683"/>
                </a:lnTo>
                <a:lnTo>
                  <a:pt x="1204" y="1683"/>
                </a:lnTo>
                <a:lnTo>
                  <a:pt x="1204" y="1648"/>
                </a:lnTo>
                <a:lnTo>
                  <a:pt x="1239" y="1648"/>
                </a:lnTo>
                <a:lnTo>
                  <a:pt x="1239" y="1614"/>
                </a:lnTo>
                <a:lnTo>
                  <a:pt x="1273" y="1614"/>
                </a:lnTo>
                <a:lnTo>
                  <a:pt x="1308" y="1614"/>
                </a:lnTo>
                <a:lnTo>
                  <a:pt x="1343" y="1579"/>
                </a:lnTo>
                <a:lnTo>
                  <a:pt x="1376" y="1546"/>
                </a:lnTo>
                <a:lnTo>
                  <a:pt x="1410" y="1546"/>
                </a:lnTo>
                <a:lnTo>
                  <a:pt x="1410" y="1511"/>
                </a:lnTo>
                <a:lnTo>
                  <a:pt x="1446" y="1511"/>
                </a:lnTo>
                <a:lnTo>
                  <a:pt x="1480" y="1511"/>
                </a:lnTo>
                <a:lnTo>
                  <a:pt x="1480" y="1477"/>
                </a:lnTo>
                <a:lnTo>
                  <a:pt x="1514" y="1477"/>
                </a:lnTo>
                <a:lnTo>
                  <a:pt x="1548" y="1477"/>
                </a:lnTo>
                <a:lnTo>
                  <a:pt x="1548" y="1442"/>
                </a:lnTo>
                <a:lnTo>
                  <a:pt x="1583" y="1442"/>
                </a:lnTo>
                <a:lnTo>
                  <a:pt x="1617" y="1407"/>
                </a:lnTo>
                <a:lnTo>
                  <a:pt x="1652" y="1407"/>
                </a:lnTo>
                <a:lnTo>
                  <a:pt x="1652" y="1374"/>
                </a:lnTo>
                <a:lnTo>
                  <a:pt x="1617" y="1374"/>
                </a:lnTo>
                <a:lnTo>
                  <a:pt x="1583" y="1340"/>
                </a:lnTo>
                <a:lnTo>
                  <a:pt x="1548" y="1340"/>
                </a:lnTo>
                <a:lnTo>
                  <a:pt x="1514" y="1304"/>
                </a:lnTo>
                <a:lnTo>
                  <a:pt x="1480" y="1270"/>
                </a:lnTo>
                <a:lnTo>
                  <a:pt x="1480" y="1236"/>
                </a:lnTo>
                <a:lnTo>
                  <a:pt x="1480" y="1203"/>
                </a:lnTo>
                <a:lnTo>
                  <a:pt x="1446" y="1133"/>
                </a:lnTo>
                <a:lnTo>
                  <a:pt x="1446" y="1099"/>
                </a:lnTo>
                <a:lnTo>
                  <a:pt x="1446" y="1064"/>
                </a:lnTo>
                <a:lnTo>
                  <a:pt x="1480" y="1064"/>
                </a:lnTo>
                <a:lnTo>
                  <a:pt x="1480" y="996"/>
                </a:lnTo>
                <a:lnTo>
                  <a:pt x="1480" y="961"/>
                </a:lnTo>
                <a:lnTo>
                  <a:pt x="1480" y="927"/>
                </a:lnTo>
                <a:lnTo>
                  <a:pt x="1480" y="892"/>
                </a:lnTo>
                <a:lnTo>
                  <a:pt x="1446" y="892"/>
                </a:lnTo>
                <a:lnTo>
                  <a:pt x="1446" y="824"/>
                </a:lnTo>
                <a:lnTo>
                  <a:pt x="1446" y="790"/>
                </a:lnTo>
                <a:lnTo>
                  <a:pt x="1480" y="790"/>
                </a:lnTo>
                <a:lnTo>
                  <a:pt x="1480" y="755"/>
                </a:lnTo>
                <a:lnTo>
                  <a:pt x="1514" y="720"/>
                </a:lnTo>
                <a:lnTo>
                  <a:pt x="1514" y="687"/>
                </a:lnTo>
                <a:lnTo>
                  <a:pt x="1480" y="583"/>
                </a:lnTo>
                <a:lnTo>
                  <a:pt x="1480" y="549"/>
                </a:lnTo>
                <a:lnTo>
                  <a:pt x="1446" y="515"/>
                </a:lnTo>
                <a:lnTo>
                  <a:pt x="1446" y="480"/>
                </a:lnTo>
                <a:lnTo>
                  <a:pt x="1376" y="480"/>
                </a:lnTo>
                <a:lnTo>
                  <a:pt x="1343" y="446"/>
                </a:lnTo>
                <a:lnTo>
                  <a:pt x="1308" y="412"/>
                </a:lnTo>
                <a:lnTo>
                  <a:pt x="1308" y="376"/>
                </a:lnTo>
                <a:lnTo>
                  <a:pt x="1308" y="343"/>
                </a:lnTo>
                <a:lnTo>
                  <a:pt x="1308" y="309"/>
                </a:lnTo>
                <a:lnTo>
                  <a:pt x="1343" y="274"/>
                </a:lnTo>
                <a:lnTo>
                  <a:pt x="1376" y="274"/>
                </a:lnTo>
                <a:lnTo>
                  <a:pt x="1410" y="239"/>
                </a:lnTo>
                <a:lnTo>
                  <a:pt x="1376" y="68"/>
                </a:lnTo>
                <a:lnTo>
                  <a:pt x="1273" y="68"/>
                </a:lnTo>
                <a:lnTo>
                  <a:pt x="1239" y="68"/>
                </a:lnTo>
                <a:lnTo>
                  <a:pt x="1204" y="68"/>
                </a:lnTo>
                <a:lnTo>
                  <a:pt x="1170" y="68"/>
                </a:lnTo>
                <a:lnTo>
                  <a:pt x="1136" y="33"/>
                </a:lnTo>
                <a:lnTo>
                  <a:pt x="1102" y="33"/>
                </a:lnTo>
                <a:lnTo>
                  <a:pt x="1066" y="0"/>
                </a:lnTo>
                <a:lnTo>
                  <a:pt x="1032" y="33"/>
                </a:lnTo>
                <a:lnTo>
                  <a:pt x="999" y="33"/>
                </a:lnTo>
                <a:lnTo>
                  <a:pt x="963" y="33"/>
                </a:lnTo>
                <a:lnTo>
                  <a:pt x="860" y="68"/>
                </a:lnTo>
                <a:lnTo>
                  <a:pt x="826" y="68"/>
                </a:lnTo>
                <a:lnTo>
                  <a:pt x="792" y="68"/>
                </a:lnTo>
                <a:lnTo>
                  <a:pt x="758" y="102"/>
                </a:lnTo>
                <a:lnTo>
                  <a:pt x="758" y="137"/>
                </a:lnTo>
                <a:lnTo>
                  <a:pt x="758" y="172"/>
                </a:lnTo>
                <a:lnTo>
                  <a:pt x="758" y="274"/>
                </a:lnTo>
                <a:lnTo>
                  <a:pt x="758" y="343"/>
                </a:lnTo>
                <a:lnTo>
                  <a:pt x="758" y="376"/>
                </a:lnTo>
                <a:lnTo>
                  <a:pt x="792" y="376"/>
                </a:lnTo>
                <a:lnTo>
                  <a:pt x="826" y="412"/>
                </a:lnTo>
                <a:lnTo>
                  <a:pt x="792" y="446"/>
                </a:lnTo>
                <a:lnTo>
                  <a:pt x="688" y="446"/>
                </a:lnTo>
                <a:lnTo>
                  <a:pt x="655" y="446"/>
                </a:lnTo>
                <a:lnTo>
                  <a:pt x="619" y="480"/>
                </a:lnTo>
                <a:lnTo>
                  <a:pt x="619" y="515"/>
                </a:lnTo>
                <a:lnTo>
                  <a:pt x="585" y="549"/>
                </a:lnTo>
                <a:lnTo>
                  <a:pt x="551" y="549"/>
                </a:lnTo>
                <a:lnTo>
                  <a:pt x="516" y="583"/>
                </a:lnTo>
                <a:lnTo>
                  <a:pt x="482" y="617"/>
                </a:lnTo>
                <a:lnTo>
                  <a:pt x="448" y="617"/>
                </a:lnTo>
                <a:lnTo>
                  <a:pt x="413" y="617"/>
                </a:lnTo>
                <a:lnTo>
                  <a:pt x="378" y="617"/>
                </a:lnTo>
                <a:lnTo>
                  <a:pt x="378" y="583"/>
                </a:lnTo>
                <a:lnTo>
                  <a:pt x="241" y="617"/>
                </a:lnTo>
                <a:lnTo>
                  <a:pt x="172" y="617"/>
                </a:lnTo>
                <a:lnTo>
                  <a:pt x="138" y="617"/>
                </a:lnTo>
                <a:lnTo>
                  <a:pt x="104" y="652"/>
                </a:lnTo>
                <a:lnTo>
                  <a:pt x="69" y="687"/>
                </a:lnTo>
                <a:lnTo>
                  <a:pt x="34" y="720"/>
                </a:lnTo>
                <a:lnTo>
                  <a:pt x="0" y="720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87" name="Freeform 265"/>
          <p:cNvSpPr>
            <a:spLocks noChangeArrowheads="1"/>
          </p:cNvSpPr>
          <p:nvPr/>
        </p:nvSpPr>
        <p:spPr bwMode="auto">
          <a:xfrm>
            <a:off x="3856810" y="3215615"/>
            <a:ext cx="377782" cy="238555"/>
          </a:xfrm>
          <a:custGeom>
            <a:avLst/>
            <a:gdLst>
              <a:gd name="T0" fmla="*/ 123437 w 1137"/>
              <a:gd name="T1" fmla="*/ 282218 h 791"/>
              <a:gd name="T2" fmla="*/ 148555 w 1137"/>
              <a:gd name="T3" fmla="*/ 257568 h 791"/>
              <a:gd name="T4" fmla="*/ 172597 w 1137"/>
              <a:gd name="T5" fmla="*/ 245422 h 791"/>
              <a:gd name="T6" fmla="*/ 246874 w 1137"/>
              <a:gd name="T7" fmla="*/ 233276 h 791"/>
              <a:gd name="T8" fmla="*/ 259074 w 1137"/>
              <a:gd name="T9" fmla="*/ 245422 h 791"/>
              <a:gd name="T10" fmla="*/ 284192 w 1137"/>
              <a:gd name="T11" fmla="*/ 245422 h 791"/>
              <a:gd name="T12" fmla="*/ 308593 w 1137"/>
              <a:gd name="T13" fmla="*/ 220773 h 791"/>
              <a:gd name="T14" fmla="*/ 333352 w 1137"/>
              <a:gd name="T15" fmla="*/ 208627 h 791"/>
              <a:gd name="T16" fmla="*/ 345911 w 1137"/>
              <a:gd name="T17" fmla="*/ 184335 h 791"/>
              <a:gd name="T18" fmla="*/ 395429 w 1137"/>
              <a:gd name="T19" fmla="*/ 184335 h 791"/>
              <a:gd name="T20" fmla="*/ 395429 w 1137"/>
              <a:gd name="T21" fmla="*/ 159328 h 791"/>
              <a:gd name="T22" fmla="*/ 382870 w 1137"/>
              <a:gd name="T23" fmla="*/ 147539 h 791"/>
              <a:gd name="T24" fmla="*/ 382870 w 1137"/>
              <a:gd name="T25" fmla="*/ 86094 h 791"/>
              <a:gd name="T26" fmla="*/ 382870 w 1137"/>
              <a:gd name="T27" fmla="*/ 61445 h 791"/>
              <a:gd name="T28" fmla="*/ 358111 w 1137"/>
              <a:gd name="T29" fmla="*/ 61445 h 791"/>
              <a:gd name="T30" fmla="*/ 321152 w 1137"/>
              <a:gd name="T31" fmla="*/ 48942 h 791"/>
              <a:gd name="T32" fmla="*/ 284192 w 1137"/>
              <a:gd name="T33" fmla="*/ 36795 h 791"/>
              <a:gd name="T34" fmla="*/ 271992 w 1137"/>
              <a:gd name="T35" fmla="*/ 12146 h 791"/>
              <a:gd name="T36" fmla="*/ 259074 w 1137"/>
              <a:gd name="T37" fmla="*/ 12146 h 791"/>
              <a:gd name="T38" fmla="*/ 246874 w 1137"/>
              <a:gd name="T39" fmla="*/ 25007 h 791"/>
              <a:gd name="T40" fmla="*/ 197715 w 1137"/>
              <a:gd name="T41" fmla="*/ 61445 h 791"/>
              <a:gd name="T42" fmla="*/ 160755 w 1137"/>
              <a:gd name="T43" fmla="*/ 73948 h 791"/>
              <a:gd name="T44" fmla="*/ 135637 w 1137"/>
              <a:gd name="T45" fmla="*/ 86094 h 791"/>
              <a:gd name="T46" fmla="*/ 123437 w 1137"/>
              <a:gd name="T47" fmla="*/ 97883 h 791"/>
              <a:gd name="T48" fmla="*/ 111237 w 1137"/>
              <a:gd name="T49" fmla="*/ 122890 h 791"/>
              <a:gd name="T50" fmla="*/ 111237 w 1137"/>
              <a:gd name="T51" fmla="*/ 147539 h 791"/>
              <a:gd name="T52" fmla="*/ 98678 w 1137"/>
              <a:gd name="T53" fmla="*/ 184335 h 791"/>
              <a:gd name="T54" fmla="*/ 61719 w 1137"/>
              <a:gd name="T55" fmla="*/ 196481 h 791"/>
              <a:gd name="T56" fmla="*/ 24759 w 1137"/>
              <a:gd name="T57" fmla="*/ 208627 h 791"/>
              <a:gd name="T58" fmla="*/ 0 w 1137"/>
              <a:gd name="T59" fmla="*/ 220773 h 791"/>
              <a:gd name="T60" fmla="*/ 12200 w 1137"/>
              <a:gd name="T61" fmla="*/ 233276 h 791"/>
              <a:gd name="T62" fmla="*/ 24759 w 1137"/>
              <a:gd name="T63" fmla="*/ 245422 h 791"/>
              <a:gd name="T64" fmla="*/ 61719 w 1137"/>
              <a:gd name="T65" fmla="*/ 257568 h 791"/>
              <a:gd name="T66" fmla="*/ 86478 w 1137"/>
              <a:gd name="T67" fmla="*/ 270429 h 791"/>
              <a:gd name="T68" fmla="*/ 111237 w 1137"/>
              <a:gd name="T69" fmla="*/ 282218 h 79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37" h="791">
                <a:moveTo>
                  <a:pt x="310" y="790"/>
                </a:moveTo>
                <a:lnTo>
                  <a:pt x="344" y="790"/>
                </a:lnTo>
                <a:lnTo>
                  <a:pt x="378" y="757"/>
                </a:lnTo>
                <a:lnTo>
                  <a:pt x="414" y="721"/>
                </a:lnTo>
                <a:lnTo>
                  <a:pt x="448" y="687"/>
                </a:lnTo>
                <a:lnTo>
                  <a:pt x="481" y="687"/>
                </a:lnTo>
                <a:lnTo>
                  <a:pt x="551" y="687"/>
                </a:lnTo>
                <a:lnTo>
                  <a:pt x="688" y="653"/>
                </a:lnTo>
                <a:lnTo>
                  <a:pt x="688" y="687"/>
                </a:lnTo>
                <a:lnTo>
                  <a:pt x="722" y="687"/>
                </a:lnTo>
                <a:lnTo>
                  <a:pt x="758" y="687"/>
                </a:lnTo>
                <a:lnTo>
                  <a:pt x="792" y="687"/>
                </a:lnTo>
                <a:lnTo>
                  <a:pt x="825" y="653"/>
                </a:lnTo>
                <a:lnTo>
                  <a:pt x="860" y="618"/>
                </a:lnTo>
                <a:lnTo>
                  <a:pt x="895" y="618"/>
                </a:lnTo>
                <a:lnTo>
                  <a:pt x="929" y="584"/>
                </a:lnTo>
                <a:lnTo>
                  <a:pt x="929" y="550"/>
                </a:lnTo>
                <a:lnTo>
                  <a:pt x="964" y="516"/>
                </a:lnTo>
                <a:lnTo>
                  <a:pt x="998" y="516"/>
                </a:lnTo>
                <a:lnTo>
                  <a:pt x="1102" y="516"/>
                </a:lnTo>
                <a:lnTo>
                  <a:pt x="1136" y="481"/>
                </a:lnTo>
                <a:lnTo>
                  <a:pt x="1102" y="446"/>
                </a:lnTo>
                <a:lnTo>
                  <a:pt x="1067" y="446"/>
                </a:lnTo>
                <a:lnTo>
                  <a:pt x="1067" y="413"/>
                </a:lnTo>
                <a:lnTo>
                  <a:pt x="1067" y="344"/>
                </a:lnTo>
                <a:lnTo>
                  <a:pt x="1067" y="241"/>
                </a:lnTo>
                <a:lnTo>
                  <a:pt x="1067" y="207"/>
                </a:lnTo>
                <a:lnTo>
                  <a:pt x="1067" y="172"/>
                </a:lnTo>
                <a:lnTo>
                  <a:pt x="1032" y="172"/>
                </a:lnTo>
                <a:lnTo>
                  <a:pt x="998" y="172"/>
                </a:lnTo>
                <a:lnTo>
                  <a:pt x="929" y="172"/>
                </a:lnTo>
                <a:lnTo>
                  <a:pt x="895" y="137"/>
                </a:lnTo>
                <a:lnTo>
                  <a:pt x="860" y="137"/>
                </a:lnTo>
                <a:lnTo>
                  <a:pt x="792" y="103"/>
                </a:lnTo>
                <a:lnTo>
                  <a:pt x="792" y="70"/>
                </a:lnTo>
                <a:lnTo>
                  <a:pt x="758" y="34"/>
                </a:lnTo>
                <a:lnTo>
                  <a:pt x="758" y="0"/>
                </a:lnTo>
                <a:lnTo>
                  <a:pt x="722" y="34"/>
                </a:lnTo>
                <a:lnTo>
                  <a:pt x="688" y="34"/>
                </a:lnTo>
                <a:lnTo>
                  <a:pt x="688" y="70"/>
                </a:lnTo>
                <a:lnTo>
                  <a:pt x="654" y="103"/>
                </a:lnTo>
                <a:lnTo>
                  <a:pt x="551" y="172"/>
                </a:lnTo>
                <a:lnTo>
                  <a:pt x="516" y="172"/>
                </a:lnTo>
                <a:lnTo>
                  <a:pt x="448" y="207"/>
                </a:lnTo>
                <a:lnTo>
                  <a:pt x="414" y="207"/>
                </a:lnTo>
                <a:lnTo>
                  <a:pt x="378" y="241"/>
                </a:lnTo>
                <a:lnTo>
                  <a:pt x="378" y="274"/>
                </a:lnTo>
                <a:lnTo>
                  <a:pt x="344" y="274"/>
                </a:lnTo>
                <a:lnTo>
                  <a:pt x="310" y="309"/>
                </a:lnTo>
                <a:lnTo>
                  <a:pt x="310" y="344"/>
                </a:lnTo>
                <a:lnTo>
                  <a:pt x="275" y="378"/>
                </a:lnTo>
                <a:lnTo>
                  <a:pt x="310" y="413"/>
                </a:lnTo>
                <a:lnTo>
                  <a:pt x="275" y="481"/>
                </a:lnTo>
                <a:lnTo>
                  <a:pt x="275" y="516"/>
                </a:lnTo>
                <a:lnTo>
                  <a:pt x="241" y="516"/>
                </a:lnTo>
                <a:lnTo>
                  <a:pt x="172" y="550"/>
                </a:lnTo>
                <a:lnTo>
                  <a:pt x="137" y="550"/>
                </a:lnTo>
                <a:lnTo>
                  <a:pt x="69" y="584"/>
                </a:lnTo>
                <a:lnTo>
                  <a:pt x="34" y="584"/>
                </a:lnTo>
                <a:lnTo>
                  <a:pt x="0" y="618"/>
                </a:lnTo>
                <a:lnTo>
                  <a:pt x="0" y="653"/>
                </a:lnTo>
                <a:lnTo>
                  <a:pt x="34" y="653"/>
                </a:lnTo>
                <a:lnTo>
                  <a:pt x="69" y="653"/>
                </a:lnTo>
                <a:lnTo>
                  <a:pt x="69" y="687"/>
                </a:lnTo>
                <a:lnTo>
                  <a:pt x="137" y="721"/>
                </a:lnTo>
                <a:lnTo>
                  <a:pt x="172" y="721"/>
                </a:lnTo>
                <a:lnTo>
                  <a:pt x="207" y="757"/>
                </a:lnTo>
                <a:lnTo>
                  <a:pt x="241" y="757"/>
                </a:lnTo>
                <a:lnTo>
                  <a:pt x="275" y="790"/>
                </a:lnTo>
                <a:lnTo>
                  <a:pt x="310" y="790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6" name="Freeform 259"/>
          <p:cNvSpPr>
            <a:spLocks noChangeArrowheads="1"/>
          </p:cNvSpPr>
          <p:nvPr/>
        </p:nvSpPr>
        <p:spPr bwMode="auto">
          <a:xfrm>
            <a:off x="4396995" y="3240998"/>
            <a:ext cx="124947" cy="207730"/>
          </a:xfrm>
          <a:custGeom>
            <a:avLst/>
            <a:gdLst>
              <a:gd name="T0" fmla="*/ 46 w 379"/>
              <a:gd name="T1" fmla="*/ 155 h 688"/>
              <a:gd name="T2" fmla="*/ 61 w 379"/>
              <a:gd name="T3" fmla="*/ 147 h 688"/>
              <a:gd name="T4" fmla="*/ 69 w 379"/>
              <a:gd name="T5" fmla="*/ 124 h 688"/>
              <a:gd name="T6" fmla="*/ 77 w 379"/>
              <a:gd name="T7" fmla="*/ 116 h 688"/>
              <a:gd name="T8" fmla="*/ 77 w 379"/>
              <a:gd name="T9" fmla="*/ 108 h 688"/>
              <a:gd name="T10" fmla="*/ 85 w 379"/>
              <a:gd name="T11" fmla="*/ 101 h 688"/>
              <a:gd name="T12" fmla="*/ 77 w 379"/>
              <a:gd name="T13" fmla="*/ 101 h 688"/>
              <a:gd name="T14" fmla="*/ 69 w 379"/>
              <a:gd name="T15" fmla="*/ 93 h 688"/>
              <a:gd name="T16" fmla="*/ 61 w 379"/>
              <a:gd name="T17" fmla="*/ 85 h 688"/>
              <a:gd name="T18" fmla="*/ 61 w 379"/>
              <a:gd name="T19" fmla="*/ 77 h 688"/>
              <a:gd name="T20" fmla="*/ 61 w 379"/>
              <a:gd name="T21" fmla="*/ 70 h 688"/>
              <a:gd name="T22" fmla="*/ 69 w 379"/>
              <a:gd name="T23" fmla="*/ 62 h 688"/>
              <a:gd name="T24" fmla="*/ 77 w 379"/>
              <a:gd name="T25" fmla="*/ 46 h 688"/>
              <a:gd name="T26" fmla="*/ 77 w 379"/>
              <a:gd name="T27" fmla="*/ 31 h 688"/>
              <a:gd name="T28" fmla="*/ 77 w 379"/>
              <a:gd name="T29" fmla="*/ 23 h 688"/>
              <a:gd name="T30" fmla="*/ 85 w 379"/>
              <a:gd name="T31" fmla="*/ 16 h 688"/>
              <a:gd name="T32" fmla="*/ 85 w 379"/>
              <a:gd name="T33" fmla="*/ 8 h 688"/>
              <a:gd name="T34" fmla="*/ 77 w 379"/>
              <a:gd name="T35" fmla="*/ 8 h 688"/>
              <a:gd name="T36" fmla="*/ 69 w 379"/>
              <a:gd name="T37" fmla="*/ 8 h 688"/>
              <a:gd name="T38" fmla="*/ 61 w 379"/>
              <a:gd name="T39" fmla="*/ 8 h 688"/>
              <a:gd name="T40" fmla="*/ 54 w 379"/>
              <a:gd name="T41" fmla="*/ 8 h 688"/>
              <a:gd name="T42" fmla="*/ 54 w 379"/>
              <a:gd name="T43" fmla="*/ 0 h 688"/>
              <a:gd name="T44" fmla="*/ 46 w 379"/>
              <a:gd name="T45" fmla="*/ 0 h 688"/>
              <a:gd name="T46" fmla="*/ 31 w 379"/>
              <a:gd name="T47" fmla="*/ 0 h 688"/>
              <a:gd name="T48" fmla="*/ 15 w 379"/>
              <a:gd name="T49" fmla="*/ 8 h 688"/>
              <a:gd name="T50" fmla="*/ 23 w 379"/>
              <a:gd name="T51" fmla="*/ 46 h 688"/>
              <a:gd name="T52" fmla="*/ 15 w 379"/>
              <a:gd name="T53" fmla="*/ 54 h 688"/>
              <a:gd name="T54" fmla="*/ 8 w 379"/>
              <a:gd name="T55" fmla="*/ 54 h 688"/>
              <a:gd name="T56" fmla="*/ 0 w 379"/>
              <a:gd name="T57" fmla="*/ 62 h 688"/>
              <a:gd name="T58" fmla="*/ 0 w 379"/>
              <a:gd name="T59" fmla="*/ 70 h 688"/>
              <a:gd name="T60" fmla="*/ 0 w 379"/>
              <a:gd name="T61" fmla="*/ 77 h 688"/>
              <a:gd name="T62" fmla="*/ 0 w 379"/>
              <a:gd name="T63" fmla="*/ 85 h 688"/>
              <a:gd name="T64" fmla="*/ 8 w 379"/>
              <a:gd name="T65" fmla="*/ 93 h 688"/>
              <a:gd name="T66" fmla="*/ 15 w 379"/>
              <a:gd name="T67" fmla="*/ 101 h 688"/>
              <a:gd name="T68" fmla="*/ 31 w 379"/>
              <a:gd name="T69" fmla="*/ 101 h 688"/>
              <a:gd name="T70" fmla="*/ 31 w 379"/>
              <a:gd name="T71" fmla="*/ 108 h 688"/>
              <a:gd name="T72" fmla="*/ 39 w 379"/>
              <a:gd name="T73" fmla="*/ 116 h 688"/>
              <a:gd name="T74" fmla="*/ 39 w 379"/>
              <a:gd name="T75" fmla="*/ 124 h 688"/>
              <a:gd name="T76" fmla="*/ 46 w 379"/>
              <a:gd name="T77" fmla="*/ 147 h 688"/>
              <a:gd name="T78" fmla="*/ 46 w 379"/>
              <a:gd name="T79" fmla="*/ 155 h 68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79" h="688">
                <a:moveTo>
                  <a:pt x="206" y="687"/>
                </a:moveTo>
                <a:lnTo>
                  <a:pt x="274" y="654"/>
                </a:lnTo>
                <a:lnTo>
                  <a:pt x="309" y="550"/>
                </a:lnTo>
                <a:lnTo>
                  <a:pt x="344" y="516"/>
                </a:lnTo>
                <a:lnTo>
                  <a:pt x="344" y="481"/>
                </a:lnTo>
                <a:lnTo>
                  <a:pt x="378" y="447"/>
                </a:lnTo>
                <a:lnTo>
                  <a:pt x="344" y="447"/>
                </a:lnTo>
                <a:lnTo>
                  <a:pt x="309" y="413"/>
                </a:lnTo>
                <a:lnTo>
                  <a:pt x="274" y="378"/>
                </a:lnTo>
                <a:lnTo>
                  <a:pt x="274" y="343"/>
                </a:lnTo>
                <a:lnTo>
                  <a:pt x="274" y="310"/>
                </a:lnTo>
                <a:lnTo>
                  <a:pt x="309" y="275"/>
                </a:lnTo>
                <a:lnTo>
                  <a:pt x="344" y="206"/>
                </a:lnTo>
                <a:lnTo>
                  <a:pt x="344" y="138"/>
                </a:lnTo>
                <a:lnTo>
                  <a:pt x="344" y="104"/>
                </a:lnTo>
                <a:lnTo>
                  <a:pt x="378" y="69"/>
                </a:lnTo>
                <a:lnTo>
                  <a:pt x="378" y="34"/>
                </a:lnTo>
                <a:lnTo>
                  <a:pt x="344" y="34"/>
                </a:lnTo>
                <a:lnTo>
                  <a:pt x="309" y="34"/>
                </a:lnTo>
                <a:lnTo>
                  <a:pt x="274" y="34"/>
                </a:lnTo>
                <a:lnTo>
                  <a:pt x="240" y="34"/>
                </a:lnTo>
                <a:lnTo>
                  <a:pt x="240" y="0"/>
                </a:lnTo>
                <a:lnTo>
                  <a:pt x="206" y="0"/>
                </a:lnTo>
                <a:lnTo>
                  <a:pt x="137" y="0"/>
                </a:lnTo>
                <a:lnTo>
                  <a:pt x="68" y="34"/>
                </a:lnTo>
                <a:lnTo>
                  <a:pt x="102" y="206"/>
                </a:lnTo>
                <a:lnTo>
                  <a:pt x="68" y="241"/>
                </a:lnTo>
                <a:lnTo>
                  <a:pt x="34" y="241"/>
                </a:lnTo>
                <a:lnTo>
                  <a:pt x="0" y="275"/>
                </a:lnTo>
                <a:lnTo>
                  <a:pt x="0" y="310"/>
                </a:lnTo>
                <a:lnTo>
                  <a:pt x="0" y="343"/>
                </a:lnTo>
                <a:lnTo>
                  <a:pt x="0" y="378"/>
                </a:lnTo>
                <a:lnTo>
                  <a:pt x="34" y="413"/>
                </a:lnTo>
                <a:lnTo>
                  <a:pt x="68" y="447"/>
                </a:lnTo>
                <a:lnTo>
                  <a:pt x="137" y="447"/>
                </a:lnTo>
                <a:lnTo>
                  <a:pt x="137" y="481"/>
                </a:lnTo>
                <a:lnTo>
                  <a:pt x="172" y="516"/>
                </a:lnTo>
                <a:lnTo>
                  <a:pt x="172" y="550"/>
                </a:lnTo>
                <a:lnTo>
                  <a:pt x="206" y="654"/>
                </a:lnTo>
                <a:lnTo>
                  <a:pt x="206" y="687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8" name="Freeform 186"/>
          <p:cNvSpPr>
            <a:spLocks noChangeArrowheads="1"/>
          </p:cNvSpPr>
          <p:nvPr/>
        </p:nvSpPr>
        <p:spPr bwMode="auto">
          <a:xfrm>
            <a:off x="4935729" y="2999288"/>
            <a:ext cx="411591" cy="259998"/>
          </a:xfrm>
          <a:custGeom>
            <a:avLst/>
            <a:gdLst>
              <a:gd name="T0" fmla="*/ 234796 w 1240"/>
              <a:gd name="T1" fmla="*/ 283265 h 860"/>
              <a:gd name="T2" fmla="*/ 259172 w 1240"/>
              <a:gd name="T3" fmla="*/ 258198 h 860"/>
              <a:gd name="T4" fmla="*/ 271719 w 1240"/>
              <a:gd name="T5" fmla="*/ 233846 h 860"/>
              <a:gd name="T6" fmla="*/ 308641 w 1240"/>
              <a:gd name="T7" fmla="*/ 221312 h 860"/>
              <a:gd name="T8" fmla="*/ 333375 w 1240"/>
              <a:gd name="T9" fmla="*/ 209137 h 860"/>
              <a:gd name="T10" fmla="*/ 370656 w 1240"/>
              <a:gd name="T11" fmla="*/ 184785 h 860"/>
              <a:gd name="T12" fmla="*/ 395031 w 1240"/>
              <a:gd name="T13" fmla="*/ 184785 h 860"/>
              <a:gd name="T14" fmla="*/ 407578 w 1240"/>
              <a:gd name="T15" fmla="*/ 171893 h 860"/>
              <a:gd name="T16" fmla="*/ 444142 w 1240"/>
              <a:gd name="T17" fmla="*/ 135366 h 860"/>
              <a:gd name="T18" fmla="*/ 431954 w 1240"/>
              <a:gd name="T19" fmla="*/ 98480 h 860"/>
              <a:gd name="T20" fmla="*/ 419766 w 1240"/>
              <a:gd name="T21" fmla="*/ 73771 h 860"/>
              <a:gd name="T22" fmla="*/ 419766 w 1240"/>
              <a:gd name="T23" fmla="*/ 49061 h 860"/>
              <a:gd name="T24" fmla="*/ 382485 w 1240"/>
              <a:gd name="T25" fmla="*/ 24710 h 860"/>
              <a:gd name="T26" fmla="*/ 358109 w 1240"/>
              <a:gd name="T27" fmla="*/ 12176 h 860"/>
              <a:gd name="T28" fmla="*/ 320829 w 1240"/>
              <a:gd name="T29" fmla="*/ 12176 h 860"/>
              <a:gd name="T30" fmla="*/ 296453 w 1240"/>
              <a:gd name="T31" fmla="*/ 24710 h 860"/>
              <a:gd name="T32" fmla="*/ 283906 w 1240"/>
              <a:gd name="T33" fmla="*/ 37243 h 860"/>
              <a:gd name="T34" fmla="*/ 222250 w 1240"/>
              <a:gd name="T35" fmla="*/ 61595 h 860"/>
              <a:gd name="T36" fmla="*/ 184969 w 1240"/>
              <a:gd name="T37" fmla="*/ 73771 h 860"/>
              <a:gd name="T38" fmla="*/ 148406 w 1240"/>
              <a:gd name="T39" fmla="*/ 73771 h 860"/>
              <a:gd name="T40" fmla="*/ 135859 w 1240"/>
              <a:gd name="T41" fmla="*/ 98480 h 860"/>
              <a:gd name="T42" fmla="*/ 111483 w 1240"/>
              <a:gd name="T43" fmla="*/ 110656 h 860"/>
              <a:gd name="T44" fmla="*/ 86391 w 1240"/>
              <a:gd name="T45" fmla="*/ 122832 h 860"/>
              <a:gd name="T46" fmla="*/ 37281 w 1240"/>
              <a:gd name="T47" fmla="*/ 135366 h 860"/>
              <a:gd name="T48" fmla="*/ 25093 w 1240"/>
              <a:gd name="T49" fmla="*/ 160075 h 860"/>
              <a:gd name="T50" fmla="*/ 0 w 1240"/>
              <a:gd name="T51" fmla="*/ 160075 h 860"/>
              <a:gd name="T52" fmla="*/ 0 w 1240"/>
              <a:gd name="T53" fmla="*/ 184785 h 860"/>
              <a:gd name="T54" fmla="*/ 12546 w 1240"/>
              <a:gd name="T55" fmla="*/ 196961 h 860"/>
              <a:gd name="T56" fmla="*/ 12546 w 1240"/>
              <a:gd name="T57" fmla="*/ 221312 h 860"/>
              <a:gd name="T58" fmla="*/ 0 w 1240"/>
              <a:gd name="T59" fmla="*/ 246022 h 860"/>
              <a:gd name="T60" fmla="*/ 12546 w 1240"/>
              <a:gd name="T61" fmla="*/ 258198 h 860"/>
              <a:gd name="T62" fmla="*/ 25093 w 1240"/>
              <a:gd name="T63" fmla="*/ 283265 h 860"/>
              <a:gd name="T64" fmla="*/ 49469 w 1240"/>
              <a:gd name="T65" fmla="*/ 295083 h 860"/>
              <a:gd name="T66" fmla="*/ 86391 w 1240"/>
              <a:gd name="T67" fmla="*/ 307617 h 860"/>
              <a:gd name="T68" fmla="*/ 111483 w 1240"/>
              <a:gd name="T69" fmla="*/ 283265 h 860"/>
              <a:gd name="T70" fmla="*/ 123671 w 1240"/>
              <a:gd name="T71" fmla="*/ 258198 h 860"/>
              <a:gd name="T72" fmla="*/ 148406 w 1240"/>
              <a:gd name="T73" fmla="*/ 270732 h 860"/>
              <a:gd name="T74" fmla="*/ 184969 w 1240"/>
              <a:gd name="T75" fmla="*/ 258198 h 860"/>
              <a:gd name="T76" fmla="*/ 222250 w 1240"/>
              <a:gd name="T77" fmla="*/ 233846 h 860"/>
              <a:gd name="T78" fmla="*/ 234796 w 1240"/>
              <a:gd name="T79" fmla="*/ 246022 h 860"/>
              <a:gd name="T80" fmla="*/ 234796 w 1240"/>
              <a:gd name="T81" fmla="*/ 283265 h 86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240" h="860">
                <a:moveTo>
                  <a:pt x="655" y="824"/>
                </a:moveTo>
                <a:lnTo>
                  <a:pt x="655" y="791"/>
                </a:lnTo>
                <a:lnTo>
                  <a:pt x="689" y="756"/>
                </a:lnTo>
                <a:lnTo>
                  <a:pt x="723" y="721"/>
                </a:lnTo>
                <a:lnTo>
                  <a:pt x="758" y="687"/>
                </a:lnTo>
                <a:lnTo>
                  <a:pt x="758" y="653"/>
                </a:lnTo>
                <a:lnTo>
                  <a:pt x="792" y="653"/>
                </a:lnTo>
                <a:lnTo>
                  <a:pt x="861" y="618"/>
                </a:lnTo>
                <a:lnTo>
                  <a:pt x="895" y="584"/>
                </a:lnTo>
                <a:lnTo>
                  <a:pt x="930" y="584"/>
                </a:lnTo>
                <a:lnTo>
                  <a:pt x="999" y="550"/>
                </a:lnTo>
                <a:lnTo>
                  <a:pt x="1034" y="516"/>
                </a:lnTo>
                <a:lnTo>
                  <a:pt x="1067" y="516"/>
                </a:lnTo>
                <a:lnTo>
                  <a:pt x="1102" y="516"/>
                </a:lnTo>
                <a:lnTo>
                  <a:pt x="1102" y="480"/>
                </a:lnTo>
                <a:lnTo>
                  <a:pt x="1137" y="480"/>
                </a:lnTo>
                <a:lnTo>
                  <a:pt x="1205" y="413"/>
                </a:lnTo>
                <a:lnTo>
                  <a:pt x="1239" y="378"/>
                </a:lnTo>
                <a:lnTo>
                  <a:pt x="1205" y="309"/>
                </a:lnTo>
                <a:lnTo>
                  <a:pt x="1205" y="275"/>
                </a:lnTo>
                <a:lnTo>
                  <a:pt x="1171" y="241"/>
                </a:lnTo>
                <a:lnTo>
                  <a:pt x="1171" y="206"/>
                </a:lnTo>
                <a:lnTo>
                  <a:pt x="1205" y="206"/>
                </a:lnTo>
                <a:lnTo>
                  <a:pt x="1171" y="137"/>
                </a:lnTo>
                <a:lnTo>
                  <a:pt x="1137" y="104"/>
                </a:lnTo>
                <a:lnTo>
                  <a:pt x="1067" y="69"/>
                </a:lnTo>
                <a:lnTo>
                  <a:pt x="1034" y="34"/>
                </a:lnTo>
                <a:lnTo>
                  <a:pt x="999" y="34"/>
                </a:lnTo>
                <a:lnTo>
                  <a:pt x="964" y="0"/>
                </a:lnTo>
                <a:lnTo>
                  <a:pt x="895" y="34"/>
                </a:lnTo>
                <a:lnTo>
                  <a:pt x="827" y="34"/>
                </a:lnTo>
                <a:lnTo>
                  <a:pt x="827" y="69"/>
                </a:lnTo>
                <a:lnTo>
                  <a:pt x="792" y="69"/>
                </a:lnTo>
                <a:lnTo>
                  <a:pt x="792" y="104"/>
                </a:lnTo>
                <a:lnTo>
                  <a:pt x="723" y="137"/>
                </a:lnTo>
                <a:lnTo>
                  <a:pt x="620" y="172"/>
                </a:lnTo>
                <a:lnTo>
                  <a:pt x="586" y="206"/>
                </a:lnTo>
                <a:lnTo>
                  <a:pt x="516" y="206"/>
                </a:lnTo>
                <a:lnTo>
                  <a:pt x="483" y="206"/>
                </a:lnTo>
                <a:lnTo>
                  <a:pt x="414" y="206"/>
                </a:lnTo>
                <a:lnTo>
                  <a:pt x="379" y="241"/>
                </a:lnTo>
                <a:lnTo>
                  <a:pt x="379" y="275"/>
                </a:lnTo>
                <a:lnTo>
                  <a:pt x="345" y="309"/>
                </a:lnTo>
                <a:lnTo>
                  <a:pt x="311" y="309"/>
                </a:lnTo>
                <a:lnTo>
                  <a:pt x="276" y="343"/>
                </a:lnTo>
                <a:lnTo>
                  <a:pt x="241" y="343"/>
                </a:lnTo>
                <a:lnTo>
                  <a:pt x="138" y="343"/>
                </a:lnTo>
                <a:lnTo>
                  <a:pt x="104" y="378"/>
                </a:lnTo>
                <a:lnTo>
                  <a:pt x="104" y="413"/>
                </a:lnTo>
                <a:lnTo>
                  <a:pt x="70" y="447"/>
                </a:lnTo>
                <a:lnTo>
                  <a:pt x="35" y="447"/>
                </a:lnTo>
                <a:lnTo>
                  <a:pt x="0" y="447"/>
                </a:lnTo>
                <a:lnTo>
                  <a:pt x="0" y="480"/>
                </a:lnTo>
                <a:lnTo>
                  <a:pt x="0" y="516"/>
                </a:lnTo>
                <a:lnTo>
                  <a:pt x="0" y="550"/>
                </a:lnTo>
                <a:lnTo>
                  <a:pt x="35" y="550"/>
                </a:lnTo>
                <a:lnTo>
                  <a:pt x="0" y="584"/>
                </a:lnTo>
                <a:lnTo>
                  <a:pt x="35" y="618"/>
                </a:lnTo>
                <a:lnTo>
                  <a:pt x="0" y="653"/>
                </a:lnTo>
                <a:lnTo>
                  <a:pt x="0" y="687"/>
                </a:lnTo>
                <a:lnTo>
                  <a:pt x="70" y="687"/>
                </a:lnTo>
                <a:lnTo>
                  <a:pt x="35" y="721"/>
                </a:lnTo>
                <a:lnTo>
                  <a:pt x="70" y="721"/>
                </a:lnTo>
                <a:lnTo>
                  <a:pt x="70" y="791"/>
                </a:lnTo>
                <a:lnTo>
                  <a:pt x="104" y="791"/>
                </a:lnTo>
                <a:lnTo>
                  <a:pt x="138" y="824"/>
                </a:lnTo>
                <a:lnTo>
                  <a:pt x="207" y="824"/>
                </a:lnTo>
                <a:lnTo>
                  <a:pt x="241" y="859"/>
                </a:lnTo>
                <a:lnTo>
                  <a:pt x="276" y="824"/>
                </a:lnTo>
                <a:lnTo>
                  <a:pt x="311" y="791"/>
                </a:lnTo>
                <a:lnTo>
                  <a:pt x="311" y="756"/>
                </a:lnTo>
                <a:lnTo>
                  <a:pt x="345" y="721"/>
                </a:lnTo>
                <a:lnTo>
                  <a:pt x="379" y="721"/>
                </a:lnTo>
                <a:lnTo>
                  <a:pt x="414" y="756"/>
                </a:lnTo>
                <a:lnTo>
                  <a:pt x="483" y="721"/>
                </a:lnTo>
                <a:lnTo>
                  <a:pt x="516" y="721"/>
                </a:lnTo>
                <a:lnTo>
                  <a:pt x="586" y="687"/>
                </a:lnTo>
                <a:lnTo>
                  <a:pt x="620" y="653"/>
                </a:lnTo>
                <a:lnTo>
                  <a:pt x="655" y="653"/>
                </a:lnTo>
                <a:lnTo>
                  <a:pt x="655" y="687"/>
                </a:lnTo>
                <a:lnTo>
                  <a:pt x="655" y="756"/>
                </a:lnTo>
                <a:lnTo>
                  <a:pt x="655" y="791"/>
                </a:lnTo>
                <a:lnTo>
                  <a:pt x="655" y="824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37" name="ZoneTexte 1421"/>
          <p:cNvSpPr txBox="1">
            <a:spLocks noChangeArrowheads="1"/>
          </p:cNvSpPr>
          <p:nvPr/>
        </p:nvSpPr>
        <p:spPr bwMode="auto">
          <a:xfrm>
            <a:off x="3043137" y="2997821"/>
            <a:ext cx="1061071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altLang="fr-FR" sz="1000" b="1" dirty="0" smtClean="0"/>
              <a:t>D. de Gibraltar</a:t>
            </a:r>
            <a:endParaRPr lang="fr-FR" altLang="fr-FR" sz="1000" b="1" dirty="0"/>
          </a:p>
          <a:p>
            <a:r>
              <a:rPr lang="fr-FR" altLang="fr-FR" sz="800" dirty="0" smtClean="0"/>
              <a:t>30 000</a:t>
            </a:r>
            <a:endParaRPr lang="fr-FR" altLang="fr-FR" sz="800" dirty="0"/>
          </a:p>
        </p:txBody>
      </p:sp>
      <p:sp>
        <p:nvSpPr>
          <p:cNvPr id="589" name="Ellipse 588"/>
          <p:cNvSpPr/>
          <p:nvPr/>
        </p:nvSpPr>
        <p:spPr bwMode="auto">
          <a:xfrm>
            <a:off x="143768" y="6444133"/>
            <a:ext cx="180000" cy="180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Forme libre 10"/>
          <p:cNvSpPr/>
          <p:nvPr/>
        </p:nvSpPr>
        <p:spPr bwMode="auto">
          <a:xfrm>
            <a:off x="1264299" y="1399812"/>
            <a:ext cx="345452" cy="185806"/>
          </a:xfrm>
          <a:custGeom>
            <a:avLst/>
            <a:gdLst>
              <a:gd name="connsiteX0" fmla="*/ 19050 w 581025"/>
              <a:gd name="connsiteY0" fmla="*/ 47625 h 361950"/>
              <a:gd name="connsiteX1" fmla="*/ 304800 w 581025"/>
              <a:gd name="connsiteY1" fmla="*/ 0 h 361950"/>
              <a:gd name="connsiteX2" fmla="*/ 581025 w 581025"/>
              <a:gd name="connsiteY2" fmla="*/ 104775 h 361950"/>
              <a:gd name="connsiteX3" fmla="*/ 571500 w 581025"/>
              <a:gd name="connsiteY3" fmla="*/ 276225 h 361950"/>
              <a:gd name="connsiteX4" fmla="*/ 390525 w 581025"/>
              <a:gd name="connsiteY4" fmla="*/ 361950 h 361950"/>
              <a:gd name="connsiteX5" fmla="*/ 123825 w 581025"/>
              <a:gd name="connsiteY5" fmla="*/ 361950 h 361950"/>
              <a:gd name="connsiteX6" fmla="*/ 0 w 581025"/>
              <a:gd name="connsiteY6" fmla="*/ 304800 h 361950"/>
              <a:gd name="connsiteX7" fmla="*/ 19050 w 581025"/>
              <a:gd name="connsiteY7" fmla="*/ 47625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25" h="361950">
                <a:moveTo>
                  <a:pt x="19050" y="47625"/>
                </a:moveTo>
                <a:lnTo>
                  <a:pt x="304800" y="0"/>
                </a:lnTo>
                <a:lnTo>
                  <a:pt x="581025" y="104775"/>
                </a:lnTo>
                <a:lnTo>
                  <a:pt x="571500" y="276225"/>
                </a:lnTo>
                <a:lnTo>
                  <a:pt x="390525" y="361950"/>
                </a:lnTo>
                <a:lnTo>
                  <a:pt x="123825" y="361950"/>
                </a:lnTo>
                <a:lnTo>
                  <a:pt x="0" y="304800"/>
                </a:lnTo>
                <a:lnTo>
                  <a:pt x="19050" y="47625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93" name="Freeform 9"/>
          <p:cNvSpPr>
            <a:spLocks noChangeArrowheads="1"/>
          </p:cNvSpPr>
          <p:nvPr/>
        </p:nvSpPr>
        <p:spPr bwMode="auto">
          <a:xfrm>
            <a:off x="5645947" y="4503542"/>
            <a:ext cx="205796" cy="447625"/>
          </a:xfrm>
          <a:custGeom>
            <a:avLst/>
            <a:gdLst>
              <a:gd name="T0" fmla="*/ 148047 w 620"/>
              <a:gd name="T1" fmla="*/ 12197 h 1478"/>
              <a:gd name="T2" fmla="*/ 148047 w 620"/>
              <a:gd name="T3" fmla="*/ 61704 h 1478"/>
              <a:gd name="T4" fmla="*/ 135501 w 620"/>
              <a:gd name="T5" fmla="*/ 86099 h 1478"/>
              <a:gd name="T6" fmla="*/ 110767 w 620"/>
              <a:gd name="T7" fmla="*/ 111211 h 1478"/>
              <a:gd name="T8" fmla="*/ 86391 w 620"/>
              <a:gd name="T9" fmla="*/ 147803 h 1478"/>
              <a:gd name="T10" fmla="*/ 73844 w 620"/>
              <a:gd name="T11" fmla="*/ 160359 h 1478"/>
              <a:gd name="T12" fmla="*/ 49110 w 620"/>
              <a:gd name="T13" fmla="*/ 172556 h 1478"/>
              <a:gd name="T14" fmla="*/ 37281 w 620"/>
              <a:gd name="T15" fmla="*/ 196951 h 1478"/>
              <a:gd name="T16" fmla="*/ 12188 w 620"/>
              <a:gd name="T17" fmla="*/ 209507 h 1478"/>
              <a:gd name="T18" fmla="*/ 12188 w 620"/>
              <a:gd name="T19" fmla="*/ 246458 h 1478"/>
              <a:gd name="T20" fmla="*/ 0 w 620"/>
              <a:gd name="T21" fmla="*/ 283408 h 1478"/>
              <a:gd name="T22" fmla="*/ 24734 w 620"/>
              <a:gd name="T23" fmla="*/ 320359 h 1478"/>
              <a:gd name="T24" fmla="*/ 24734 w 620"/>
              <a:gd name="T25" fmla="*/ 344754 h 1478"/>
              <a:gd name="T26" fmla="*/ 12188 w 620"/>
              <a:gd name="T27" fmla="*/ 369866 h 1478"/>
              <a:gd name="T28" fmla="*/ 0 w 620"/>
              <a:gd name="T29" fmla="*/ 419014 h 1478"/>
              <a:gd name="T30" fmla="*/ 0 w 620"/>
              <a:gd name="T31" fmla="*/ 443767 h 1478"/>
              <a:gd name="T32" fmla="*/ 12188 w 620"/>
              <a:gd name="T33" fmla="*/ 455965 h 1478"/>
              <a:gd name="T34" fmla="*/ 37281 w 620"/>
              <a:gd name="T35" fmla="*/ 505113 h 1478"/>
              <a:gd name="T36" fmla="*/ 61656 w 620"/>
              <a:gd name="T37" fmla="*/ 517669 h 1478"/>
              <a:gd name="T38" fmla="*/ 86391 w 620"/>
              <a:gd name="T39" fmla="*/ 517669 h 1478"/>
              <a:gd name="T40" fmla="*/ 110767 w 620"/>
              <a:gd name="T41" fmla="*/ 493274 h 1478"/>
              <a:gd name="T42" fmla="*/ 148047 w 620"/>
              <a:gd name="T43" fmla="*/ 480718 h 1478"/>
              <a:gd name="T44" fmla="*/ 148047 w 620"/>
              <a:gd name="T45" fmla="*/ 443767 h 1478"/>
              <a:gd name="T46" fmla="*/ 172423 w 620"/>
              <a:gd name="T47" fmla="*/ 406817 h 1478"/>
              <a:gd name="T48" fmla="*/ 172423 w 620"/>
              <a:gd name="T49" fmla="*/ 369866 h 1478"/>
              <a:gd name="T50" fmla="*/ 172423 w 620"/>
              <a:gd name="T51" fmla="*/ 320359 h 1478"/>
              <a:gd name="T52" fmla="*/ 184969 w 620"/>
              <a:gd name="T53" fmla="*/ 295606 h 1478"/>
              <a:gd name="T54" fmla="*/ 184969 w 620"/>
              <a:gd name="T55" fmla="*/ 246458 h 1478"/>
              <a:gd name="T56" fmla="*/ 197516 w 620"/>
              <a:gd name="T57" fmla="*/ 221704 h 1478"/>
              <a:gd name="T58" fmla="*/ 197516 w 620"/>
              <a:gd name="T59" fmla="*/ 185112 h 1478"/>
              <a:gd name="T60" fmla="*/ 209704 w 620"/>
              <a:gd name="T61" fmla="*/ 135247 h 1478"/>
              <a:gd name="T62" fmla="*/ 221892 w 620"/>
              <a:gd name="T63" fmla="*/ 98296 h 1478"/>
              <a:gd name="T64" fmla="*/ 221892 w 620"/>
              <a:gd name="T65" fmla="*/ 73901 h 1478"/>
              <a:gd name="T66" fmla="*/ 197516 w 620"/>
              <a:gd name="T67" fmla="*/ 49148 h 1478"/>
              <a:gd name="T68" fmla="*/ 172423 w 620"/>
              <a:gd name="T69" fmla="*/ 12197 h 147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20" h="1478">
                <a:moveTo>
                  <a:pt x="448" y="0"/>
                </a:moveTo>
                <a:lnTo>
                  <a:pt x="413" y="34"/>
                </a:lnTo>
                <a:lnTo>
                  <a:pt x="413" y="103"/>
                </a:lnTo>
                <a:lnTo>
                  <a:pt x="413" y="172"/>
                </a:lnTo>
                <a:lnTo>
                  <a:pt x="378" y="206"/>
                </a:lnTo>
                <a:lnTo>
                  <a:pt x="378" y="240"/>
                </a:lnTo>
                <a:lnTo>
                  <a:pt x="344" y="274"/>
                </a:lnTo>
                <a:lnTo>
                  <a:pt x="309" y="310"/>
                </a:lnTo>
                <a:lnTo>
                  <a:pt x="275" y="377"/>
                </a:lnTo>
                <a:lnTo>
                  <a:pt x="241" y="412"/>
                </a:lnTo>
                <a:lnTo>
                  <a:pt x="241" y="447"/>
                </a:lnTo>
                <a:lnTo>
                  <a:pt x="206" y="447"/>
                </a:lnTo>
                <a:lnTo>
                  <a:pt x="172" y="481"/>
                </a:lnTo>
                <a:lnTo>
                  <a:pt x="137" y="481"/>
                </a:lnTo>
                <a:lnTo>
                  <a:pt x="104" y="516"/>
                </a:lnTo>
                <a:lnTo>
                  <a:pt x="104" y="549"/>
                </a:lnTo>
                <a:lnTo>
                  <a:pt x="104" y="584"/>
                </a:lnTo>
                <a:lnTo>
                  <a:pt x="34" y="584"/>
                </a:lnTo>
                <a:lnTo>
                  <a:pt x="34" y="618"/>
                </a:lnTo>
                <a:lnTo>
                  <a:pt x="34" y="687"/>
                </a:lnTo>
                <a:lnTo>
                  <a:pt x="0" y="687"/>
                </a:lnTo>
                <a:lnTo>
                  <a:pt x="0" y="790"/>
                </a:lnTo>
                <a:lnTo>
                  <a:pt x="34" y="824"/>
                </a:lnTo>
                <a:lnTo>
                  <a:pt x="69" y="893"/>
                </a:lnTo>
                <a:lnTo>
                  <a:pt x="69" y="927"/>
                </a:lnTo>
                <a:lnTo>
                  <a:pt x="69" y="961"/>
                </a:lnTo>
                <a:lnTo>
                  <a:pt x="69" y="997"/>
                </a:lnTo>
                <a:lnTo>
                  <a:pt x="34" y="1031"/>
                </a:lnTo>
                <a:lnTo>
                  <a:pt x="34" y="1100"/>
                </a:lnTo>
                <a:lnTo>
                  <a:pt x="0" y="1168"/>
                </a:lnTo>
                <a:lnTo>
                  <a:pt x="0" y="1203"/>
                </a:lnTo>
                <a:lnTo>
                  <a:pt x="0" y="1237"/>
                </a:lnTo>
                <a:lnTo>
                  <a:pt x="34" y="1237"/>
                </a:lnTo>
                <a:lnTo>
                  <a:pt x="34" y="1271"/>
                </a:lnTo>
                <a:lnTo>
                  <a:pt x="69" y="1375"/>
                </a:lnTo>
                <a:lnTo>
                  <a:pt x="104" y="1408"/>
                </a:lnTo>
                <a:lnTo>
                  <a:pt x="137" y="1443"/>
                </a:lnTo>
                <a:lnTo>
                  <a:pt x="172" y="1443"/>
                </a:lnTo>
                <a:lnTo>
                  <a:pt x="206" y="1477"/>
                </a:lnTo>
                <a:lnTo>
                  <a:pt x="241" y="1443"/>
                </a:lnTo>
                <a:lnTo>
                  <a:pt x="275" y="1408"/>
                </a:lnTo>
                <a:lnTo>
                  <a:pt x="309" y="1375"/>
                </a:lnTo>
                <a:lnTo>
                  <a:pt x="378" y="1375"/>
                </a:lnTo>
                <a:lnTo>
                  <a:pt x="413" y="1340"/>
                </a:lnTo>
                <a:lnTo>
                  <a:pt x="413" y="1305"/>
                </a:lnTo>
                <a:lnTo>
                  <a:pt x="413" y="1237"/>
                </a:lnTo>
                <a:lnTo>
                  <a:pt x="448" y="1168"/>
                </a:lnTo>
                <a:lnTo>
                  <a:pt x="481" y="1134"/>
                </a:lnTo>
                <a:lnTo>
                  <a:pt x="481" y="1064"/>
                </a:lnTo>
                <a:lnTo>
                  <a:pt x="481" y="1031"/>
                </a:lnTo>
                <a:lnTo>
                  <a:pt x="481" y="961"/>
                </a:lnTo>
                <a:lnTo>
                  <a:pt x="481" y="893"/>
                </a:lnTo>
                <a:lnTo>
                  <a:pt x="516" y="860"/>
                </a:lnTo>
                <a:lnTo>
                  <a:pt x="516" y="824"/>
                </a:lnTo>
                <a:lnTo>
                  <a:pt x="516" y="790"/>
                </a:lnTo>
                <a:lnTo>
                  <a:pt x="516" y="687"/>
                </a:lnTo>
                <a:lnTo>
                  <a:pt x="551" y="653"/>
                </a:lnTo>
                <a:lnTo>
                  <a:pt x="551" y="618"/>
                </a:lnTo>
                <a:lnTo>
                  <a:pt x="551" y="584"/>
                </a:lnTo>
                <a:lnTo>
                  <a:pt x="551" y="516"/>
                </a:lnTo>
                <a:lnTo>
                  <a:pt x="585" y="447"/>
                </a:lnTo>
                <a:lnTo>
                  <a:pt x="585" y="377"/>
                </a:lnTo>
                <a:lnTo>
                  <a:pt x="619" y="344"/>
                </a:lnTo>
                <a:lnTo>
                  <a:pt x="619" y="274"/>
                </a:lnTo>
                <a:lnTo>
                  <a:pt x="619" y="240"/>
                </a:lnTo>
                <a:lnTo>
                  <a:pt x="619" y="206"/>
                </a:lnTo>
                <a:lnTo>
                  <a:pt x="585" y="172"/>
                </a:lnTo>
                <a:lnTo>
                  <a:pt x="551" y="137"/>
                </a:lnTo>
                <a:lnTo>
                  <a:pt x="516" y="69"/>
                </a:lnTo>
                <a:lnTo>
                  <a:pt x="481" y="34"/>
                </a:lnTo>
                <a:lnTo>
                  <a:pt x="448" y="0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" name="Freeform 230"/>
          <p:cNvSpPr>
            <a:spLocks noChangeArrowheads="1"/>
          </p:cNvSpPr>
          <p:nvPr/>
        </p:nvSpPr>
        <p:spPr bwMode="auto">
          <a:xfrm>
            <a:off x="5178807" y="4571892"/>
            <a:ext cx="354263" cy="521336"/>
          </a:xfrm>
          <a:custGeom>
            <a:avLst/>
            <a:gdLst>
              <a:gd name="T0" fmla="*/ 62 w 1067"/>
              <a:gd name="T1" fmla="*/ 381 h 1719"/>
              <a:gd name="T2" fmla="*/ 70 w 1067"/>
              <a:gd name="T3" fmla="*/ 389 h 1719"/>
              <a:gd name="T4" fmla="*/ 70 w 1067"/>
              <a:gd name="T5" fmla="*/ 373 h 1719"/>
              <a:gd name="T6" fmla="*/ 78 w 1067"/>
              <a:gd name="T7" fmla="*/ 365 h 1719"/>
              <a:gd name="T8" fmla="*/ 101 w 1067"/>
              <a:gd name="T9" fmla="*/ 342 h 1719"/>
              <a:gd name="T10" fmla="*/ 117 w 1067"/>
              <a:gd name="T11" fmla="*/ 327 h 1719"/>
              <a:gd name="T12" fmla="*/ 132 w 1067"/>
              <a:gd name="T13" fmla="*/ 311 h 1719"/>
              <a:gd name="T14" fmla="*/ 132 w 1067"/>
              <a:gd name="T15" fmla="*/ 296 h 1719"/>
              <a:gd name="T16" fmla="*/ 124 w 1067"/>
              <a:gd name="T17" fmla="*/ 257 h 1719"/>
              <a:gd name="T18" fmla="*/ 124 w 1067"/>
              <a:gd name="T19" fmla="*/ 233 h 1719"/>
              <a:gd name="T20" fmla="*/ 132 w 1067"/>
              <a:gd name="T21" fmla="*/ 218 h 1719"/>
              <a:gd name="T22" fmla="*/ 140 w 1067"/>
              <a:gd name="T23" fmla="*/ 210 h 1719"/>
              <a:gd name="T24" fmla="*/ 163 w 1067"/>
              <a:gd name="T25" fmla="*/ 186 h 1719"/>
              <a:gd name="T26" fmla="*/ 187 w 1067"/>
              <a:gd name="T27" fmla="*/ 171 h 1719"/>
              <a:gd name="T28" fmla="*/ 194 w 1067"/>
              <a:gd name="T29" fmla="*/ 155 h 1719"/>
              <a:gd name="T30" fmla="*/ 226 w 1067"/>
              <a:gd name="T31" fmla="*/ 124 h 1719"/>
              <a:gd name="T32" fmla="*/ 233 w 1067"/>
              <a:gd name="T33" fmla="*/ 109 h 1719"/>
              <a:gd name="T34" fmla="*/ 241 w 1067"/>
              <a:gd name="T35" fmla="*/ 101 h 1719"/>
              <a:gd name="T36" fmla="*/ 241 w 1067"/>
              <a:gd name="T37" fmla="*/ 70 h 1719"/>
              <a:gd name="T38" fmla="*/ 226 w 1067"/>
              <a:gd name="T39" fmla="*/ 47 h 1719"/>
              <a:gd name="T40" fmla="*/ 218 w 1067"/>
              <a:gd name="T41" fmla="*/ 31 h 1719"/>
              <a:gd name="T42" fmla="*/ 218 w 1067"/>
              <a:gd name="T43" fmla="*/ 0 h 1719"/>
              <a:gd name="T44" fmla="*/ 210 w 1067"/>
              <a:gd name="T45" fmla="*/ 8 h 1719"/>
              <a:gd name="T46" fmla="*/ 194 w 1067"/>
              <a:gd name="T47" fmla="*/ 24 h 1719"/>
              <a:gd name="T48" fmla="*/ 179 w 1067"/>
              <a:gd name="T49" fmla="*/ 31 h 1719"/>
              <a:gd name="T50" fmla="*/ 140 w 1067"/>
              <a:gd name="T51" fmla="*/ 39 h 1719"/>
              <a:gd name="T52" fmla="*/ 117 w 1067"/>
              <a:gd name="T53" fmla="*/ 47 h 1719"/>
              <a:gd name="T54" fmla="*/ 101 w 1067"/>
              <a:gd name="T55" fmla="*/ 62 h 1719"/>
              <a:gd name="T56" fmla="*/ 109 w 1067"/>
              <a:gd name="T57" fmla="*/ 86 h 1719"/>
              <a:gd name="T58" fmla="*/ 117 w 1067"/>
              <a:gd name="T59" fmla="*/ 101 h 1719"/>
              <a:gd name="T60" fmla="*/ 124 w 1067"/>
              <a:gd name="T61" fmla="*/ 109 h 1719"/>
              <a:gd name="T62" fmla="*/ 140 w 1067"/>
              <a:gd name="T63" fmla="*/ 117 h 1719"/>
              <a:gd name="T64" fmla="*/ 132 w 1067"/>
              <a:gd name="T65" fmla="*/ 140 h 1719"/>
              <a:gd name="T66" fmla="*/ 117 w 1067"/>
              <a:gd name="T67" fmla="*/ 148 h 1719"/>
              <a:gd name="T68" fmla="*/ 109 w 1067"/>
              <a:gd name="T69" fmla="*/ 140 h 1719"/>
              <a:gd name="T70" fmla="*/ 94 w 1067"/>
              <a:gd name="T71" fmla="*/ 132 h 1719"/>
              <a:gd name="T72" fmla="*/ 94 w 1067"/>
              <a:gd name="T73" fmla="*/ 109 h 1719"/>
              <a:gd name="T74" fmla="*/ 70 w 1067"/>
              <a:gd name="T75" fmla="*/ 109 h 1719"/>
              <a:gd name="T76" fmla="*/ 39 w 1067"/>
              <a:gd name="T77" fmla="*/ 117 h 1719"/>
              <a:gd name="T78" fmla="*/ 23 w 1067"/>
              <a:gd name="T79" fmla="*/ 124 h 1719"/>
              <a:gd name="T80" fmla="*/ 0 w 1067"/>
              <a:gd name="T81" fmla="*/ 132 h 1719"/>
              <a:gd name="T82" fmla="*/ 0 w 1067"/>
              <a:gd name="T83" fmla="*/ 155 h 1719"/>
              <a:gd name="T84" fmla="*/ 31 w 1067"/>
              <a:gd name="T85" fmla="*/ 155 h 1719"/>
              <a:gd name="T86" fmla="*/ 54 w 1067"/>
              <a:gd name="T87" fmla="*/ 163 h 1719"/>
              <a:gd name="T88" fmla="*/ 62 w 1067"/>
              <a:gd name="T89" fmla="*/ 179 h 1719"/>
              <a:gd name="T90" fmla="*/ 62 w 1067"/>
              <a:gd name="T91" fmla="*/ 202 h 1719"/>
              <a:gd name="T92" fmla="*/ 62 w 1067"/>
              <a:gd name="T93" fmla="*/ 233 h 1719"/>
              <a:gd name="T94" fmla="*/ 62 w 1067"/>
              <a:gd name="T95" fmla="*/ 249 h 1719"/>
              <a:gd name="T96" fmla="*/ 47 w 1067"/>
              <a:gd name="T97" fmla="*/ 280 h 1719"/>
              <a:gd name="T98" fmla="*/ 39 w 1067"/>
              <a:gd name="T99" fmla="*/ 311 h 1719"/>
              <a:gd name="T100" fmla="*/ 47 w 1067"/>
              <a:gd name="T101" fmla="*/ 358 h 1719"/>
              <a:gd name="T102" fmla="*/ 54 w 1067"/>
              <a:gd name="T103" fmla="*/ 373 h 17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067" h="1719">
                <a:moveTo>
                  <a:pt x="241" y="1684"/>
                </a:moveTo>
                <a:lnTo>
                  <a:pt x="275" y="1684"/>
                </a:lnTo>
                <a:lnTo>
                  <a:pt x="275" y="1718"/>
                </a:lnTo>
                <a:lnTo>
                  <a:pt x="311" y="1718"/>
                </a:lnTo>
                <a:lnTo>
                  <a:pt x="311" y="1684"/>
                </a:lnTo>
                <a:lnTo>
                  <a:pt x="311" y="1649"/>
                </a:lnTo>
                <a:lnTo>
                  <a:pt x="311" y="1615"/>
                </a:lnTo>
                <a:lnTo>
                  <a:pt x="344" y="1615"/>
                </a:lnTo>
                <a:lnTo>
                  <a:pt x="378" y="1547"/>
                </a:lnTo>
                <a:lnTo>
                  <a:pt x="448" y="1511"/>
                </a:lnTo>
                <a:lnTo>
                  <a:pt x="482" y="1478"/>
                </a:lnTo>
                <a:lnTo>
                  <a:pt x="516" y="1444"/>
                </a:lnTo>
                <a:lnTo>
                  <a:pt x="551" y="1409"/>
                </a:lnTo>
                <a:lnTo>
                  <a:pt x="585" y="1374"/>
                </a:lnTo>
                <a:lnTo>
                  <a:pt x="619" y="1340"/>
                </a:lnTo>
                <a:lnTo>
                  <a:pt x="585" y="1306"/>
                </a:lnTo>
                <a:lnTo>
                  <a:pt x="585" y="1203"/>
                </a:lnTo>
                <a:lnTo>
                  <a:pt x="551" y="1135"/>
                </a:lnTo>
                <a:lnTo>
                  <a:pt x="516" y="1100"/>
                </a:lnTo>
                <a:lnTo>
                  <a:pt x="551" y="1031"/>
                </a:lnTo>
                <a:lnTo>
                  <a:pt x="551" y="997"/>
                </a:lnTo>
                <a:lnTo>
                  <a:pt x="585" y="962"/>
                </a:lnTo>
                <a:lnTo>
                  <a:pt x="585" y="928"/>
                </a:lnTo>
                <a:lnTo>
                  <a:pt x="619" y="928"/>
                </a:lnTo>
                <a:lnTo>
                  <a:pt x="722" y="860"/>
                </a:lnTo>
                <a:lnTo>
                  <a:pt x="722" y="824"/>
                </a:lnTo>
                <a:lnTo>
                  <a:pt x="792" y="757"/>
                </a:lnTo>
                <a:lnTo>
                  <a:pt x="826" y="757"/>
                </a:lnTo>
                <a:lnTo>
                  <a:pt x="826" y="721"/>
                </a:lnTo>
                <a:lnTo>
                  <a:pt x="860" y="687"/>
                </a:lnTo>
                <a:lnTo>
                  <a:pt x="929" y="619"/>
                </a:lnTo>
                <a:lnTo>
                  <a:pt x="999" y="550"/>
                </a:lnTo>
                <a:lnTo>
                  <a:pt x="1032" y="516"/>
                </a:lnTo>
                <a:lnTo>
                  <a:pt x="1032" y="481"/>
                </a:lnTo>
                <a:lnTo>
                  <a:pt x="1066" y="481"/>
                </a:lnTo>
                <a:lnTo>
                  <a:pt x="1066" y="447"/>
                </a:lnTo>
                <a:lnTo>
                  <a:pt x="1066" y="413"/>
                </a:lnTo>
                <a:lnTo>
                  <a:pt x="1066" y="309"/>
                </a:lnTo>
                <a:lnTo>
                  <a:pt x="1032" y="275"/>
                </a:lnTo>
                <a:lnTo>
                  <a:pt x="999" y="207"/>
                </a:lnTo>
                <a:lnTo>
                  <a:pt x="964" y="207"/>
                </a:lnTo>
                <a:lnTo>
                  <a:pt x="964" y="137"/>
                </a:lnTo>
                <a:lnTo>
                  <a:pt x="964" y="34"/>
                </a:lnTo>
                <a:lnTo>
                  <a:pt x="964" y="0"/>
                </a:lnTo>
                <a:lnTo>
                  <a:pt x="964" y="34"/>
                </a:lnTo>
                <a:lnTo>
                  <a:pt x="929" y="34"/>
                </a:lnTo>
                <a:lnTo>
                  <a:pt x="860" y="70"/>
                </a:lnTo>
                <a:lnTo>
                  <a:pt x="860" y="104"/>
                </a:lnTo>
                <a:lnTo>
                  <a:pt x="826" y="104"/>
                </a:lnTo>
                <a:lnTo>
                  <a:pt x="792" y="137"/>
                </a:lnTo>
                <a:lnTo>
                  <a:pt x="722" y="172"/>
                </a:lnTo>
                <a:lnTo>
                  <a:pt x="619" y="172"/>
                </a:lnTo>
                <a:lnTo>
                  <a:pt x="551" y="207"/>
                </a:lnTo>
                <a:lnTo>
                  <a:pt x="516" y="207"/>
                </a:lnTo>
                <a:lnTo>
                  <a:pt x="448" y="207"/>
                </a:lnTo>
                <a:lnTo>
                  <a:pt x="448" y="275"/>
                </a:lnTo>
                <a:lnTo>
                  <a:pt x="482" y="344"/>
                </a:lnTo>
                <a:lnTo>
                  <a:pt x="482" y="378"/>
                </a:lnTo>
                <a:lnTo>
                  <a:pt x="516" y="413"/>
                </a:lnTo>
                <a:lnTo>
                  <a:pt x="516" y="447"/>
                </a:lnTo>
                <a:lnTo>
                  <a:pt x="551" y="447"/>
                </a:lnTo>
                <a:lnTo>
                  <a:pt x="551" y="481"/>
                </a:lnTo>
                <a:lnTo>
                  <a:pt x="585" y="481"/>
                </a:lnTo>
                <a:lnTo>
                  <a:pt x="619" y="516"/>
                </a:lnTo>
                <a:lnTo>
                  <a:pt x="619" y="584"/>
                </a:lnTo>
                <a:lnTo>
                  <a:pt x="585" y="619"/>
                </a:lnTo>
                <a:lnTo>
                  <a:pt x="551" y="687"/>
                </a:lnTo>
                <a:lnTo>
                  <a:pt x="516" y="653"/>
                </a:lnTo>
                <a:lnTo>
                  <a:pt x="482" y="653"/>
                </a:lnTo>
                <a:lnTo>
                  <a:pt x="482" y="619"/>
                </a:lnTo>
                <a:lnTo>
                  <a:pt x="448" y="619"/>
                </a:lnTo>
                <a:lnTo>
                  <a:pt x="414" y="584"/>
                </a:lnTo>
                <a:lnTo>
                  <a:pt x="414" y="516"/>
                </a:lnTo>
                <a:lnTo>
                  <a:pt x="414" y="481"/>
                </a:lnTo>
                <a:lnTo>
                  <a:pt x="378" y="481"/>
                </a:lnTo>
                <a:lnTo>
                  <a:pt x="311" y="481"/>
                </a:lnTo>
                <a:lnTo>
                  <a:pt x="275" y="481"/>
                </a:lnTo>
                <a:lnTo>
                  <a:pt x="172" y="516"/>
                </a:lnTo>
                <a:lnTo>
                  <a:pt x="138" y="550"/>
                </a:lnTo>
                <a:lnTo>
                  <a:pt x="104" y="550"/>
                </a:lnTo>
                <a:lnTo>
                  <a:pt x="34" y="584"/>
                </a:lnTo>
                <a:lnTo>
                  <a:pt x="0" y="584"/>
                </a:lnTo>
                <a:lnTo>
                  <a:pt x="0" y="653"/>
                </a:lnTo>
                <a:lnTo>
                  <a:pt x="0" y="687"/>
                </a:lnTo>
                <a:lnTo>
                  <a:pt x="69" y="687"/>
                </a:lnTo>
                <a:lnTo>
                  <a:pt x="138" y="687"/>
                </a:lnTo>
                <a:lnTo>
                  <a:pt x="207" y="721"/>
                </a:lnTo>
                <a:lnTo>
                  <a:pt x="241" y="721"/>
                </a:lnTo>
                <a:lnTo>
                  <a:pt x="275" y="757"/>
                </a:lnTo>
                <a:lnTo>
                  <a:pt x="275" y="791"/>
                </a:lnTo>
                <a:lnTo>
                  <a:pt x="275" y="860"/>
                </a:lnTo>
                <a:lnTo>
                  <a:pt x="275" y="894"/>
                </a:lnTo>
                <a:lnTo>
                  <a:pt x="275" y="997"/>
                </a:lnTo>
                <a:lnTo>
                  <a:pt x="275" y="1031"/>
                </a:lnTo>
                <a:lnTo>
                  <a:pt x="275" y="1065"/>
                </a:lnTo>
                <a:lnTo>
                  <a:pt x="275" y="1100"/>
                </a:lnTo>
                <a:lnTo>
                  <a:pt x="275" y="1135"/>
                </a:lnTo>
                <a:lnTo>
                  <a:pt x="207" y="1237"/>
                </a:lnTo>
                <a:lnTo>
                  <a:pt x="172" y="1306"/>
                </a:lnTo>
                <a:lnTo>
                  <a:pt x="172" y="1374"/>
                </a:lnTo>
                <a:lnTo>
                  <a:pt x="207" y="1478"/>
                </a:lnTo>
                <a:lnTo>
                  <a:pt x="207" y="1581"/>
                </a:lnTo>
                <a:lnTo>
                  <a:pt x="207" y="1615"/>
                </a:lnTo>
                <a:lnTo>
                  <a:pt x="241" y="1649"/>
                </a:lnTo>
                <a:lnTo>
                  <a:pt x="241" y="1684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2" name="Triangle isocèle 1489"/>
          <p:cNvSpPr>
            <a:spLocks noChangeArrowheads="1"/>
          </p:cNvSpPr>
          <p:nvPr/>
        </p:nvSpPr>
        <p:spPr bwMode="auto">
          <a:xfrm>
            <a:off x="5164138" y="5099347"/>
            <a:ext cx="133350" cy="12065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009" name="Freeform 382"/>
          <p:cNvSpPr>
            <a:spLocks noChangeArrowheads="1"/>
          </p:cNvSpPr>
          <p:nvPr/>
        </p:nvSpPr>
        <p:spPr bwMode="auto">
          <a:xfrm>
            <a:off x="5931888" y="2533422"/>
            <a:ext cx="607098" cy="927415"/>
          </a:xfrm>
          <a:custGeom>
            <a:avLst/>
            <a:gdLst>
              <a:gd name="T0" fmla="*/ 308789 w 1826"/>
              <a:gd name="T1" fmla="*/ 395162 h 3058"/>
              <a:gd name="T2" fmla="*/ 370906 w 1826"/>
              <a:gd name="T3" fmla="*/ 345228 h 3058"/>
              <a:gd name="T4" fmla="*/ 432305 w 1826"/>
              <a:gd name="T5" fmla="*/ 259011 h 3058"/>
              <a:gd name="T6" fmla="*/ 432305 w 1826"/>
              <a:gd name="T7" fmla="*/ 209795 h 3058"/>
              <a:gd name="T8" fmla="*/ 482213 w 1826"/>
              <a:gd name="T9" fmla="*/ 197581 h 3058"/>
              <a:gd name="T10" fmla="*/ 519555 w 1826"/>
              <a:gd name="T11" fmla="*/ 123219 h 3058"/>
              <a:gd name="T12" fmla="*/ 494421 w 1826"/>
              <a:gd name="T13" fmla="*/ 49216 h 3058"/>
              <a:gd name="T14" fmla="*/ 519555 w 1826"/>
              <a:gd name="T15" fmla="*/ 0 h 3058"/>
              <a:gd name="T16" fmla="*/ 555820 w 1826"/>
              <a:gd name="T17" fmla="*/ 0 h 3058"/>
              <a:gd name="T18" fmla="*/ 580954 w 1826"/>
              <a:gd name="T19" fmla="*/ 148365 h 3058"/>
              <a:gd name="T20" fmla="*/ 643071 w 1826"/>
              <a:gd name="T21" fmla="*/ 209795 h 3058"/>
              <a:gd name="T22" fmla="*/ 630145 w 1826"/>
              <a:gd name="T23" fmla="*/ 234223 h 3058"/>
              <a:gd name="T24" fmla="*/ 617937 w 1826"/>
              <a:gd name="T25" fmla="*/ 283439 h 3058"/>
              <a:gd name="T26" fmla="*/ 593162 w 1826"/>
              <a:gd name="T27" fmla="*/ 320800 h 3058"/>
              <a:gd name="T28" fmla="*/ 568746 w 1826"/>
              <a:gd name="T29" fmla="*/ 259011 h 3058"/>
              <a:gd name="T30" fmla="*/ 494421 w 1826"/>
              <a:gd name="T31" fmla="*/ 283439 h 3058"/>
              <a:gd name="T32" fmla="*/ 506629 w 1826"/>
              <a:gd name="T33" fmla="*/ 320800 h 3058"/>
              <a:gd name="T34" fmla="*/ 506629 w 1826"/>
              <a:gd name="T35" fmla="*/ 382589 h 3058"/>
              <a:gd name="T36" fmla="*/ 543612 w 1826"/>
              <a:gd name="T37" fmla="*/ 444377 h 3058"/>
              <a:gd name="T38" fmla="*/ 555820 w 1826"/>
              <a:gd name="T39" fmla="*/ 493593 h 3058"/>
              <a:gd name="T40" fmla="*/ 568746 w 1826"/>
              <a:gd name="T41" fmla="*/ 542809 h 3058"/>
              <a:gd name="T42" fmla="*/ 555820 w 1826"/>
              <a:gd name="T43" fmla="*/ 616812 h 3058"/>
              <a:gd name="T44" fmla="*/ 531763 w 1826"/>
              <a:gd name="T45" fmla="*/ 678960 h 3058"/>
              <a:gd name="T46" fmla="*/ 555820 w 1826"/>
              <a:gd name="T47" fmla="*/ 728176 h 3058"/>
              <a:gd name="T48" fmla="*/ 531763 w 1826"/>
              <a:gd name="T49" fmla="*/ 777391 h 3058"/>
              <a:gd name="T50" fmla="*/ 519555 w 1826"/>
              <a:gd name="T51" fmla="*/ 814393 h 3058"/>
              <a:gd name="T52" fmla="*/ 543612 w 1826"/>
              <a:gd name="T53" fmla="*/ 863608 h 3058"/>
              <a:gd name="T54" fmla="*/ 568746 w 1826"/>
              <a:gd name="T55" fmla="*/ 925756 h 3058"/>
              <a:gd name="T56" fmla="*/ 568746 w 1826"/>
              <a:gd name="T57" fmla="*/ 1024188 h 3058"/>
              <a:gd name="T58" fmla="*/ 555820 w 1826"/>
              <a:gd name="T59" fmla="*/ 1085617 h 3058"/>
              <a:gd name="T60" fmla="*/ 506629 w 1826"/>
              <a:gd name="T61" fmla="*/ 1085617 h 3058"/>
              <a:gd name="T62" fmla="*/ 445231 w 1826"/>
              <a:gd name="T63" fmla="*/ 1024188 h 3058"/>
              <a:gd name="T64" fmla="*/ 395681 w 1826"/>
              <a:gd name="T65" fmla="*/ 974972 h 3058"/>
              <a:gd name="T66" fmla="*/ 358339 w 1826"/>
              <a:gd name="T67" fmla="*/ 937971 h 3058"/>
              <a:gd name="T68" fmla="*/ 308789 w 1826"/>
              <a:gd name="T69" fmla="*/ 900610 h 3058"/>
              <a:gd name="T70" fmla="*/ 272165 w 1826"/>
              <a:gd name="T71" fmla="*/ 863608 h 3058"/>
              <a:gd name="T72" fmla="*/ 259598 w 1826"/>
              <a:gd name="T73" fmla="*/ 802179 h 3058"/>
              <a:gd name="T74" fmla="*/ 234823 w 1826"/>
              <a:gd name="T75" fmla="*/ 802179 h 3058"/>
              <a:gd name="T76" fmla="*/ 197840 w 1826"/>
              <a:gd name="T77" fmla="*/ 851394 h 3058"/>
              <a:gd name="T78" fmla="*/ 160858 w 1826"/>
              <a:gd name="T79" fmla="*/ 826966 h 3058"/>
              <a:gd name="T80" fmla="*/ 123875 w 1826"/>
              <a:gd name="T81" fmla="*/ 802179 h 3058"/>
              <a:gd name="T82" fmla="*/ 111308 w 1826"/>
              <a:gd name="T83" fmla="*/ 715243 h 3058"/>
              <a:gd name="T84" fmla="*/ 74325 w 1826"/>
              <a:gd name="T85" fmla="*/ 666027 h 3058"/>
              <a:gd name="T86" fmla="*/ 123875 w 1826"/>
              <a:gd name="T87" fmla="*/ 641958 h 3058"/>
              <a:gd name="T88" fmla="*/ 123875 w 1826"/>
              <a:gd name="T89" fmla="*/ 493593 h 3058"/>
              <a:gd name="T90" fmla="*/ 99100 w 1826"/>
              <a:gd name="T91" fmla="*/ 382589 h 3058"/>
              <a:gd name="T92" fmla="*/ 12567 w 1826"/>
              <a:gd name="T93" fmla="*/ 370015 h 3058"/>
              <a:gd name="T94" fmla="*/ 12567 w 1826"/>
              <a:gd name="T95" fmla="*/ 320800 h 3058"/>
              <a:gd name="T96" fmla="*/ 86892 w 1826"/>
              <a:gd name="T97" fmla="*/ 259011 h 3058"/>
              <a:gd name="T98" fmla="*/ 123875 w 1826"/>
              <a:gd name="T99" fmla="*/ 320800 h 305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26" h="3058">
                <a:moveTo>
                  <a:pt x="689" y="893"/>
                </a:moveTo>
                <a:lnTo>
                  <a:pt x="689" y="1030"/>
                </a:lnTo>
                <a:lnTo>
                  <a:pt x="689" y="1133"/>
                </a:lnTo>
                <a:lnTo>
                  <a:pt x="860" y="1100"/>
                </a:lnTo>
                <a:lnTo>
                  <a:pt x="896" y="1065"/>
                </a:lnTo>
                <a:lnTo>
                  <a:pt x="930" y="1030"/>
                </a:lnTo>
                <a:lnTo>
                  <a:pt x="964" y="996"/>
                </a:lnTo>
                <a:lnTo>
                  <a:pt x="1033" y="961"/>
                </a:lnTo>
                <a:lnTo>
                  <a:pt x="1102" y="928"/>
                </a:lnTo>
                <a:lnTo>
                  <a:pt x="1204" y="824"/>
                </a:lnTo>
                <a:lnTo>
                  <a:pt x="1274" y="789"/>
                </a:lnTo>
                <a:lnTo>
                  <a:pt x="1204" y="721"/>
                </a:lnTo>
                <a:lnTo>
                  <a:pt x="1170" y="652"/>
                </a:lnTo>
                <a:lnTo>
                  <a:pt x="1137" y="584"/>
                </a:lnTo>
                <a:lnTo>
                  <a:pt x="1170" y="550"/>
                </a:lnTo>
                <a:lnTo>
                  <a:pt x="1204" y="584"/>
                </a:lnTo>
                <a:lnTo>
                  <a:pt x="1240" y="584"/>
                </a:lnTo>
                <a:lnTo>
                  <a:pt x="1274" y="550"/>
                </a:lnTo>
                <a:lnTo>
                  <a:pt x="1308" y="550"/>
                </a:lnTo>
                <a:lnTo>
                  <a:pt x="1343" y="550"/>
                </a:lnTo>
                <a:lnTo>
                  <a:pt x="1377" y="480"/>
                </a:lnTo>
                <a:lnTo>
                  <a:pt x="1411" y="413"/>
                </a:lnTo>
                <a:lnTo>
                  <a:pt x="1447" y="377"/>
                </a:lnTo>
                <a:lnTo>
                  <a:pt x="1447" y="343"/>
                </a:lnTo>
                <a:lnTo>
                  <a:pt x="1481" y="274"/>
                </a:lnTo>
                <a:lnTo>
                  <a:pt x="1411" y="240"/>
                </a:lnTo>
                <a:lnTo>
                  <a:pt x="1377" y="240"/>
                </a:lnTo>
                <a:lnTo>
                  <a:pt x="1377" y="137"/>
                </a:lnTo>
                <a:lnTo>
                  <a:pt x="1377" y="102"/>
                </a:lnTo>
                <a:lnTo>
                  <a:pt x="1377" y="69"/>
                </a:lnTo>
                <a:lnTo>
                  <a:pt x="1411" y="34"/>
                </a:lnTo>
                <a:lnTo>
                  <a:pt x="1447" y="0"/>
                </a:lnTo>
                <a:lnTo>
                  <a:pt x="1481" y="0"/>
                </a:lnTo>
                <a:lnTo>
                  <a:pt x="1481" y="34"/>
                </a:lnTo>
                <a:lnTo>
                  <a:pt x="1514" y="34"/>
                </a:lnTo>
                <a:lnTo>
                  <a:pt x="1548" y="0"/>
                </a:lnTo>
                <a:lnTo>
                  <a:pt x="1618" y="69"/>
                </a:lnTo>
                <a:lnTo>
                  <a:pt x="1618" y="343"/>
                </a:lnTo>
                <a:lnTo>
                  <a:pt x="1618" y="377"/>
                </a:lnTo>
                <a:lnTo>
                  <a:pt x="1618" y="413"/>
                </a:lnTo>
                <a:lnTo>
                  <a:pt x="1652" y="446"/>
                </a:lnTo>
                <a:lnTo>
                  <a:pt x="1652" y="480"/>
                </a:lnTo>
                <a:lnTo>
                  <a:pt x="1755" y="550"/>
                </a:lnTo>
                <a:lnTo>
                  <a:pt x="1791" y="584"/>
                </a:lnTo>
                <a:lnTo>
                  <a:pt x="1755" y="584"/>
                </a:lnTo>
                <a:lnTo>
                  <a:pt x="1721" y="617"/>
                </a:lnTo>
                <a:lnTo>
                  <a:pt x="1755" y="617"/>
                </a:lnTo>
                <a:lnTo>
                  <a:pt x="1755" y="652"/>
                </a:lnTo>
                <a:lnTo>
                  <a:pt x="1791" y="687"/>
                </a:lnTo>
                <a:lnTo>
                  <a:pt x="1825" y="789"/>
                </a:lnTo>
                <a:lnTo>
                  <a:pt x="1755" y="789"/>
                </a:lnTo>
                <a:lnTo>
                  <a:pt x="1721" y="789"/>
                </a:lnTo>
                <a:lnTo>
                  <a:pt x="1652" y="789"/>
                </a:lnTo>
                <a:lnTo>
                  <a:pt x="1652" y="824"/>
                </a:lnTo>
                <a:lnTo>
                  <a:pt x="1652" y="859"/>
                </a:lnTo>
                <a:lnTo>
                  <a:pt x="1652" y="893"/>
                </a:lnTo>
                <a:lnTo>
                  <a:pt x="1618" y="893"/>
                </a:lnTo>
                <a:lnTo>
                  <a:pt x="1584" y="859"/>
                </a:lnTo>
                <a:lnTo>
                  <a:pt x="1584" y="824"/>
                </a:lnTo>
                <a:lnTo>
                  <a:pt x="1584" y="721"/>
                </a:lnTo>
                <a:lnTo>
                  <a:pt x="1514" y="652"/>
                </a:lnTo>
                <a:lnTo>
                  <a:pt x="1447" y="721"/>
                </a:lnTo>
                <a:lnTo>
                  <a:pt x="1411" y="756"/>
                </a:lnTo>
                <a:lnTo>
                  <a:pt x="1377" y="789"/>
                </a:lnTo>
                <a:lnTo>
                  <a:pt x="1343" y="824"/>
                </a:lnTo>
                <a:lnTo>
                  <a:pt x="1343" y="859"/>
                </a:lnTo>
                <a:lnTo>
                  <a:pt x="1377" y="893"/>
                </a:lnTo>
                <a:lnTo>
                  <a:pt x="1411" y="893"/>
                </a:lnTo>
                <a:lnTo>
                  <a:pt x="1377" y="961"/>
                </a:lnTo>
                <a:lnTo>
                  <a:pt x="1377" y="996"/>
                </a:lnTo>
                <a:lnTo>
                  <a:pt x="1377" y="1030"/>
                </a:lnTo>
                <a:lnTo>
                  <a:pt x="1411" y="1065"/>
                </a:lnTo>
                <a:lnTo>
                  <a:pt x="1447" y="1133"/>
                </a:lnTo>
                <a:lnTo>
                  <a:pt x="1447" y="1167"/>
                </a:lnTo>
                <a:lnTo>
                  <a:pt x="1481" y="1203"/>
                </a:lnTo>
                <a:lnTo>
                  <a:pt x="1514" y="1237"/>
                </a:lnTo>
                <a:lnTo>
                  <a:pt x="1514" y="1271"/>
                </a:lnTo>
                <a:lnTo>
                  <a:pt x="1548" y="1304"/>
                </a:lnTo>
                <a:lnTo>
                  <a:pt x="1584" y="1340"/>
                </a:lnTo>
                <a:lnTo>
                  <a:pt x="1548" y="1374"/>
                </a:lnTo>
                <a:lnTo>
                  <a:pt x="1584" y="1374"/>
                </a:lnTo>
                <a:lnTo>
                  <a:pt x="1584" y="1408"/>
                </a:lnTo>
                <a:lnTo>
                  <a:pt x="1584" y="1477"/>
                </a:lnTo>
                <a:lnTo>
                  <a:pt x="1584" y="1511"/>
                </a:lnTo>
                <a:lnTo>
                  <a:pt x="1548" y="1546"/>
                </a:lnTo>
                <a:lnTo>
                  <a:pt x="1548" y="1615"/>
                </a:lnTo>
                <a:lnTo>
                  <a:pt x="1548" y="1683"/>
                </a:lnTo>
                <a:lnTo>
                  <a:pt x="1548" y="1717"/>
                </a:lnTo>
                <a:lnTo>
                  <a:pt x="1514" y="1752"/>
                </a:lnTo>
                <a:lnTo>
                  <a:pt x="1481" y="1820"/>
                </a:lnTo>
                <a:lnTo>
                  <a:pt x="1481" y="1854"/>
                </a:lnTo>
                <a:lnTo>
                  <a:pt x="1481" y="1890"/>
                </a:lnTo>
                <a:lnTo>
                  <a:pt x="1481" y="1958"/>
                </a:lnTo>
                <a:lnTo>
                  <a:pt x="1514" y="1991"/>
                </a:lnTo>
                <a:lnTo>
                  <a:pt x="1514" y="2027"/>
                </a:lnTo>
                <a:lnTo>
                  <a:pt x="1548" y="2027"/>
                </a:lnTo>
                <a:lnTo>
                  <a:pt x="1514" y="2061"/>
                </a:lnTo>
                <a:lnTo>
                  <a:pt x="1514" y="2095"/>
                </a:lnTo>
                <a:lnTo>
                  <a:pt x="1481" y="2130"/>
                </a:lnTo>
                <a:lnTo>
                  <a:pt x="1481" y="2164"/>
                </a:lnTo>
                <a:lnTo>
                  <a:pt x="1481" y="2198"/>
                </a:lnTo>
                <a:lnTo>
                  <a:pt x="1447" y="2198"/>
                </a:lnTo>
                <a:lnTo>
                  <a:pt x="1447" y="2233"/>
                </a:lnTo>
                <a:lnTo>
                  <a:pt x="1447" y="2267"/>
                </a:lnTo>
                <a:lnTo>
                  <a:pt x="1447" y="2302"/>
                </a:lnTo>
                <a:lnTo>
                  <a:pt x="1447" y="2370"/>
                </a:lnTo>
                <a:lnTo>
                  <a:pt x="1481" y="2370"/>
                </a:lnTo>
                <a:lnTo>
                  <a:pt x="1514" y="2404"/>
                </a:lnTo>
                <a:lnTo>
                  <a:pt x="1548" y="2404"/>
                </a:lnTo>
                <a:lnTo>
                  <a:pt x="1548" y="2439"/>
                </a:lnTo>
                <a:lnTo>
                  <a:pt x="1584" y="2507"/>
                </a:lnTo>
                <a:lnTo>
                  <a:pt x="1584" y="2577"/>
                </a:lnTo>
                <a:lnTo>
                  <a:pt x="1584" y="2645"/>
                </a:lnTo>
                <a:lnTo>
                  <a:pt x="1584" y="2714"/>
                </a:lnTo>
                <a:lnTo>
                  <a:pt x="1584" y="2782"/>
                </a:lnTo>
                <a:lnTo>
                  <a:pt x="1584" y="2851"/>
                </a:lnTo>
                <a:lnTo>
                  <a:pt x="1584" y="2920"/>
                </a:lnTo>
                <a:lnTo>
                  <a:pt x="1584" y="2954"/>
                </a:lnTo>
                <a:lnTo>
                  <a:pt x="1548" y="2989"/>
                </a:lnTo>
                <a:lnTo>
                  <a:pt x="1548" y="3022"/>
                </a:lnTo>
                <a:lnTo>
                  <a:pt x="1584" y="3022"/>
                </a:lnTo>
                <a:lnTo>
                  <a:pt x="1584" y="3057"/>
                </a:lnTo>
                <a:lnTo>
                  <a:pt x="1481" y="3022"/>
                </a:lnTo>
                <a:lnTo>
                  <a:pt x="1411" y="3022"/>
                </a:lnTo>
                <a:lnTo>
                  <a:pt x="1411" y="2989"/>
                </a:lnTo>
                <a:lnTo>
                  <a:pt x="1377" y="2954"/>
                </a:lnTo>
                <a:lnTo>
                  <a:pt x="1274" y="2885"/>
                </a:lnTo>
                <a:lnTo>
                  <a:pt x="1240" y="2851"/>
                </a:lnTo>
                <a:lnTo>
                  <a:pt x="1204" y="2817"/>
                </a:lnTo>
                <a:lnTo>
                  <a:pt x="1170" y="2817"/>
                </a:lnTo>
                <a:lnTo>
                  <a:pt x="1137" y="2748"/>
                </a:lnTo>
                <a:lnTo>
                  <a:pt x="1102" y="2714"/>
                </a:lnTo>
                <a:lnTo>
                  <a:pt x="1067" y="2678"/>
                </a:lnTo>
                <a:lnTo>
                  <a:pt x="1033" y="2645"/>
                </a:lnTo>
                <a:lnTo>
                  <a:pt x="998" y="2645"/>
                </a:lnTo>
                <a:lnTo>
                  <a:pt x="998" y="2611"/>
                </a:lnTo>
                <a:lnTo>
                  <a:pt x="964" y="2611"/>
                </a:lnTo>
                <a:lnTo>
                  <a:pt x="930" y="2577"/>
                </a:lnTo>
                <a:lnTo>
                  <a:pt x="896" y="2541"/>
                </a:lnTo>
                <a:lnTo>
                  <a:pt x="860" y="2507"/>
                </a:lnTo>
                <a:lnTo>
                  <a:pt x="826" y="2474"/>
                </a:lnTo>
                <a:lnTo>
                  <a:pt x="826" y="2439"/>
                </a:lnTo>
                <a:lnTo>
                  <a:pt x="793" y="2439"/>
                </a:lnTo>
                <a:lnTo>
                  <a:pt x="758" y="2404"/>
                </a:lnTo>
                <a:lnTo>
                  <a:pt x="758" y="2370"/>
                </a:lnTo>
                <a:lnTo>
                  <a:pt x="758" y="2335"/>
                </a:lnTo>
                <a:lnTo>
                  <a:pt x="723" y="2335"/>
                </a:lnTo>
                <a:lnTo>
                  <a:pt x="723" y="2233"/>
                </a:lnTo>
                <a:lnTo>
                  <a:pt x="723" y="2198"/>
                </a:lnTo>
                <a:lnTo>
                  <a:pt x="689" y="2164"/>
                </a:lnTo>
                <a:lnTo>
                  <a:pt x="689" y="2198"/>
                </a:lnTo>
                <a:lnTo>
                  <a:pt x="654" y="2233"/>
                </a:lnTo>
                <a:lnTo>
                  <a:pt x="654" y="2267"/>
                </a:lnTo>
                <a:lnTo>
                  <a:pt x="654" y="2302"/>
                </a:lnTo>
                <a:lnTo>
                  <a:pt x="620" y="2370"/>
                </a:lnTo>
                <a:lnTo>
                  <a:pt x="551" y="2370"/>
                </a:lnTo>
                <a:lnTo>
                  <a:pt x="516" y="2370"/>
                </a:lnTo>
                <a:lnTo>
                  <a:pt x="448" y="2370"/>
                </a:lnTo>
                <a:lnTo>
                  <a:pt x="448" y="2335"/>
                </a:lnTo>
                <a:lnTo>
                  <a:pt x="448" y="2302"/>
                </a:lnTo>
                <a:lnTo>
                  <a:pt x="414" y="2302"/>
                </a:lnTo>
                <a:lnTo>
                  <a:pt x="379" y="2302"/>
                </a:lnTo>
                <a:lnTo>
                  <a:pt x="345" y="2267"/>
                </a:lnTo>
                <a:lnTo>
                  <a:pt x="345" y="2233"/>
                </a:lnTo>
                <a:lnTo>
                  <a:pt x="379" y="2164"/>
                </a:lnTo>
                <a:lnTo>
                  <a:pt x="414" y="2130"/>
                </a:lnTo>
                <a:lnTo>
                  <a:pt x="448" y="2061"/>
                </a:lnTo>
                <a:lnTo>
                  <a:pt x="310" y="1991"/>
                </a:lnTo>
                <a:lnTo>
                  <a:pt x="276" y="1958"/>
                </a:lnTo>
                <a:lnTo>
                  <a:pt x="242" y="1924"/>
                </a:lnTo>
                <a:lnTo>
                  <a:pt x="172" y="1890"/>
                </a:lnTo>
                <a:lnTo>
                  <a:pt x="207" y="1854"/>
                </a:lnTo>
                <a:lnTo>
                  <a:pt x="207" y="1820"/>
                </a:lnTo>
                <a:lnTo>
                  <a:pt x="242" y="1820"/>
                </a:lnTo>
                <a:lnTo>
                  <a:pt x="310" y="1787"/>
                </a:lnTo>
                <a:lnTo>
                  <a:pt x="345" y="1787"/>
                </a:lnTo>
                <a:lnTo>
                  <a:pt x="345" y="1752"/>
                </a:lnTo>
                <a:lnTo>
                  <a:pt x="345" y="1683"/>
                </a:lnTo>
                <a:lnTo>
                  <a:pt x="345" y="1511"/>
                </a:lnTo>
                <a:lnTo>
                  <a:pt x="345" y="1374"/>
                </a:lnTo>
                <a:lnTo>
                  <a:pt x="345" y="1304"/>
                </a:lnTo>
                <a:lnTo>
                  <a:pt x="310" y="1237"/>
                </a:lnTo>
                <a:lnTo>
                  <a:pt x="276" y="1167"/>
                </a:lnTo>
                <a:lnTo>
                  <a:pt x="276" y="1065"/>
                </a:lnTo>
                <a:lnTo>
                  <a:pt x="242" y="1065"/>
                </a:lnTo>
                <a:lnTo>
                  <a:pt x="104" y="1100"/>
                </a:lnTo>
                <a:lnTo>
                  <a:pt x="70" y="1065"/>
                </a:lnTo>
                <a:lnTo>
                  <a:pt x="35" y="1030"/>
                </a:lnTo>
                <a:lnTo>
                  <a:pt x="35" y="996"/>
                </a:lnTo>
                <a:lnTo>
                  <a:pt x="0" y="928"/>
                </a:lnTo>
                <a:lnTo>
                  <a:pt x="0" y="893"/>
                </a:lnTo>
                <a:lnTo>
                  <a:pt x="35" y="893"/>
                </a:lnTo>
                <a:lnTo>
                  <a:pt x="70" y="824"/>
                </a:lnTo>
                <a:lnTo>
                  <a:pt x="104" y="756"/>
                </a:lnTo>
                <a:lnTo>
                  <a:pt x="138" y="687"/>
                </a:lnTo>
                <a:lnTo>
                  <a:pt x="242" y="721"/>
                </a:lnTo>
                <a:lnTo>
                  <a:pt x="379" y="756"/>
                </a:lnTo>
                <a:lnTo>
                  <a:pt x="345" y="824"/>
                </a:lnTo>
                <a:lnTo>
                  <a:pt x="345" y="859"/>
                </a:lnTo>
                <a:lnTo>
                  <a:pt x="345" y="893"/>
                </a:lnTo>
                <a:lnTo>
                  <a:pt x="379" y="928"/>
                </a:lnTo>
                <a:lnTo>
                  <a:pt x="414" y="961"/>
                </a:lnTo>
                <a:lnTo>
                  <a:pt x="689" y="893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0" name="Freeform 328"/>
          <p:cNvSpPr>
            <a:spLocks noChangeArrowheads="1"/>
          </p:cNvSpPr>
          <p:nvPr/>
        </p:nvSpPr>
        <p:spPr bwMode="auto">
          <a:xfrm>
            <a:off x="6499717" y="3382201"/>
            <a:ext cx="91138" cy="93814"/>
          </a:xfrm>
          <a:custGeom>
            <a:avLst/>
            <a:gdLst>
              <a:gd name="T0" fmla="*/ 0 w 276"/>
              <a:gd name="T1" fmla="*/ 24655 h 311"/>
              <a:gd name="T2" fmla="*/ 12125 w 276"/>
              <a:gd name="T3" fmla="*/ 24655 h 311"/>
              <a:gd name="T4" fmla="*/ 24606 w 276"/>
              <a:gd name="T5" fmla="*/ 36803 h 311"/>
              <a:gd name="T6" fmla="*/ 24606 w 276"/>
              <a:gd name="T7" fmla="*/ 48952 h 311"/>
              <a:gd name="T8" fmla="*/ 24606 w 276"/>
              <a:gd name="T9" fmla="*/ 73964 h 311"/>
              <a:gd name="T10" fmla="*/ 24606 w 276"/>
              <a:gd name="T11" fmla="*/ 85756 h 311"/>
              <a:gd name="T12" fmla="*/ 37088 w 276"/>
              <a:gd name="T13" fmla="*/ 85756 h 311"/>
              <a:gd name="T14" fmla="*/ 37088 w 276"/>
              <a:gd name="T15" fmla="*/ 97904 h 311"/>
              <a:gd name="T16" fmla="*/ 49213 w 276"/>
              <a:gd name="T17" fmla="*/ 97904 h 311"/>
              <a:gd name="T18" fmla="*/ 49213 w 276"/>
              <a:gd name="T19" fmla="*/ 110768 h 311"/>
              <a:gd name="T20" fmla="*/ 61337 w 276"/>
              <a:gd name="T21" fmla="*/ 110768 h 311"/>
              <a:gd name="T22" fmla="*/ 85944 w 276"/>
              <a:gd name="T23" fmla="*/ 110768 h 311"/>
              <a:gd name="T24" fmla="*/ 98068 w 276"/>
              <a:gd name="T25" fmla="*/ 97904 h 311"/>
              <a:gd name="T26" fmla="*/ 98068 w 276"/>
              <a:gd name="T27" fmla="*/ 85756 h 311"/>
              <a:gd name="T28" fmla="*/ 98068 w 276"/>
              <a:gd name="T29" fmla="*/ 61458 h 311"/>
              <a:gd name="T30" fmla="*/ 98068 w 276"/>
              <a:gd name="T31" fmla="*/ 24655 h 311"/>
              <a:gd name="T32" fmla="*/ 73819 w 276"/>
              <a:gd name="T33" fmla="*/ 24655 h 311"/>
              <a:gd name="T34" fmla="*/ 61337 w 276"/>
              <a:gd name="T35" fmla="*/ 12149 h 311"/>
              <a:gd name="T36" fmla="*/ 49213 w 276"/>
              <a:gd name="T37" fmla="*/ 12149 h 311"/>
              <a:gd name="T38" fmla="*/ 37088 w 276"/>
              <a:gd name="T39" fmla="*/ 12149 h 311"/>
              <a:gd name="T40" fmla="*/ 37088 w 276"/>
              <a:gd name="T41" fmla="*/ 0 h 311"/>
              <a:gd name="T42" fmla="*/ 24606 w 276"/>
              <a:gd name="T43" fmla="*/ 0 h 311"/>
              <a:gd name="T44" fmla="*/ 12125 w 276"/>
              <a:gd name="T45" fmla="*/ 12149 h 311"/>
              <a:gd name="T46" fmla="*/ 0 w 276"/>
              <a:gd name="T47" fmla="*/ 24655 h 31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76" h="311">
                <a:moveTo>
                  <a:pt x="0" y="69"/>
                </a:moveTo>
                <a:lnTo>
                  <a:pt x="34" y="69"/>
                </a:lnTo>
                <a:lnTo>
                  <a:pt x="69" y="103"/>
                </a:lnTo>
                <a:lnTo>
                  <a:pt x="69" y="137"/>
                </a:lnTo>
                <a:lnTo>
                  <a:pt x="69" y="207"/>
                </a:lnTo>
                <a:lnTo>
                  <a:pt x="69" y="240"/>
                </a:lnTo>
                <a:lnTo>
                  <a:pt x="104" y="240"/>
                </a:lnTo>
                <a:lnTo>
                  <a:pt x="104" y="274"/>
                </a:lnTo>
                <a:lnTo>
                  <a:pt x="138" y="274"/>
                </a:lnTo>
                <a:lnTo>
                  <a:pt x="138" y="310"/>
                </a:lnTo>
                <a:lnTo>
                  <a:pt x="172" y="310"/>
                </a:lnTo>
                <a:lnTo>
                  <a:pt x="241" y="310"/>
                </a:lnTo>
                <a:lnTo>
                  <a:pt x="275" y="274"/>
                </a:lnTo>
                <a:lnTo>
                  <a:pt x="275" y="240"/>
                </a:lnTo>
                <a:lnTo>
                  <a:pt x="275" y="172"/>
                </a:lnTo>
                <a:lnTo>
                  <a:pt x="275" y="69"/>
                </a:lnTo>
                <a:lnTo>
                  <a:pt x="207" y="69"/>
                </a:lnTo>
                <a:lnTo>
                  <a:pt x="172" y="34"/>
                </a:lnTo>
                <a:lnTo>
                  <a:pt x="138" y="34"/>
                </a:lnTo>
                <a:lnTo>
                  <a:pt x="104" y="34"/>
                </a:lnTo>
                <a:lnTo>
                  <a:pt x="104" y="0"/>
                </a:lnTo>
                <a:lnTo>
                  <a:pt x="69" y="0"/>
                </a:lnTo>
                <a:lnTo>
                  <a:pt x="34" y="34"/>
                </a:lnTo>
                <a:lnTo>
                  <a:pt x="0" y="69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" name="Forme libre 11"/>
          <p:cNvSpPr/>
          <p:nvPr/>
        </p:nvSpPr>
        <p:spPr bwMode="auto">
          <a:xfrm>
            <a:off x="6770589" y="1882538"/>
            <a:ext cx="1040814" cy="1066098"/>
          </a:xfrm>
          <a:custGeom>
            <a:avLst/>
            <a:gdLst>
              <a:gd name="connsiteX0" fmla="*/ 311823 w 1040814"/>
              <a:gd name="connsiteY0" fmla="*/ 134843 h 1066098"/>
              <a:gd name="connsiteX1" fmla="*/ 227546 w 1040814"/>
              <a:gd name="connsiteY1" fmla="*/ 29497 h 1066098"/>
              <a:gd name="connsiteX2" fmla="*/ 25283 w 1040814"/>
              <a:gd name="connsiteY2" fmla="*/ 0 h 1066098"/>
              <a:gd name="connsiteX3" fmla="*/ 0 w 1040814"/>
              <a:gd name="connsiteY3" fmla="*/ 147484 h 1066098"/>
              <a:gd name="connsiteX4" fmla="*/ 37924 w 1040814"/>
              <a:gd name="connsiteY4" fmla="*/ 273899 h 1066098"/>
              <a:gd name="connsiteX5" fmla="*/ 46352 w 1040814"/>
              <a:gd name="connsiteY5" fmla="*/ 493018 h 1066098"/>
              <a:gd name="connsiteX6" fmla="*/ 181194 w 1040814"/>
              <a:gd name="connsiteY6" fmla="*/ 535156 h 1066098"/>
              <a:gd name="connsiteX7" fmla="*/ 240188 w 1040814"/>
              <a:gd name="connsiteY7" fmla="*/ 691068 h 1066098"/>
              <a:gd name="connsiteX8" fmla="*/ 299181 w 1040814"/>
              <a:gd name="connsiteY8" fmla="*/ 783772 h 1066098"/>
              <a:gd name="connsiteX9" fmla="*/ 362389 w 1040814"/>
              <a:gd name="connsiteY9" fmla="*/ 922828 h 1066098"/>
              <a:gd name="connsiteX10" fmla="*/ 480376 w 1040814"/>
              <a:gd name="connsiteY10" fmla="*/ 1032387 h 1066098"/>
              <a:gd name="connsiteX11" fmla="*/ 733205 w 1040814"/>
              <a:gd name="connsiteY11" fmla="*/ 1066098 h 1066098"/>
              <a:gd name="connsiteX12" fmla="*/ 960752 w 1040814"/>
              <a:gd name="connsiteY12" fmla="*/ 897545 h 1066098"/>
              <a:gd name="connsiteX13" fmla="*/ 998676 w 1040814"/>
              <a:gd name="connsiteY13" fmla="*/ 825910 h 1066098"/>
              <a:gd name="connsiteX14" fmla="*/ 1019745 w 1040814"/>
              <a:gd name="connsiteY14" fmla="*/ 682640 h 1066098"/>
              <a:gd name="connsiteX15" fmla="*/ 1015531 w 1040814"/>
              <a:gd name="connsiteY15" fmla="*/ 589936 h 1066098"/>
              <a:gd name="connsiteX16" fmla="*/ 1040814 w 1040814"/>
              <a:gd name="connsiteY16" fmla="*/ 408741 h 1066098"/>
              <a:gd name="connsiteX17" fmla="*/ 935469 w 1040814"/>
              <a:gd name="connsiteY17" fmla="*/ 375031 h 1066098"/>
              <a:gd name="connsiteX18" fmla="*/ 514086 w 1040814"/>
              <a:gd name="connsiteY18" fmla="*/ 185409 h 1066098"/>
              <a:gd name="connsiteX19" fmla="*/ 311823 w 1040814"/>
              <a:gd name="connsiteY19" fmla="*/ 134843 h 106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40814" h="1066098">
                <a:moveTo>
                  <a:pt x="311823" y="134843"/>
                </a:moveTo>
                <a:lnTo>
                  <a:pt x="227546" y="29497"/>
                </a:lnTo>
                <a:lnTo>
                  <a:pt x="25283" y="0"/>
                </a:lnTo>
                <a:lnTo>
                  <a:pt x="0" y="147484"/>
                </a:lnTo>
                <a:lnTo>
                  <a:pt x="37924" y="273899"/>
                </a:lnTo>
                <a:lnTo>
                  <a:pt x="46352" y="493018"/>
                </a:lnTo>
                <a:lnTo>
                  <a:pt x="181194" y="535156"/>
                </a:lnTo>
                <a:lnTo>
                  <a:pt x="240188" y="691068"/>
                </a:lnTo>
                <a:lnTo>
                  <a:pt x="299181" y="783772"/>
                </a:lnTo>
                <a:lnTo>
                  <a:pt x="362389" y="922828"/>
                </a:lnTo>
                <a:lnTo>
                  <a:pt x="480376" y="1032387"/>
                </a:lnTo>
                <a:lnTo>
                  <a:pt x="733205" y="1066098"/>
                </a:lnTo>
                <a:lnTo>
                  <a:pt x="960752" y="897545"/>
                </a:lnTo>
                <a:lnTo>
                  <a:pt x="998676" y="825910"/>
                </a:lnTo>
                <a:lnTo>
                  <a:pt x="1019745" y="682640"/>
                </a:lnTo>
                <a:lnTo>
                  <a:pt x="1015531" y="589936"/>
                </a:lnTo>
                <a:lnTo>
                  <a:pt x="1040814" y="408741"/>
                </a:lnTo>
                <a:lnTo>
                  <a:pt x="935469" y="375031"/>
                </a:lnTo>
                <a:lnTo>
                  <a:pt x="514086" y="185409"/>
                </a:lnTo>
                <a:lnTo>
                  <a:pt x="311823" y="134843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12" name="Freeform 343"/>
          <p:cNvSpPr>
            <a:spLocks noChangeArrowheads="1"/>
          </p:cNvSpPr>
          <p:nvPr/>
        </p:nvSpPr>
        <p:spPr bwMode="auto">
          <a:xfrm>
            <a:off x="6945738" y="2171601"/>
            <a:ext cx="1099537" cy="1022569"/>
          </a:xfrm>
          <a:custGeom>
            <a:avLst/>
            <a:gdLst>
              <a:gd name="T0" fmla="*/ 1100835 w 3304"/>
              <a:gd name="T1" fmla="*/ 234914 h 3367"/>
              <a:gd name="T2" fmla="*/ 964264 w 3304"/>
              <a:gd name="T3" fmla="*/ 221963 h 3367"/>
              <a:gd name="T4" fmla="*/ 890228 w 3304"/>
              <a:gd name="T5" fmla="*/ 296430 h 3367"/>
              <a:gd name="T6" fmla="*/ 816192 w 3304"/>
              <a:gd name="T7" fmla="*/ 247145 h 3367"/>
              <a:gd name="T8" fmla="*/ 803613 w 3304"/>
              <a:gd name="T9" fmla="*/ 210091 h 3367"/>
              <a:gd name="T10" fmla="*/ 890228 w 3304"/>
              <a:gd name="T11" fmla="*/ 172678 h 3367"/>
              <a:gd name="T12" fmla="*/ 902807 w 3304"/>
              <a:gd name="T13" fmla="*/ 61876 h 3367"/>
              <a:gd name="T14" fmla="*/ 358679 w 3304"/>
              <a:gd name="T15" fmla="*/ 815903 h 3367"/>
              <a:gd name="T16" fmla="*/ 395697 w 3304"/>
              <a:gd name="T17" fmla="*/ 927064 h 3367"/>
              <a:gd name="T18" fmla="*/ 482312 w 3304"/>
              <a:gd name="T19" fmla="*/ 951527 h 3367"/>
              <a:gd name="T20" fmla="*/ 531549 w 3304"/>
              <a:gd name="T21" fmla="*/ 901882 h 3367"/>
              <a:gd name="T22" fmla="*/ 618523 w 3304"/>
              <a:gd name="T23" fmla="*/ 828134 h 3367"/>
              <a:gd name="T24" fmla="*/ 568567 w 3304"/>
              <a:gd name="T25" fmla="*/ 692150 h 3367"/>
              <a:gd name="T26" fmla="*/ 519330 w 3304"/>
              <a:gd name="T27" fmla="*/ 568398 h 3367"/>
              <a:gd name="T28" fmla="*/ 457154 w 3304"/>
              <a:gd name="T29" fmla="*/ 506522 h 3367"/>
              <a:gd name="T30" fmla="*/ 444934 w 3304"/>
              <a:gd name="T31" fmla="*/ 666968 h 3367"/>
              <a:gd name="T32" fmla="*/ 420495 w 3304"/>
              <a:gd name="T33" fmla="*/ 815903 h 3367"/>
              <a:gd name="T34" fmla="*/ 655182 w 3304"/>
              <a:gd name="T35" fmla="*/ 259376 h 3367"/>
              <a:gd name="T36" fmla="*/ 704779 w 3304"/>
              <a:gd name="T37" fmla="*/ 345715 h 3367"/>
              <a:gd name="T38" fmla="*/ 716998 w 3304"/>
              <a:gd name="T39" fmla="*/ 284199 h 3367"/>
              <a:gd name="T40" fmla="*/ 816192 w 3304"/>
              <a:gd name="T41" fmla="*/ 333844 h 3367"/>
              <a:gd name="T42" fmla="*/ 816192 w 3304"/>
              <a:gd name="T43" fmla="*/ 432774 h 3367"/>
              <a:gd name="T44" fmla="*/ 828412 w 3304"/>
              <a:gd name="T45" fmla="*/ 333844 h 3367"/>
              <a:gd name="T46" fmla="*/ 754016 w 3304"/>
              <a:gd name="T47" fmla="*/ 407592 h 3367"/>
              <a:gd name="T48" fmla="*/ 593366 w 3304"/>
              <a:gd name="T49" fmla="*/ 309021 h 3367"/>
              <a:gd name="T50" fmla="*/ 593366 w 3304"/>
              <a:gd name="T51" fmla="*/ 432774 h 3367"/>
              <a:gd name="T52" fmla="*/ 593366 w 3304"/>
              <a:gd name="T53" fmla="*/ 605452 h 3367"/>
              <a:gd name="T54" fmla="*/ 655182 w 3304"/>
              <a:gd name="T55" fmla="*/ 704382 h 3367"/>
              <a:gd name="T56" fmla="*/ 729577 w 3304"/>
              <a:gd name="T57" fmla="*/ 741435 h 3367"/>
              <a:gd name="T58" fmla="*/ 742156 w 3304"/>
              <a:gd name="T59" fmla="*/ 679919 h 3367"/>
              <a:gd name="T60" fmla="*/ 667761 w 3304"/>
              <a:gd name="T61" fmla="*/ 617683 h 3367"/>
              <a:gd name="T62" fmla="*/ 766595 w 3304"/>
              <a:gd name="T63" fmla="*/ 630274 h 3367"/>
              <a:gd name="T64" fmla="*/ 704779 w 3304"/>
              <a:gd name="T65" fmla="*/ 556166 h 3367"/>
              <a:gd name="T66" fmla="*/ 667761 w 3304"/>
              <a:gd name="T67" fmla="*/ 445005 h 3367"/>
              <a:gd name="T68" fmla="*/ 642962 w 3304"/>
              <a:gd name="T69" fmla="*/ 556166 h 3367"/>
              <a:gd name="T70" fmla="*/ 605945 w 3304"/>
              <a:gd name="T71" fmla="*/ 445005 h 3367"/>
              <a:gd name="T72" fmla="*/ 630384 w 3304"/>
              <a:gd name="T73" fmla="*/ 345715 h 3367"/>
              <a:gd name="T74" fmla="*/ 1075677 w 3304"/>
              <a:gd name="T75" fmla="*/ 605452 h 3367"/>
              <a:gd name="T76" fmla="*/ 1087897 w 3304"/>
              <a:gd name="T77" fmla="*/ 580989 h 3367"/>
              <a:gd name="T78" fmla="*/ 952045 w 3304"/>
              <a:gd name="T79" fmla="*/ 617683 h 3367"/>
              <a:gd name="T80" fmla="*/ 927246 w 3304"/>
              <a:gd name="T81" fmla="*/ 766618 h 3367"/>
              <a:gd name="T82" fmla="*/ 952045 w 3304"/>
              <a:gd name="T83" fmla="*/ 666968 h 3367"/>
              <a:gd name="T84" fmla="*/ 840631 w 3304"/>
              <a:gd name="T85" fmla="*/ 790721 h 3367"/>
              <a:gd name="T86" fmla="*/ 840631 w 3304"/>
              <a:gd name="T87" fmla="*/ 828134 h 3367"/>
              <a:gd name="T88" fmla="*/ 791394 w 3304"/>
              <a:gd name="T89" fmla="*/ 865188 h 3367"/>
              <a:gd name="T90" fmla="*/ 779174 w 3304"/>
              <a:gd name="T91" fmla="*/ 914473 h 3367"/>
              <a:gd name="T92" fmla="*/ 704779 w 3304"/>
              <a:gd name="T93" fmla="*/ 963758 h 3367"/>
              <a:gd name="T94" fmla="*/ 630384 w 3304"/>
              <a:gd name="T95" fmla="*/ 1013763 h 3367"/>
              <a:gd name="T96" fmla="*/ 544128 w 3304"/>
              <a:gd name="T97" fmla="*/ 1124564 h 3367"/>
              <a:gd name="T98" fmla="*/ 482312 w 3304"/>
              <a:gd name="T99" fmla="*/ 1198672 h 3367"/>
              <a:gd name="T100" fmla="*/ 605945 w 3304"/>
              <a:gd name="T101" fmla="*/ 1112333 h 3367"/>
              <a:gd name="T102" fmla="*/ 692200 w 3304"/>
              <a:gd name="T103" fmla="*/ 1000812 h 3367"/>
              <a:gd name="T104" fmla="*/ 444934 w 3304"/>
              <a:gd name="T105" fmla="*/ 1037866 h 3367"/>
              <a:gd name="T106" fmla="*/ 370898 w 3304"/>
              <a:gd name="T107" fmla="*/ 1063048 h 3367"/>
              <a:gd name="T108" fmla="*/ 135493 w 3304"/>
              <a:gd name="T109" fmla="*/ 1099742 h 3367"/>
              <a:gd name="T110" fmla="*/ 24798 w 3304"/>
              <a:gd name="T111" fmla="*/ 1124564 h 3367"/>
              <a:gd name="T112" fmla="*/ 86255 w 3304"/>
              <a:gd name="T113" fmla="*/ 1161618 h 3367"/>
              <a:gd name="T114" fmla="*/ 185449 w 3304"/>
              <a:gd name="T115" fmla="*/ 1186441 h 3367"/>
              <a:gd name="T116" fmla="*/ 420495 w 3304"/>
              <a:gd name="T117" fmla="*/ 1210903 h 3367"/>
              <a:gd name="T118" fmla="*/ 407916 w 3304"/>
              <a:gd name="T119" fmla="*/ 1087151 h 3367"/>
              <a:gd name="T120" fmla="*/ 235046 w 3304"/>
              <a:gd name="T121" fmla="*/ 1063048 h 336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304" h="3367">
                <a:moveTo>
                  <a:pt x="2719" y="0"/>
                </a:moveTo>
                <a:lnTo>
                  <a:pt x="3303" y="550"/>
                </a:lnTo>
                <a:lnTo>
                  <a:pt x="3303" y="584"/>
                </a:lnTo>
                <a:lnTo>
                  <a:pt x="3269" y="617"/>
                </a:lnTo>
                <a:lnTo>
                  <a:pt x="3200" y="617"/>
                </a:lnTo>
                <a:lnTo>
                  <a:pt x="3130" y="653"/>
                </a:lnTo>
                <a:lnTo>
                  <a:pt x="3097" y="653"/>
                </a:lnTo>
                <a:lnTo>
                  <a:pt x="3063" y="653"/>
                </a:lnTo>
                <a:lnTo>
                  <a:pt x="3027" y="617"/>
                </a:lnTo>
                <a:lnTo>
                  <a:pt x="2959" y="617"/>
                </a:lnTo>
                <a:lnTo>
                  <a:pt x="2924" y="617"/>
                </a:lnTo>
                <a:lnTo>
                  <a:pt x="2890" y="617"/>
                </a:lnTo>
                <a:lnTo>
                  <a:pt x="2822" y="617"/>
                </a:lnTo>
                <a:lnTo>
                  <a:pt x="2753" y="617"/>
                </a:lnTo>
                <a:lnTo>
                  <a:pt x="2719" y="617"/>
                </a:lnTo>
                <a:lnTo>
                  <a:pt x="2683" y="617"/>
                </a:lnTo>
                <a:lnTo>
                  <a:pt x="2649" y="653"/>
                </a:lnTo>
                <a:lnTo>
                  <a:pt x="2615" y="653"/>
                </a:lnTo>
                <a:lnTo>
                  <a:pt x="2580" y="687"/>
                </a:lnTo>
                <a:lnTo>
                  <a:pt x="2546" y="721"/>
                </a:lnTo>
                <a:lnTo>
                  <a:pt x="2546" y="790"/>
                </a:lnTo>
                <a:lnTo>
                  <a:pt x="2546" y="824"/>
                </a:lnTo>
                <a:lnTo>
                  <a:pt x="2512" y="824"/>
                </a:lnTo>
                <a:lnTo>
                  <a:pt x="2477" y="824"/>
                </a:lnTo>
                <a:lnTo>
                  <a:pt x="2442" y="790"/>
                </a:lnTo>
                <a:lnTo>
                  <a:pt x="2409" y="721"/>
                </a:lnTo>
                <a:lnTo>
                  <a:pt x="2409" y="687"/>
                </a:lnTo>
                <a:lnTo>
                  <a:pt x="2409" y="617"/>
                </a:lnTo>
                <a:lnTo>
                  <a:pt x="2374" y="653"/>
                </a:lnTo>
                <a:lnTo>
                  <a:pt x="2339" y="653"/>
                </a:lnTo>
                <a:lnTo>
                  <a:pt x="2305" y="687"/>
                </a:lnTo>
                <a:lnTo>
                  <a:pt x="2271" y="687"/>
                </a:lnTo>
                <a:lnTo>
                  <a:pt x="2305" y="756"/>
                </a:lnTo>
                <a:lnTo>
                  <a:pt x="2271" y="790"/>
                </a:lnTo>
                <a:lnTo>
                  <a:pt x="2271" y="756"/>
                </a:lnTo>
                <a:lnTo>
                  <a:pt x="2202" y="756"/>
                </a:lnTo>
                <a:lnTo>
                  <a:pt x="2168" y="756"/>
                </a:lnTo>
                <a:lnTo>
                  <a:pt x="2202" y="721"/>
                </a:lnTo>
                <a:lnTo>
                  <a:pt x="2236" y="617"/>
                </a:lnTo>
                <a:lnTo>
                  <a:pt x="2236" y="584"/>
                </a:lnTo>
                <a:lnTo>
                  <a:pt x="2236" y="550"/>
                </a:lnTo>
                <a:lnTo>
                  <a:pt x="2271" y="480"/>
                </a:lnTo>
                <a:lnTo>
                  <a:pt x="2271" y="446"/>
                </a:lnTo>
                <a:lnTo>
                  <a:pt x="2305" y="480"/>
                </a:lnTo>
                <a:lnTo>
                  <a:pt x="2339" y="480"/>
                </a:lnTo>
                <a:lnTo>
                  <a:pt x="2374" y="480"/>
                </a:lnTo>
                <a:lnTo>
                  <a:pt x="2409" y="480"/>
                </a:lnTo>
                <a:lnTo>
                  <a:pt x="2477" y="480"/>
                </a:lnTo>
                <a:lnTo>
                  <a:pt x="2512" y="480"/>
                </a:lnTo>
                <a:lnTo>
                  <a:pt x="2512" y="413"/>
                </a:lnTo>
                <a:lnTo>
                  <a:pt x="2477" y="309"/>
                </a:lnTo>
                <a:lnTo>
                  <a:pt x="2477" y="274"/>
                </a:lnTo>
                <a:lnTo>
                  <a:pt x="2442" y="206"/>
                </a:lnTo>
                <a:lnTo>
                  <a:pt x="2442" y="172"/>
                </a:lnTo>
                <a:lnTo>
                  <a:pt x="2477" y="172"/>
                </a:lnTo>
                <a:lnTo>
                  <a:pt x="2512" y="172"/>
                </a:lnTo>
                <a:lnTo>
                  <a:pt x="2546" y="137"/>
                </a:lnTo>
                <a:lnTo>
                  <a:pt x="2580" y="137"/>
                </a:lnTo>
                <a:lnTo>
                  <a:pt x="2615" y="103"/>
                </a:lnTo>
                <a:lnTo>
                  <a:pt x="2649" y="69"/>
                </a:lnTo>
                <a:lnTo>
                  <a:pt x="2683" y="34"/>
                </a:lnTo>
                <a:lnTo>
                  <a:pt x="2719" y="0"/>
                </a:lnTo>
                <a:close/>
                <a:moveTo>
                  <a:pt x="1032" y="2268"/>
                </a:moveTo>
                <a:lnTo>
                  <a:pt x="998" y="2268"/>
                </a:lnTo>
                <a:lnTo>
                  <a:pt x="963" y="2302"/>
                </a:lnTo>
                <a:lnTo>
                  <a:pt x="928" y="2302"/>
                </a:lnTo>
                <a:lnTo>
                  <a:pt x="928" y="2370"/>
                </a:lnTo>
                <a:lnTo>
                  <a:pt x="928" y="2405"/>
                </a:lnTo>
                <a:lnTo>
                  <a:pt x="963" y="2439"/>
                </a:lnTo>
                <a:lnTo>
                  <a:pt x="1032" y="2507"/>
                </a:lnTo>
                <a:lnTo>
                  <a:pt x="1101" y="2542"/>
                </a:lnTo>
                <a:lnTo>
                  <a:pt x="1101" y="2577"/>
                </a:lnTo>
                <a:lnTo>
                  <a:pt x="1135" y="2611"/>
                </a:lnTo>
                <a:lnTo>
                  <a:pt x="1135" y="2577"/>
                </a:lnTo>
                <a:lnTo>
                  <a:pt x="1170" y="2577"/>
                </a:lnTo>
                <a:lnTo>
                  <a:pt x="1204" y="2577"/>
                </a:lnTo>
                <a:lnTo>
                  <a:pt x="1238" y="2611"/>
                </a:lnTo>
                <a:lnTo>
                  <a:pt x="1272" y="2611"/>
                </a:lnTo>
                <a:lnTo>
                  <a:pt x="1307" y="2611"/>
                </a:lnTo>
                <a:lnTo>
                  <a:pt x="1342" y="2645"/>
                </a:lnTo>
                <a:lnTo>
                  <a:pt x="1342" y="2611"/>
                </a:lnTo>
                <a:lnTo>
                  <a:pt x="1376" y="2611"/>
                </a:lnTo>
                <a:lnTo>
                  <a:pt x="1376" y="2577"/>
                </a:lnTo>
                <a:lnTo>
                  <a:pt x="1410" y="2542"/>
                </a:lnTo>
                <a:lnTo>
                  <a:pt x="1445" y="2507"/>
                </a:lnTo>
                <a:lnTo>
                  <a:pt x="1445" y="2542"/>
                </a:lnTo>
                <a:lnTo>
                  <a:pt x="1479" y="2542"/>
                </a:lnTo>
                <a:lnTo>
                  <a:pt x="1479" y="2507"/>
                </a:lnTo>
                <a:lnTo>
                  <a:pt x="1514" y="2507"/>
                </a:lnTo>
                <a:lnTo>
                  <a:pt x="1514" y="2439"/>
                </a:lnTo>
                <a:lnTo>
                  <a:pt x="1548" y="2405"/>
                </a:lnTo>
                <a:lnTo>
                  <a:pt x="1582" y="2405"/>
                </a:lnTo>
                <a:lnTo>
                  <a:pt x="1617" y="2370"/>
                </a:lnTo>
                <a:lnTo>
                  <a:pt x="1651" y="2370"/>
                </a:lnTo>
                <a:lnTo>
                  <a:pt x="1686" y="2370"/>
                </a:lnTo>
                <a:lnTo>
                  <a:pt x="1721" y="2302"/>
                </a:lnTo>
                <a:lnTo>
                  <a:pt x="1686" y="2233"/>
                </a:lnTo>
                <a:lnTo>
                  <a:pt x="1686" y="2164"/>
                </a:lnTo>
                <a:lnTo>
                  <a:pt x="1686" y="2131"/>
                </a:lnTo>
                <a:lnTo>
                  <a:pt x="1651" y="2095"/>
                </a:lnTo>
                <a:lnTo>
                  <a:pt x="1617" y="2061"/>
                </a:lnTo>
                <a:lnTo>
                  <a:pt x="1617" y="2027"/>
                </a:lnTo>
                <a:lnTo>
                  <a:pt x="1617" y="1991"/>
                </a:lnTo>
                <a:lnTo>
                  <a:pt x="1582" y="1924"/>
                </a:lnTo>
                <a:lnTo>
                  <a:pt x="1582" y="1890"/>
                </a:lnTo>
                <a:lnTo>
                  <a:pt x="1548" y="1854"/>
                </a:lnTo>
                <a:lnTo>
                  <a:pt x="1514" y="1854"/>
                </a:lnTo>
                <a:lnTo>
                  <a:pt x="1479" y="1820"/>
                </a:lnTo>
                <a:lnTo>
                  <a:pt x="1445" y="1752"/>
                </a:lnTo>
                <a:lnTo>
                  <a:pt x="1410" y="1683"/>
                </a:lnTo>
                <a:lnTo>
                  <a:pt x="1445" y="1648"/>
                </a:lnTo>
                <a:lnTo>
                  <a:pt x="1445" y="1580"/>
                </a:lnTo>
                <a:lnTo>
                  <a:pt x="1479" y="1546"/>
                </a:lnTo>
                <a:lnTo>
                  <a:pt x="1445" y="1546"/>
                </a:lnTo>
                <a:lnTo>
                  <a:pt x="1376" y="1511"/>
                </a:lnTo>
                <a:lnTo>
                  <a:pt x="1342" y="1546"/>
                </a:lnTo>
                <a:lnTo>
                  <a:pt x="1307" y="1511"/>
                </a:lnTo>
                <a:lnTo>
                  <a:pt x="1272" y="1477"/>
                </a:lnTo>
                <a:lnTo>
                  <a:pt x="1272" y="1443"/>
                </a:lnTo>
                <a:lnTo>
                  <a:pt x="1272" y="1408"/>
                </a:lnTo>
                <a:lnTo>
                  <a:pt x="1272" y="1374"/>
                </a:lnTo>
                <a:lnTo>
                  <a:pt x="1135" y="1546"/>
                </a:lnTo>
                <a:lnTo>
                  <a:pt x="1170" y="1615"/>
                </a:lnTo>
                <a:lnTo>
                  <a:pt x="1170" y="1683"/>
                </a:lnTo>
                <a:lnTo>
                  <a:pt x="1204" y="1683"/>
                </a:lnTo>
                <a:lnTo>
                  <a:pt x="1204" y="1717"/>
                </a:lnTo>
                <a:lnTo>
                  <a:pt x="1238" y="1787"/>
                </a:lnTo>
                <a:lnTo>
                  <a:pt x="1238" y="1854"/>
                </a:lnTo>
                <a:lnTo>
                  <a:pt x="1238" y="1890"/>
                </a:lnTo>
                <a:lnTo>
                  <a:pt x="1238" y="1991"/>
                </a:lnTo>
                <a:lnTo>
                  <a:pt x="1238" y="2095"/>
                </a:lnTo>
                <a:lnTo>
                  <a:pt x="1204" y="2131"/>
                </a:lnTo>
                <a:lnTo>
                  <a:pt x="1204" y="2164"/>
                </a:lnTo>
                <a:lnTo>
                  <a:pt x="1204" y="2198"/>
                </a:lnTo>
                <a:lnTo>
                  <a:pt x="1204" y="2233"/>
                </a:lnTo>
                <a:lnTo>
                  <a:pt x="1170" y="2268"/>
                </a:lnTo>
                <a:lnTo>
                  <a:pt x="1170" y="2302"/>
                </a:lnTo>
                <a:lnTo>
                  <a:pt x="1135" y="2302"/>
                </a:lnTo>
                <a:lnTo>
                  <a:pt x="1066" y="2302"/>
                </a:lnTo>
                <a:lnTo>
                  <a:pt x="1032" y="2268"/>
                </a:lnTo>
                <a:close/>
                <a:moveTo>
                  <a:pt x="1892" y="756"/>
                </a:moveTo>
                <a:lnTo>
                  <a:pt x="1892" y="721"/>
                </a:lnTo>
                <a:lnTo>
                  <a:pt x="1858" y="721"/>
                </a:lnTo>
                <a:lnTo>
                  <a:pt x="1823" y="721"/>
                </a:lnTo>
                <a:lnTo>
                  <a:pt x="1823" y="756"/>
                </a:lnTo>
                <a:lnTo>
                  <a:pt x="1789" y="790"/>
                </a:lnTo>
                <a:lnTo>
                  <a:pt x="1823" y="824"/>
                </a:lnTo>
                <a:lnTo>
                  <a:pt x="1858" y="859"/>
                </a:lnTo>
                <a:lnTo>
                  <a:pt x="1892" y="859"/>
                </a:lnTo>
                <a:lnTo>
                  <a:pt x="1892" y="893"/>
                </a:lnTo>
                <a:lnTo>
                  <a:pt x="1961" y="928"/>
                </a:lnTo>
                <a:lnTo>
                  <a:pt x="1961" y="961"/>
                </a:lnTo>
                <a:lnTo>
                  <a:pt x="1995" y="961"/>
                </a:lnTo>
                <a:lnTo>
                  <a:pt x="2065" y="961"/>
                </a:lnTo>
                <a:lnTo>
                  <a:pt x="2098" y="961"/>
                </a:lnTo>
                <a:lnTo>
                  <a:pt x="2065" y="928"/>
                </a:lnTo>
                <a:lnTo>
                  <a:pt x="2030" y="893"/>
                </a:lnTo>
                <a:lnTo>
                  <a:pt x="1995" y="859"/>
                </a:lnTo>
                <a:lnTo>
                  <a:pt x="1995" y="824"/>
                </a:lnTo>
                <a:lnTo>
                  <a:pt x="1995" y="790"/>
                </a:lnTo>
                <a:lnTo>
                  <a:pt x="1995" y="721"/>
                </a:lnTo>
                <a:lnTo>
                  <a:pt x="1995" y="687"/>
                </a:lnTo>
                <a:lnTo>
                  <a:pt x="1961" y="653"/>
                </a:lnTo>
                <a:lnTo>
                  <a:pt x="1926" y="687"/>
                </a:lnTo>
                <a:lnTo>
                  <a:pt x="1926" y="721"/>
                </a:lnTo>
                <a:lnTo>
                  <a:pt x="1892" y="756"/>
                </a:lnTo>
                <a:close/>
                <a:moveTo>
                  <a:pt x="2305" y="928"/>
                </a:moveTo>
                <a:lnTo>
                  <a:pt x="2271" y="928"/>
                </a:lnTo>
                <a:lnTo>
                  <a:pt x="2271" y="996"/>
                </a:lnTo>
                <a:lnTo>
                  <a:pt x="2202" y="1304"/>
                </a:lnTo>
                <a:lnTo>
                  <a:pt x="2202" y="1340"/>
                </a:lnTo>
                <a:lnTo>
                  <a:pt x="2236" y="1340"/>
                </a:lnTo>
                <a:lnTo>
                  <a:pt x="2271" y="1340"/>
                </a:lnTo>
                <a:lnTo>
                  <a:pt x="2271" y="1304"/>
                </a:lnTo>
                <a:lnTo>
                  <a:pt x="2271" y="1271"/>
                </a:lnTo>
                <a:lnTo>
                  <a:pt x="2271" y="1203"/>
                </a:lnTo>
                <a:lnTo>
                  <a:pt x="2305" y="1167"/>
                </a:lnTo>
                <a:lnTo>
                  <a:pt x="2339" y="1100"/>
                </a:lnTo>
                <a:lnTo>
                  <a:pt x="2339" y="1030"/>
                </a:lnTo>
                <a:lnTo>
                  <a:pt x="2374" y="996"/>
                </a:lnTo>
                <a:lnTo>
                  <a:pt x="2374" y="961"/>
                </a:lnTo>
                <a:lnTo>
                  <a:pt x="2374" y="928"/>
                </a:lnTo>
                <a:lnTo>
                  <a:pt x="2339" y="928"/>
                </a:lnTo>
                <a:lnTo>
                  <a:pt x="2305" y="928"/>
                </a:lnTo>
                <a:close/>
                <a:moveTo>
                  <a:pt x="1995" y="1340"/>
                </a:moveTo>
                <a:lnTo>
                  <a:pt x="1995" y="1374"/>
                </a:lnTo>
                <a:lnTo>
                  <a:pt x="2030" y="1374"/>
                </a:lnTo>
                <a:lnTo>
                  <a:pt x="2065" y="1340"/>
                </a:lnTo>
                <a:lnTo>
                  <a:pt x="2098" y="1304"/>
                </a:lnTo>
                <a:lnTo>
                  <a:pt x="2098" y="1271"/>
                </a:lnTo>
                <a:lnTo>
                  <a:pt x="2098" y="1167"/>
                </a:lnTo>
                <a:lnTo>
                  <a:pt x="2098" y="1133"/>
                </a:lnTo>
                <a:lnTo>
                  <a:pt x="2065" y="1133"/>
                </a:lnTo>
                <a:lnTo>
                  <a:pt x="2065" y="1167"/>
                </a:lnTo>
                <a:lnTo>
                  <a:pt x="2065" y="1203"/>
                </a:lnTo>
                <a:lnTo>
                  <a:pt x="2030" y="1271"/>
                </a:lnTo>
                <a:lnTo>
                  <a:pt x="1995" y="1304"/>
                </a:lnTo>
                <a:lnTo>
                  <a:pt x="1995" y="1340"/>
                </a:lnTo>
                <a:close/>
                <a:moveTo>
                  <a:pt x="1686" y="859"/>
                </a:moveTo>
                <a:lnTo>
                  <a:pt x="1651" y="859"/>
                </a:lnTo>
                <a:lnTo>
                  <a:pt x="1651" y="893"/>
                </a:lnTo>
                <a:lnTo>
                  <a:pt x="1686" y="928"/>
                </a:lnTo>
                <a:lnTo>
                  <a:pt x="1686" y="996"/>
                </a:lnTo>
                <a:lnTo>
                  <a:pt x="1686" y="1065"/>
                </a:lnTo>
                <a:lnTo>
                  <a:pt x="1686" y="1100"/>
                </a:lnTo>
                <a:lnTo>
                  <a:pt x="1651" y="1133"/>
                </a:lnTo>
                <a:lnTo>
                  <a:pt x="1651" y="1167"/>
                </a:lnTo>
                <a:lnTo>
                  <a:pt x="1651" y="1203"/>
                </a:lnTo>
                <a:lnTo>
                  <a:pt x="1617" y="1237"/>
                </a:lnTo>
                <a:lnTo>
                  <a:pt x="1582" y="1271"/>
                </a:lnTo>
                <a:lnTo>
                  <a:pt x="1582" y="1304"/>
                </a:lnTo>
                <a:lnTo>
                  <a:pt x="1582" y="1546"/>
                </a:lnTo>
                <a:lnTo>
                  <a:pt x="1582" y="1580"/>
                </a:lnTo>
                <a:lnTo>
                  <a:pt x="1617" y="1615"/>
                </a:lnTo>
                <a:lnTo>
                  <a:pt x="1617" y="1648"/>
                </a:lnTo>
                <a:lnTo>
                  <a:pt x="1651" y="1683"/>
                </a:lnTo>
                <a:lnTo>
                  <a:pt x="1686" y="1717"/>
                </a:lnTo>
                <a:lnTo>
                  <a:pt x="1686" y="1752"/>
                </a:lnTo>
                <a:lnTo>
                  <a:pt x="1686" y="1787"/>
                </a:lnTo>
                <a:lnTo>
                  <a:pt x="1721" y="1820"/>
                </a:lnTo>
                <a:lnTo>
                  <a:pt x="1754" y="1854"/>
                </a:lnTo>
                <a:lnTo>
                  <a:pt x="1789" y="1890"/>
                </a:lnTo>
                <a:lnTo>
                  <a:pt x="1823" y="1924"/>
                </a:lnTo>
                <a:lnTo>
                  <a:pt x="1823" y="1958"/>
                </a:lnTo>
                <a:lnTo>
                  <a:pt x="1823" y="1991"/>
                </a:lnTo>
                <a:lnTo>
                  <a:pt x="1858" y="1991"/>
                </a:lnTo>
                <a:lnTo>
                  <a:pt x="1892" y="1958"/>
                </a:lnTo>
                <a:lnTo>
                  <a:pt x="1892" y="1924"/>
                </a:lnTo>
                <a:lnTo>
                  <a:pt x="1926" y="1958"/>
                </a:lnTo>
                <a:lnTo>
                  <a:pt x="1961" y="1991"/>
                </a:lnTo>
                <a:lnTo>
                  <a:pt x="1995" y="2027"/>
                </a:lnTo>
                <a:lnTo>
                  <a:pt x="2030" y="2061"/>
                </a:lnTo>
                <a:lnTo>
                  <a:pt x="2030" y="2095"/>
                </a:lnTo>
                <a:lnTo>
                  <a:pt x="2065" y="2131"/>
                </a:lnTo>
                <a:lnTo>
                  <a:pt x="2065" y="2095"/>
                </a:lnTo>
                <a:lnTo>
                  <a:pt x="2098" y="2061"/>
                </a:lnTo>
                <a:lnTo>
                  <a:pt x="2133" y="2061"/>
                </a:lnTo>
                <a:lnTo>
                  <a:pt x="2098" y="1991"/>
                </a:lnTo>
                <a:lnTo>
                  <a:pt x="2065" y="1924"/>
                </a:lnTo>
                <a:lnTo>
                  <a:pt x="2065" y="1890"/>
                </a:lnTo>
                <a:lnTo>
                  <a:pt x="2030" y="1890"/>
                </a:lnTo>
                <a:lnTo>
                  <a:pt x="1995" y="1890"/>
                </a:lnTo>
                <a:lnTo>
                  <a:pt x="1995" y="1854"/>
                </a:lnTo>
                <a:lnTo>
                  <a:pt x="1995" y="1820"/>
                </a:lnTo>
                <a:lnTo>
                  <a:pt x="1961" y="1820"/>
                </a:lnTo>
                <a:lnTo>
                  <a:pt x="1926" y="1787"/>
                </a:lnTo>
                <a:lnTo>
                  <a:pt x="1892" y="1752"/>
                </a:lnTo>
                <a:lnTo>
                  <a:pt x="1858" y="1717"/>
                </a:lnTo>
                <a:lnTo>
                  <a:pt x="1858" y="1683"/>
                </a:lnTo>
                <a:lnTo>
                  <a:pt x="1892" y="1683"/>
                </a:lnTo>
                <a:lnTo>
                  <a:pt x="1926" y="1717"/>
                </a:lnTo>
                <a:lnTo>
                  <a:pt x="1995" y="1717"/>
                </a:lnTo>
                <a:lnTo>
                  <a:pt x="2030" y="1752"/>
                </a:lnTo>
                <a:lnTo>
                  <a:pt x="2065" y="1787"/>
                </a:lnTo>
                <a:lnTo>
                  <a:pt x="2098" y="1787"/>
                </a:lnTo>
                <a:lnTo>
                  <a:pt x="2133" y="1752"/>
                </a:lnTo>
                <a:lnTo>
                  <a:pt x="2133" y="1717"/>
                </a:lnTo>
                <a:lnTo>
                  <a:pt x="2133" y="1648"/>
                </a:lnTo>
                <a:lnTo>
                  <a:pt x="2098" y="1648"/>
                </a:lnTo>
                <a:lnTo>
                  <a:pt x="2065" y="1615"/>
                </a:lnTo>
                <a:lnTo>
                  <a:pt x="2030" y="1615"/>
                </a:lnTo>
                <a:lnTo>
                  <a:pt x="1995" y="1580"/>
                </a:lnTo>
                <a:lnTo>
                  <a:pt x="1995" y="1546"/>
                </a:lnTo>
                <a:lnTo>
                  <a:pt x="1961" y="1546"/>
                </a:lnTo>
                <a:lnTo>
                  <a:pt x="1892" y="1546"/>
                </a:lnTo>
                <a:lnTo>
                  <a:pt x="1858" y="1511"/>
                </a:lnTo>
                <a:lnTo>
                  <a:pt x="1892" y="1477"/>
                </a:lnTo>
                <a:lnTo>
                  <a:pt x="1892" y="1443"/>
                </a:lnTo>
                <a:lnTo>
                  <a:pt x="1892" y="1340"/>
                </a:lnTo>
                <a:lnTo>
                  <a:pt x="1892" y="1271"/>
                </a:lnTo>
                <a:lnTo>
                  <a:pt x="1892" y="1237"/>
                </a:lnTo>
                <a:lnTo>
                  <a:pt x="1858" y="1237"/>
                </a:lnTo>
                <a:lnTo>
                  <a:pt x="1858" y="1271"/>
                </a:lnTo>
                <a:lnTo>
                  <a:pt x="1823" y="1340"/>
                </a:lnTo>
                <a:lnTo>
                  <a:pt x="1789" y="1374"/>
                </a:lnTo>
                <a:lnTo>
                  <a:pt x="1789" y="1408"/>
                </a:lnTo>
                <a:lnTo>
                  <a:pt x="1754" y="1408"/>
                </a:lnTo>
                <a:lnTo>
                  <a:pt x="1789" y="1443"/>
                </a:lnTo>
                <a:lnTo>
                  <a:pt x="1789" y="1477"/>
                </a:lnTo>
                <a:lnTo>
                  <a:pt x="1789" y="1546"/>
                </a:lnTo>
                <a:lnTo>
                  <a:pt x="1754" y="1580"/>
                </a:lnTo>
                <a:lnTo>
                  <a:pt x="1721" y="1546"/>
                </a:lnTo>
                <a:lnTo>
                  <a:pt x="1686" y="1511"/>
                </a:lnTo>
                <a:lnTo>
                  <a:pt x="1686" y="1477"/>
                </a:lnTo>
                <a:lnTo>
                  <a:pt x="1651" y="1374"/>
                </a:lnTo>
                <a:lnTo>
                  <a:pt x="1651" y="1340"/>
                </a:lnTo>
                <a:lnTo>
                  <a:pt x="1686" y="1271"/>
                </a:lnTo>
                <a:lnTo>
                  <a:pt x="1686" y="1237"/>
                </a:lnTo>
                <a:lnTo>
                  <a:pt x="1721" y="1203"/>
                </a:lnTo>
                <a:lnTo>
                  <a:pt x="1754" y="1203"/>
                </a:lnTo>
                <a:lnTo>
                  <a:pt x="1754" y="1167"/>
                </a:lnTo>
                <a:lnTo>
                  <a:pt x="1789" y="1133"/>
                </a:lnTo>
                <a:lnTo>
                  <a:pt x="1789" y="1100"/>
                </a:lnTo>
                <a:lnTo>
                  <a:pt x="1789" y="1065"/>
                </a:lnTo>
                <a:lnTo>
                  <a:pt x="1789" y="996"/>
                </a:lnTo>
                <a:lnTo>
                  <a:pt x="1754" y="961"/>
                </a:lnTo>
                <a:lnTo>
                  <a:pt x="1721" y="928"/>
                </a:lnTo>
                <a:lnTo>
                  <a:pt x="1721" y="893"/>
                </a:lnTo>
                <a:lnTo>
                  <a:pt x="1686" y="859"/>
                </a:lnTo>
                <a:close/>
                <a:moveTo>
                  <a:pt x="3027" y="1615"/>
                </a:moveTo>
                <a:lnTo>
                  <a:pt x="2993" y="1648"/>
                </a:lnTo>
                <a:lnTo>
                  <a:pt x="2993" y="1683"/>
                </a:lnTo>
                <a:lnTo>
                  <a:pt x="2959" y="1683"/>
                </a:lnTo>
                <a:lnTo>
                  <a:pt x="2993" y="1683"/>
                </a:lnTo>
                <a:lnTo>
                  <a:pt x="2993" y="1717"/>
                </a:lnTo>
                <a:lnTo>
                  <a:pt x="3027" y="1752"/>
                </a:lnTo>
                <a:lnTo>
                  <a:pt x="3063" y="1717"/>
                </a:lnTo>
                <a:lnTo>
                  <a:pt x="3063" y="1683"/>
                </a:lnTo>
                <a:lnTo>
                  <a:pt x="3097" y="1648"/>
                </a:lnTo>
                <a:lnTo>
                  <a:pt x="3063" y="1648"/>
                </a:lnTo>
                <a:lnTo>
                  <a:pt x="3063" y="1615"/>
                </a:lnTo>
                <a:lnTo>
                  <a:pt x="3027" y="1615"/>
                </a:lnTo>
                <a:close/>
                <a:moveTo>
                  <a:pt x="2615" y="1615"/>
                </a:moveTo>
                <a:lnTo>
                  <a:pt x="2580" y="1648"/>
                </a:lnTo>
                <a:lnTo>
                  <a:pt x="2580" y="1683"/>
                </a:lnTo>
                <a:lnTo>
                  <a:pt x="2580" y="1717"/>
                </a:lnTo>
                <a:lnTo>
                  <a:pt x="2580" y="1752"/>
                </a:lnTo>
                <a:lnTo>
                  <a:pt x="2615" y="1752"/>
                </a:lnTo>
                <a:lnTo>
                  <a:pt x="2649" y="1752"/>
                </a:lnTo>
                <a:lnTo>
                  <a:pt x="2649" y="1717"/>
                </a:lnTo>
                <a:lnTo>
                  <a:pt x="2649" y="1648"/>
                </a:lnTo>
                <a:lnTo>
                  <a:pt x="2649" y="1615"/>
                </a:lnTo>
                <a:lnTo>
                  <a:pt x="2615" y="1615"/>
                </a:lnTo>
                <a:close/>
                <a:moveTo>
                  <a:pt x="2580" y="1924"/>
                </a:moveTo>
                <a:lnTo>
                  <a:pt x="2546" y="2131"/>
                </a:lnTo>
                <a:lnTo>
                  <a:pt x="2546" y="2164"/>
                </a:lnTo>
                <a:lnTo>
                  <a:pt x="2580" y="2164"/>
                </a:lnTo>
                <a:lnTo>
                  <a:pt x="2580" y="2131"/>
                </a:lnTo>
                <a:lnTo>
                  <a:pt x="2615" y="2131"/>
                </a:lnTo>
                <a:lnTo>
                  <a:pt x="2649" y="2131"/>
                </a:lnTo>
                <a:lnTo>
                  <a:pt x="2649" y="2095"/>
                </a:lnTo>
                <a:lnTo>
                  <a:pt x="2649" y="2061"/>
                </a:lnTo>
                <a:lnTo>
                  <a:pt x="2649" y="2027"/>
                </a:lnTo>
                <a:lnTo>
                  <a:pt x="2649" y="1924"/>
                </a:lnTo>
                <a:lnTo>
                  <a:pt x="2649" y="1890"/>
                </a:lnTo>
                <a:lnTo>
                  <a:pt x="2649" y="1854"/>
                </a:lnTo>
                <a:lnTo>
                  <a:pt x="2615" y="1854"/>
                </a:lnTo>
                <a:lnTo>
                  <a:pt x="2615" y="1890"/>
                </a:lnTo>
                <a:lnTo>
                  <a:pt x="2580" y="1890"/>
                </a:lnTo>
                <a:lnTo>
                  <a:pt x="2580" y="1924"/>
                </a:lnTo>
                <a:close/>
                <a:moveTo>
                  <a:pt x="2442" y="2027"/>
                </a:moveTo>
                <a:lnTo>
                  <a:pt x="2374" y="2131"/>
                </a:lnTo>
                <a:lnTo>
                  <a:pt x="2339" y="2164"/>
                </a:lnTo>
                <a:lnTo>
                  <a:pt x="2339" y="2198"/>
                </a:lnTo>
                <a:lnTo>
                  <a:pt x="2305" y="2198"/>
                </a:lnTo>
                <a:lnTo>
                  <a:pt x="2271" y="2233"/>
                </a:lnTo>
                <a:lnTo>
                  <a:pt x="2236" y="2233"/>
                </a:lnTo>
                <a:lnTo>
                  <a:pt x="2271" y="2268"/>
                </a:lnTo>
                <a:lnTo>
                  <a:pt x="2271" y="2302"/>
                </a:lnTo>
                <a:lnTo>
                  <a:pt x="2305" y="2335"/>
                </a:lnTo>
                <a:lnTo>
                  <a:pt x="2339" y="2335"/>
                </a:lnTo>
                <a:lnTo>
                  <a:pt x="2339" y="2302"/>
                </a:lnTo>
                <a:lnTo>
                  <a:pt x="2339" y="2268"/>
                </a:lnTo>
                <a:lnTo>
                  <a:pt x="2374" y="2198"/>
                </a:lnTo>
                <a:lnTo>
                  <a:pt x="2409" y="2164"/>
                </a:lnTo>
                <a:lnTo>
                  <a:pt x="2442" y="2131"/>
                </a:lnTo>
                <a:lnTo>
                  <a:pt x="2442" y="2095"/>
                </a:lnTo>
                <a:lnTo>
                  <a:pt x="2442" y="2061"/>
                </a:lnTo>
                <a:lnTo>
                  <a:pt x="2442" y="2027"/>
                </a:lnTo>
                <a:close/>
                <a:moveTo>
                  <a:pt x="2202" y="2405"/>
                </a:moveTo>
                <a:lnTo>
                  <a:pt x="2168" y="2439"/>
                </a:lnTo>
                <a:lnTo>
                  <a:pt x="2133" y="2439"/>
                </a:lnTo>
                <a:lnTo>
                  <a:pt x="2133" y="2474"/>
                </a:lnTo>
                <a:lnTo>
                  <a:pt x="2133" y="2507"/>
                </a:lnTo>
                <a:lnTo>
                  <a:pt x="2133" y="2542"/>
                </a:lnTo>
                <a:lnTo>
                  <a:pt x="2133" y="2577"/>
                </a:lnTo>
                <a:lnTo>
                  <a:pt x="2133" y="2542"/>
                </a:lnTo>
                <a:lnTo>
                  <a:pt x="2168" y="2542"/>
                </a:lnTo>
                <a:lnTo>
                  <a:pt x="2202" y="2507"/>
                </a:lnTo>
                <a:lnTo>
                  <a:pt x="2202" y="2474"/>
                </a:lnTo>
                <a:lnTo>
                  <a:pt x="2236" y="2439"/>
                </a:lnTo>
                <a:lnTo>
                  <a:pt x="2236" y="2405"/>
                </a:lnTo>
                <a:lnTo>
                  <a:pt x="2202" y="2405"/>
                </a:lnTo>
                <a:close/>
                <a:moveTo>
                  <a:pt x="2030" y="2611"/>
                </a:moveTo>
                <a:lnTo>
                  <a:pt x="1995" y="2645"/>
                </a:lnTo>
                <a:lnTo>
                  <a:pt x="1961" y="2679"/>
                </a:lnTo>
                <a:lnTo>
                  <a:pt x="1995" y="2679"/>
                </a:lnTo>
                <a:lnTo>
                  <a:pt x="1995" y="2714"/>
                </a:lnTo>
                <a:lnTo>
                  <a:pt x="2030" y="2714"/>
                </a:lnTo>
                <a:lnTo>
                  <a:pt x="2030" y="2679"/>
                </a:lnTo>
                <a:lnTo>
                  <a:pt x="2065" y="2645"/>
                </a:lnTo>
                <a:lnTo>
                  <a:pt x="2030" y="2611"/>
                </a:lnTo>
                <a:close/>
                <a:moveTo>
                  <a:pt x="1789" y="2782"/>
                </a:moveTo>
                <a:lnTo>
                  <a:pt x="1754" y="2818"/>
                </a:lnTo>
                <a:lnTo>
                  <a:pt x="1686" y="2851"/>
                </a:lnTo>
                <a:lnTo>
                  <a:pt x="1651" y="2920"/>
                </a:lnTo>
                <a:lnTo>
                  <a:pt x="1617" y="2955"/>
                </a:lnTo>
                <a:lnTo>
                  <a:pt x="1617" y="2989"/>
                </a:lnTo>
                <a:lnTo>
                  <a:pt x="1617" y="3022"/>
                </a:lnTo>
                <a:lnTo>
                  <a:pt x="1582" y="3057"/>
                </a:lnTo>
                <a:lnTo>
                  <a:pt x="1548" y="3092"/>
                </a:lnTo>
                <a:lnTo>
                  <a:pt x="1514" y="3126"/>
                </a:lnTo>
                <a:lnTo>
                  <a:pt x="1445" y="3092"/>
                </a:lnTo>
                <a:lnTo>
                  <a:pt x="1445" y="3126"/>
                </a:lnTo>
                <a:lnTo>
                  <a:pt x="1410" y="3126"/>
                </a:lnTo>
                <a:lnTo>
                  <a:pt x="1376" y="3161"/>
                </a:lnTo>
                <a:lnTo>
                  <a:pt x="1342" y="3194"/>
                </a:lnTo>
                <a:lnTo>
                  <a:pt x="1307" y="3229"/>
                </a:lnTo>
                <a:lnTo>
                  <a:pt x="1342" y="3264"/>
                </a:lnTo>
                <a:lnTo>
                  <a:pt x="1342" y="3332"/>
                </a:lnTo>
                <a:lnTo>
                  <a:pt x="1376" y="3298"/>
                </a:lnTo>
                <a:lnTo>
                  <a:pt x="1445" y="3264"/>
                </a:lnTo>
                <a:lnTo>
                  <a:pt x="1479" y="3298"/>
                </a:lnTo>
                <a:lnTo>
                  <a:pt x="1514" y="3264"/>
                </a:lnTo>
                <a:lnTo>
                  <a:pt x="1548" y="3229"/>
                </a:lnTo>
                <a:lnTo>
                  <a:pt x="1582" y="3161"/>
                </a:lnTo>
                <a:lnTo>
                  <a:pt x="1617" y="3161"/>
                </a:lnTo>
                <a:lnTo>
                  <a:pt x="1686" y="3092"/>
                </a:lnTo>
                <a:lnTo>
                  <a:pt x="1721" y="3057"/>
                </a:lnTo>
                <a:lnTo>
                  <a:pt x="1754" y="2989"/>
                </a:lnTo>
                <a:lnTo>
                  <a:pt x="1823" y="2955"/>
                </a:lnTo>
                <a:lnTo>
                  <a:pt x="1823" y="2920"/>
                </a:lnTo>
                <a:lnTo>
                  <a:pt x="1858" y="2920"/>
                </a:lnTo>
                <a:lnTo>
                  <a:pt x="1858" y="2885"/>
                </a:lnTo>
                <a:lnTo>
                  <a:pt x="1892" y="2851"/>
                </a:lnTo>
                <a:lnTo>
                  <a:pt x="1926" y="2782"/>
                </a:lnTo>
                <a:lnTo>
                  <a:pt x="1892" y="2782"/>
                </a:lnTo>
                <a:lnTo>
                  <a:pt x="1858" y="2818"/>
                </a:lnTo>
                <a:lnTo>
                  <a:pt x="1823" y="2818"/>
                </a:lnTo>
                <a:lnTo>
                  <a:pt x="1789" y="2782"/>
                </a:lnTo>
                <a:close/>
                <a:moveTo>
                  <a:pt x="1272" y="2818"/>
                </a:moveTo>
                <a:lnTo>
                  <a:pt x="1238" y="2818"/>
                </a:lnTo>
                <a:lnTo>
                  <a:pt x="1204" y="2851"/>
                </a:lnTo>
                <a:lnTo>
                  <a:pt x="1238" y="2885"/>
                </a:lnTo>
                <a:lnTo>
                  <a:pt x="1307" y="2885"/>
                </a:lnTo>
                <a:lnTo>
                  <a:pt x="1272" y="2851"/>
                </a:lnTo>
                <a:lnTo>
                  <a:pt x="1272" y="2818"/>
                </a:lnTo>
                <a:close/>
                <a:moveTo>
                  <a:pt x="1101" y="2851"/>
                </a:moveTo>
                <a:lnTo>
                  <a:pt x="1066" y="2885"/>
                </a:lnTo>
                <a:lnTo>
                  <a:pt x="1032" y="2885"/>
                </a:lnTo>
                <a:lnTo>
                  <a:pt x="998" y="2920"/>
                </a:lnTo>
                <a:lnTo>
                  <a:pt x="1032" y="2955"/>
                </a:lnTo>
                <a:lnTo>
                  <a:pt x="1101" y="2955"/>
                </a:lnTo>
                <a:lnTo>
                  <a:pt x="1135" y="2920"/>
                </a:lnTo>
                <a:lnTo>
                  <a:pt x="1170" y="2920"/>
                </a:lnTo>
                <a:lnTo>
                  <a:pt x="1170" y="2885"/>
                </a:lnTo>
                <a:lnTo>
                  <a:pt x="1135" y="2885"/>
                </a:lnTo>
                <a:lnTo>
                  <a:pt x="1101" y="2885"/>
                </a:lnTo>
                <a:lnTo>
                  <a:pt x="1101" y="2851"/>
                </a:lnTo>
                <a:close/>
                <a:moveTo>
                  <a:pt x="377" y="3057"/>
                </a:moveTo>
                <a:lnTo>
                  <a:pt x="344" y="3057"/>
                </a:lnTo>
                <a:lnTo>
                  <a:pt x="274" y="3057"/>
                </a:lnTo>
                <a:lnTo>
                  <a:pt x="240" y="3057"/>
                </a:lnTo>
                <a:lnTo>
                  <a:pt x="206" y="3057"/>
                </a:lnTo>
                <a:lnTo>
                  <a:pt x="137" y="3057"/>
                </a:lnTo>
                <a:lnTo>
                  <a:pt x="103" y="3092"/>
                </a:lnTo>
                <a:lnTo>
                  <a:pt x="69" y="3092"/>
                </a:lnTo>
                <a:lnTo>
                  <a:pt x="69" y="3126"/>
                </a:lnTo>
                <a:lnTo>
                  <a:pt x="33" y="3126"/>
                </a:lnTo>
                <a:lnTo>
                  <a:pt x="0" y="3161"/>
                </a:lnTo>
                <a:lnTo>
                  <a:pt x="0" y="3194"/>
                </a:lnTo>
                <a:lnTo>
                  <a:pt x="33" y="3229"/>
                </a:lnTo>
                <a:lnTo>
                  <a:pt x="69" y="3229"/>
                </a:lnTo>
                <a:lnTo>
                  <a:pt x="137" y="3229"/>
                </a:lnTo>
                <a:lnTo>
                  <a:pt x="172" y="3229"/>
                </a:lnTo>
                <a:lnTo>
                  <a:pt x="240" y="3229"/>
                </a:lnTo>
                <a:lnTo>
                  <a:pt x="274" y="3229"/>
                </a:lnTo>
                <a:lnTo>
                  <a:pt x="310" y="3264"/>
                </a:lnTo>
                <a:lnTo>
                  <a:pt x="344" y="3264"/>
                </a:lnTo>
                <a:lnTo>
                  <a:pt x="377" y="3264"/>
                </a:lnTo>
                <a:lnTo>
                  <a:pt x="413" y="3298"/>
                </a:lnTo>
                <a:lnTo>
                  <a:pt x="447" y="3298"/>
                </a:lnTo>
                <a:lnTo>
                  <a:pt x="481" y="3332"/>
                </a:lnTo>
                <a:lnTo>
                  <a:pt x="516" y="3298"/>
                </a:lnTo>
                <a:lnTo>
                  <a:pt x="550" y="3298"/>
                </a:lnTo>
                <a:lnTo>
                  <a:pt x="619" y="3298"/>
                </a:lnTo>
                <a:lnTo>
                  <a:pt x="654" y="3332"/>
                </a:lnTo>
                <a:lnTo>
                  <a:pt x="688" y="3366"/>
                </a:lnTo>
                <a:lnTo>
                  <a:pt x="757" y="3366"/>
                </a:lnTo>
                <a:lnTo>
                  <a:pt x="1032" y="3332"/>
                </a:lnTo>
                <a:lnTo>
                  <a:pt x="1101" y="3332"/>
                </a:lnTo>
                <a:lnTo>
                  <a:pt x="1170" y="3366"/>
                </a:lnTo>
                <a:lnTo>
                  <a:pt x="1170" y="3332"/>
                </a:lnTo>
                <a:lnTo>
                  <a:pt x="1204" y="3332"/>
                </a:lnTo>
                <a:lnTo>
                  <a:pt x="1204" y="3298"/>
                </a:lnTo>
                <a:lnTo>
                  <a:pt x="1238" y="3264"/>
                </a:lnTo>
                <a:lnTo>
                  <a:pt x="1238" y="3194"/>
                </a:lnTo>
                <a:lnTo>
                  <a:pt x="1204" y="3161"/>
                </a:lnTo>
                <a:lnTo>
                  <a:pt x="1170" y="3092"/>
                </a:lnTo>
                <a:lnTo>
                  <a:pt x="1135" y="3022"/>
                </a:lnTo>
                <a:lnTo>
                  <a:pt x="1135" y="2989"/>
                </a:lnTo>
                <a:lnTo>
                  <a:pt x="1101" y="2989"/>
                </a:lnTo>
                <a:lnTo>
                  <a:pt x="998" y="2989"/>
                </a:lnTo>
                <a:lnTo>
                  <a:pt x="860" y="2989"/>
                </a:lnTo>
                <a:lnTo>
                  <a:pt x="791" y="3022"/>
                </a:lnTo>
                <a:lnTo>
                  <a:pt x="757" y="2989"/>
                </a:lnTo>
                <a:lnTo>
                  <a:pt x="688" y="2955"/>
                </a:lnTo>
                <a:lnTo>
                  <a:pt x="654" y="2955"/>
                </a:lnTo>
                <a:lnTo>
                  <a:pt x="619" y="2955"/>
                </a:lnTo>
                <a:lnTo>
                  <a:pt x="584" y="2989"/>
                </a:lnTo>
                <a:lnTo>
                  <a:pt x="550" y="2989"/>
                </a:lnTo>
                <a:lnTo>
                  <a:pt x="447" y="3022"/>
                </a:lnTo>
                <a:lnTo>
                  <a:pt x="413" y="3022"/>
                </a:lnTo>
                <a:lnTo>
                  <a:pt x="377" y="3057"/>
                </a:lnTo>
                <a:close/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3" name="Freeform 363"/>
          <p:cNvSpPr>
            <a:spLocks noChangeArrowheads="1"/>
          </p:cNvSpPr>
          <p:nvPr/>
        </p:nvSpPr>
        <p:spPr bwMode="auto">
          <a:xfrm>
            <a:off x="6951617" y="2139910"/>
            <a:ext cx="446871" cy="375255"/>
          </a:xfrm>
          <a:custGeom>
            <a:avLst/>
            <a:gdLst>
              <a:gd name="T0" fmla="*/ 187 w 1344"/>
              <a:gd name="T1" fmla="*/ 124 h 1237"/>
              <a:gd name="T2" fmla="*/ 202 w 1344"/>
              <a:gd name="T3" fmla="*/ 124 h 1237"/>
              <a:gd name="T4" fmla="*/ 187 w 1344"/>
              <a:gd name="T5" fmla="*/ 109 h 1237"/>
              <a:gd name="T6" fmla="*/ 156 w 1344"/>
              <a:gd name="T7" fmla="*/ 101 h 1237"/>
              <a:gd name="T8" fmla="*/ 164 w 1344"/>
              <a:gd name="T9" fmla="*/ 124 h 1237"/>
              <a:gd name="T10" fmla="*/ 171 w 1344"/>
              <a:gd name="T11" fmla="*/ 109 h 1237"/>
              <a:gd name="T12" fmla="*/ 164 w 1344"/>
              <a:gd name="T13" fmla="*/ 93 h 1237"/>
              <a:gd name="T14" fmla="*/ 164 w 1344"/>
              <a:gd name="T15" fmla="*/ 70 h 1237"/>
              <a:gd name="T16" fmla="*/ 195 w 1344"/>
              <a:gd name="T17" fmla="*/ 78 h 1237"/>
              <a:gd name="T18" fmla="*/ 187 w 1344"/>
              <a:gd name="T19" fmla="*/ 62 h 1237"/>
              <a:gd name="T20" fmla="*/ 101 w 1344"/>
              <a:gd name="T21" fmla="*/ 124 h 1237"/>
              <a:gd name="T22" fmla="*/ 133 w 1344"/>
              <a:gd name="T23" fmla="*/ 117 h 1237"/>
              <a:gd name="T24" fmla="*/ 117 w 1344"/>
              <a:gd name="T25" fmla="*/ 101 h 1237"/>
              <a:gd name="T26" fmla="*/ 94 w 1344"/>
              <a:gd name="T27" fmla="*/ 117 h 1237"/>
              <a:gd name="T28" fmla="*/ 16 w 1344"/>
              <a:gd name="T29" fmla="*/ 54 h 1237"/>
              <a:gd name="T30" fmla="*/ 31 w 1344"/>
              <a:gd name="T31" fmla="*/ 70 h 1237"/>
              <a:gd name="T32" fmla="*/ 47 w 1344"/>
              <a:gd name="T33" fmla="*/ 93 h 1237"/>
              <a:gd name="T34" fmla="*/ 70 w 1344"/>
              <a:gd name="T35" fmla="*/ 101 h 1237"/>
              <a:gd name="T36" fmla="*/ 86 w 1344"/>
              <a:gd name="T37" fmla="*/ 101 h 1237"/>
              <a:gd name="T38" fmla="*/ 109 w 1344"/>
              <a:gd name="T39" fmla="*/ 93 h 1237"/>
              <a:gd name="T40" fmla="*/ 125 w 1344"/>
              <a:gd name="T41" fmla="*/ 78 h 1237"/>
              <a:gd name="T42" fmla="*/ 140 w 1344"/>
              <a:gd name="T43" fmla="*/ 62 h 1237"/>
              <a:gd name="T44" fmla="*/ 140 w 1344"/>
              <a:gd name="T45" fmla="*/ 54 h 1237"/>
              <a:gd name="T46" fmla="*/ 117 w 1344"/>
              <a:gd name="T47" fmla="*/ 47 h 1237"/>
              <a:gd name="T48" fmla="*/ 109 w 1344"/>
              <a:gd name="T49" fmla="*/ 62 h 1237"/>
              <a:gd name="T50" fmla="*/ 78 w 1344"/>
              <a:gd name="T51" fmla="*/ 62 h 1237"/>
              <a:gd name="T52" fmla="*/ 70 w 1344"/>
              <a:gd name="T53" fmla="*/ 47 h 1237"/>
              <a:gd name="T54" fmla="*/ 62 w 1344"/>
              <a:gd name="T55" fmla="*/ 23 h 1237"/>
              <a:gd name="T56" fmla="*/ 31 w 1344"/>
              <a:gd name="T57" fmla="*/ 7 h 1237"/>
              <a:gd name="T58" fmla="*/ 16 w 1344"/>
              <a:gd name="T59" fmla="*/ 16 h 1237"/>
              <a:gd name="T60" fmla="*/ 0 w 1344"/>
              <a:gd name="T61" fmla="*/ 31 h 1237"/>
              <a:gd name="T62" fmla="*/ 140 w 1344"/>
              <a:gd name="T63" fmla="*/ 179 h 1237"/>
              <a:gd name="T64" fmla="*/ 148 w 1344"/>
              <a:gd name="T65" fmla="*/ 194 h 1237"/>
              <a:gd name="T66" fmla="*/ 164 w 1344"/>
              <a:gd name="T67" fmla="*/ 249 h 1237"/>
              <a:gd name="T68" fmla="*/ 171 w 1344"/>
              <a:gd name="T69" fmla="*/ 272 h 1237"/>
              <a:gd name="T70" fmla="*/ 179 w 1344"/>
              <a:gd name="T71" fmla="*/ 264 h 1237"/>
              <a:gd name="T72" fmla="*/ 171 w 1344"/>
              <a:gd name="T73" fmla="*/ 225 h 1237"/>
              <a:gd name="T74" fmla="*/ 156 w 1344"/>
              <a:gd name="T75" fmla="*/ 187 h 1237"/>
              <a:gd name="T76" fmla="*/ 226 w 1344"/>
              <a:gd name="T77" fmla="*/ 70 h 1237"/>
              <a:gd name="T78" fmla="*/ 210 w 1344"/>
              <a:gd name="T79" fmla="*/ 85 h 1237"/>
              <a:gd name="T80" fmla="*/ 226 w 1344"/>
              <a:gd name="T81" fmla="*/ 101 h 1237"/>
              <a:gd name="T82" fmla="*/ 226 w 1344"/>
              <a:gd name="T83" fmla="*/ 124 h 1237"/>
              <a:gd name="T84" fmla="*/ 218 w 1344"/>
              <a:gd name="T85" fmla="*/ 140 h 1237"/>
              <a:gd name="T86" fmla="*/ 210 w 1344"/>
              <a:gd name="T87" fmla="*/ 156 h 1237"/>
              <a:gd name="T88" fmla="*/ 218 w 1344"/>
              <a:gd name="T89" fmla="*/ 187 h 1237"/>
              <a:gd name="T90" fmla="*/ 234 w 1344"/>
              <a:gd name="T91" fmla="*/ 187 h 1237"/>
              <a:gd name="T92" fmla="*/ 241 w 1344"/>
              <a:gd name="T93" fmla="*/ 163 h 1237"/>
              <a:gd name="T94" fmla="*/ 257 w 1344"/>
              <a:gd name="T95" fmla="*/ 171 h 1237"/>
              <a:gd name="T96" fmla="*/ 280 w 1344"/>
              <a:gd name="T97" fmla="*/ 179 h 1237"/>
              <a:gd name="T98" fmla="*/ 296 w 1344"/>
              <a:gd name="T99" fmla="*/ 163 h 1237"/>
              <a:gd name="T100" fmla="*/ 296 w 1344"/>
              <a:gd name="T101" fmla="*/ 148 h 1237"/>
              <a:gd name="T102" fmla="*/ 280 w 1344"/>
              <a:gd name="T103" fmla="*/ 148 h 1237"/>
              <a:gd name="T104" fmla="*/ 265 w 1344"/>
              <a:gd name="T105" fmla="*/ 132 h 1237"/>
              <a:gd name="T106" fmla="*/ 280 w 1344"/>
              <a:gd name="T107" fmla="*/ 117 h 1237"/>
              <a:gd name="T108" fmla="*/ 265 w 1344"/>
              <a:gd name="T109" fmla="*/ 93 h 1237"/>
              <a:gd name="T110" fmla="*/ 241 w 1344"/>
              <a:gd name="T111" fmla="*/ 85 h 12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344" h="1237">
                <a:moveTo>
                  <a:pt x="827" y="481"/>
                </a:moveTo>
                <a:lnTo>
                  <a:pt x="827" y="516"/>
                </a:lnTo>
                <a:lnTo>
                  <a:pt x="827" y="549"/>
                </a:lnTo>
                <a:lnTo>
                  <a:pt x="827" y="583"/>
                </a:lnTo>
                <a:lnTo>
                  <a:pt x="895" y="583"/>
                </a:lnTo>
                <a:lnTo>
                  <a:pt x="895" y="549"/>
                </a:lnTo>
                <a:lnTo>
                  <a:pt x="930" y="549"/>
                </a:lnTo>
                <a:lnTo>
                  <a:pt x="895" y="516"/>
                </a:lnTo>
                <a:lnTo>
                  <a:pt x="827" y="481"/>
                </a:lnTo>
                <a:close/>
                <a:moveTo>
                  <a:pt x="723" y="412"/>
                </a:moveTo>
                <a:lnTo>
                  <a:pt x="723" y="446"/>
                </a:lnTo>
                <a:lnTo>
                  <a:pt x="688" y="446"/>
                </a:lnTo>
                <a:lnTo>
                  <a:pt x="688" y="481"/>
                </a:lnTo>
                <a:lnTo>
                  <a:pt x="688" y="516"/>
                </a:lnTo>
                <a:lnTo>
                  <a:pt x="723" y="549"/>
                </a:lnTo>
                <a:lnTo>
                  <a:pt x="758" y="549"/>
                </a:lnTo>
                <a:lnTo>
                  <a:pt x="758" y="516"/>
                </a:lnTo>
                <a:lnTo>
                  <a:pt x="758" y="481"/>
                </a:lnTo>
                <a:lnTo>
                  <a:pt x="758" y="446"/>
                </a:lnTo>
                <a:lnTo>
                  <a:pt x="723" y="446"/>
                </a:lnTo>
                <a:lnTo>
                  <a:pt x="723" y="412"/>
                </a:lnTo>
                <a:close/>
                <a:moveTo>
                  <a:pt x="792" y="274"/>
                </a:moveTo>
                <a:lnTo>
                  <a:pt x="723" y="274"/>
                </a:lnTo>
                <a:lnTo>
                  <a:pt x="723" y="309"/>
                </a:lnTo>
                <a:lnTo>
                  <a:pt x="758" y="344"/>
                </a:lnTo>
                <a:lnTo>
                  <a:pt x="792" y="344"/>
                </a:lnTo>
                <a:lnTo>
                  <a:pt x="860" y="344"/>
                </a:lnTo>
                <a:lnTo>
                  <a:pt x="860" y="309"/>
                </a:lnTo>
                <a:lnTo>
                  <a:pt x="860" y="274"/>
                </a:lnTo>
                <a:lnTo>
                  <a:pt x="827" y="274"/>
                </a:lnTo>
                <a:lnTo>
                  <a:pt x="792" y="274"/>
                </a:lnTo>
                <a:close/>
                <a:moveTo>
                  <a:pt x="414" y="516"/>
                </a:moveTo>
                <a:lnTo>
                  <a:pt x="448" y="549"/>
                </a:lnTo>
                <a:lnTo>
                  <a:pt x="483" y="549"/>
                </a:lnTo>
                <a:lnTo>
                  <a:pt x="551" y="549"/>
                </a:lnTo>
                <a:lnTo>
                  <a:pt x="586" y="516"/>
                </a:lnTo>
                <a:lnTo>
                  <a:pt x="551" y="481"/>
                </a:lnTo>
                <a:lnTo>
                  <a:pt x="551" y="446"/>
                </a:lnTo>
                <a:lnTo>
                  <a:pt x="516" y="446"/>
                </a:lnTo>
                <a:lnTo>
                  <a:pt x="483" y="481"/>
                </a:lnTo>
                <a:lnTo>
                  <a:pt x="448" y="516"/>
                </a:lnTo>
                <a:lnTo>
                  <a:pt x="414" y="516"/>
                </a:lnTo>
                <a:close/>
                <a:moveTo>
                  <a:pt x="0" y="172"/>
                </a:moveTo>
                <a:lnTo>
                  <a:pt x="35" y="206"/>
                </a:lnTo>
                <a:lnTo>
                  <a:pt x="70" y="240"/>
                </a:lnTo>
                <a:lnTo>
                  <a:pt x="104" y="274"/>
                </a:lnTo>
                <a:lnTo>
                  <a:pt x="138" y="274"/>
                </a:lnTo>
                <a:lnTo>
                  <a:pt x="138" y="309"/>
                </a:lnTo>
                <a:lnTo>
                  <a:pt x="104" y="344"/>
                </a:lnTo>
                <a:lnTo>
                  <a:pt x="138" y="377"/>
                </a:lnTo>
                <a:lnTo>
                  <a:pt x="207" y="412"/>
                </a:lnTo>
                <a:lnTo>
                  <a:pt x="241" y="446"/>
                </a:lnTo>
                <a:lnTo>
                  <a:pt x="276" y="446"/>
                </a:lnTo>
                <a:lnTo>
                  <a:pt x="311" y="446"/>
                </a:lnTo>
                <a:lnTo>
                  <a:pt x="311" y="412"/>
                </a:lnTo>
                <a:lnTo>
                  <a:pt x="344" y="412"/>
                </a:lnTo>
                <a:lnTo>
                  <a:pt x="379" y="446"/>
                </a:lnTo>
                <a:lnTo>
                  <a:pt x="448" y="446"/>
                </a:lnTo>
                <a:lnTo>
                  <a:pt x="483" y="446"/>
                </a:lnTo>
                <a:lnTo>
                  <a:pt x="483" y="412"/>
                </a:lnTo>
                <a:lnTo>
                  <a:pt x="516" y="377"/>
                </a:lnTo>
                <a:lnTo>
                  <a:pt x="551" y="377"/>
                </a:lnTo>
                <a:lnTo>
                  <a:pt x="551" y="344"/>
                </a:lnTo>
                <a:lnTo>
                  <a:pt x="551" y="309"/>
                </a:lnTo>
                <a:lnTo>
                  <a:pt x="586" y="309"/>
                </a:lnTo>
                <a:lnTo>
                  <a:pt x="620" y="274"/>
                </a:lnTo>
                <a:lnTo>
                  <a:pt x="655" y="274"/>
                </a:lnTo>
                <a:lnTo>
                  <a:pt x="655" y="240"/>
                </a:lnTo>
                <a:lnTo>
                  <a:pt x="620" y="240"/>
                </a:lnTo>
                <a:lnTo>
                  <a:pt x="586" y="206"/>
                </a:lnTo>
                <a:lnTo>
                  <a:pt x="551" y="206"/>
                </a:lnTo>
                <a:lnTo>
                  <a:pt x="516" y="206"/>
                </a:lnTo>
                <a:lnTo>
                  <a:pt x="516" y="240"/>
                </a:lnTo>
                <a:lnTo>
                  <a:pt x="516" y="274"/>
                </a:lnTo>
                <a:lnTo>
                  <a:pt x="483" y="274"/>
                </a:lnTo>
                <a:lnTo>
                  <a:pt x="448" y="274"/>
                </a:lnTo>
                <a:lnTo>
                  <a:pt x="379" y="274"/>
                </a:lnTo>
                <a:lnTo>
                  <a:pt x="344" y="274"/>
                </a:lnTo>
                <a:lnTo>
                  <a:pt x="344" y="240"/>
                </a:lnTo>
                <a:lnTo>
                  <a:pt x="311" y="240"/>
                </a:lnTo>
                <a:lnTo>
                  <a:pt x="311" y="206"/>
                </a:lnTo>
                <a:lnTo>
                  <a:pt x="311" y="172"/>
                </a:lnTo>
                <a:lnTo>
                  <a:pt x="311" y="137"/>
                </a:lnTo>
                <a:lnTo>
                  <a:pt x="276" y="103"/>
                </a:lnTo>
                <a:lnTo>
                  <a:pt x="276" y="69"/>
                </a:lnTo>
                <a:lnTo>
                  <a:pt x="241" y="69"/>
                </a:lnTo>
                <a:lnTo>
                  <a:pt x="138" y="33"/>
                </a:lnTo>
                <a:lnTo>
                  <a:pt x="104" y="0"/>
                </a:lnTo>
                <a:lnTo>
                  <a:pt x="104" y="33"/>
                </a:lnTo>
                <a:lnTo>
                  <a:pt x="70" y="69"/>
                </a:lnTo>
                <a:lnTo>
                  <a:pt x="35" y="103"/>
                </a:lnTo>
                <a:lnTo>
                  <a:pt x="0" y="103"/>
                </a:lnTo>
                <a:lnTo>
                  <a:pt x="0" y="137"/>
                </a:lnTo>
                <a:lnTo>
                  <a:pt x="0" y="172"/>
                </a:lnTo>
                <a:close/>
                <a:moveTo>
                  <a:pt x="655" y="790"/>
                </a:moveTo>
                <a:lnTo>
                  <a:pt x="620" y="790"/>
                </a:lnTo>
                <a:lnTo>
                  <a:pt x="586" y="790"/>
                </a:lnTo>
                <a:lnTo>
                  <a:pt x="620" y="824"/>
                </a:lnTo>
                <a:lnTo>
                  <a:pt x="655" y="859"/>
                </a:lnTo>
                <a:lnTo>
                  <a:pt x="655" y="927"/>
                </a:lnTo>
                <a:lnTo>
                  <a:pt x="688" y="996"/>
                </a:lnTo>
                <a:lnTo>
                  <a:pt x="723" y="1099"/>
                </a:lnTo>
                <a:lnTo>
                  <a:pt x="723" y="1133"/>
                </a:lnTo>
                <a:lnTo>
                  <a:pt x="758" y="1168"/>
                </a:lnTo>
                <a:lnTo>
                  <a:pt x="758" y="1203"/>
                </a:lnTo>
                <a:lnTo>
                  <a:pt x="792" y="1236"/>
                </a:lnTo>
                <a:lnTo>
                  <a:pt x="792" y="1203"/>
                </a:lnTo>
                <a:lnTo>
                  <a:pt x="792" y="1168"/>
                </a:lnTo>
                <a:lnTo>
                  <a:pt x="792" y="1099"/>
                </a:lnTo>
                <a:lnTo>
                  <a:pt x="792" y="1031"/>
                </a:lnTo>
                <a:lnTo>
                  <a:pt x="758" y="996"/>
                </a:lnTo>
                <a:lnTo>
                  <a:pt x="723" y="927"/>
                </a:lnTo>
                <a:lnTo>
                  <a:pt x="723" y="859"/>
                </a:lnTo>
                <a:lnTo>
                  <a:pt x="688" y="824"/>
                </a:lnTo>
                <a:lnTo>
                  <a:pt x="655" y="790"/>
                </a:lnTo>
                <a:close/>
                <a:moveTo>
                  <a:pt x="1067" y="344"/>
                </a:moveTo>
                <a:lnTo>
                  <a:pt x="999" y="309"/>
                </a:lnTo>
                <a:lnTo>
                  <a:pt x="964" y="344"/>
                </a:lnTo>
                <a:lnTo>
                  <a:pt x="930" y="344"/>
                </a:lnTo>
                <a:lnTo>
                  <a:pt x="930" y="377"/>
                </a:lnTo>
                <a:lnTo>
                  <a:pt x="930" y="412"/>
                </a:lnTo>
                <a:lnTo>
                  <a:pt x="964" y="412"/>
                </a:lnTo>
                <a:lnTo>
                  <a:pt x="999" y="446"/>
                </a:lnTo>
                <a:lnTo>
                  <a:pt x="999" y="481"/>
                </a:lnTo>
                <a:lnTo>
                  <a:pt x="999" y="516"/>
                </a:lnTo>
                <a:lnTo>
                  <a:pt x="999" y="549"/>
                </a:lnTo>
                <a:lnTo>
                  <a:pt x="999" y="583"/>
                </a:lnTo>
                <a:lnTo>
                  <a:pt x="999" y="618"/>
                </a:lnTo>
                <a:lnTo>
                  <a:pt x="964" y="618"/>
                </a:lnTo>
                <a:lnTo>
                  <a:pt x="930" y="618"/>
                </a:lnTo>
                <a:lnTo>
                  <a:pt x="930" y="653"/>
                </a:lnTo>
                <a:lnTo>
                  <a:pt x="930" y="687"/>
                </a:lnTo>
                <a:lnTo>
                  <a:pt x="930" y="790"/>
                </a:lnTo>
                <a:lnTo>
                  <a:pt x="964" y="790"/>
                </a:lnTo>
                <a:lnTo>
                  <a:pt x="964" y="824"/>
                </a:lnTo>
                <a:lnTo>
                  <a:pt x="999" y="859"/>
                </a:lnTo>
                <a:lnTo>
                  <a:pt x="999" y="893"/>
                </a:lnTo>
                <a:lnTo>
                  <a:pt x="1033" y="824"/>
                </a:lnTo>
                <a:lnTo>
                  <a:pt x="1067" y="790"/>
                </a:lnTo>
                <a:lnTo>
                  <a:pt x="1067" y="756"/>
                </a:lnTo>
                <a:lnTo>
                  <a:pt x="1067" y="720"/>
                </a:lnTo>
                <a:lnTo>
                  <a:pt x="1102" y="720"/>
                </a:lnTo>
                <a:lnTo>
                  <a:pt x="1137" y="720"/>
                </a:lnTo>
                <a:lnTo>
                  <a:pt x="1137" y="756"/>
                </a:lnTo>
                <a:lnTo>
                  <a:pt x="1171" y="756"/>
                </a:lnTo>
                <a:lnTo>
                  <a:pt x="1204" y="790"/>
                </a:lnTo>
                <a:lnTo>
                  <a:pt x="1239" y="790"/>
                </a:lnTo>
                <a:lnTo>
                  <a:pt x="1274" y="790"/>
                </a:lnTo>
                <a:lnTo>
                  <a:pt x="1274" y="756"/>
                </a:lnTo>
                <a:lnTo>
                  <a:pt x="1308" y="720"/>
                </a:lnTo>
                <a:lnTo>
                  <a:pt x="1343" y="687"/>
                </a:lnTo>
                <a:lnTo>
                  <a:pt x="1343" y="653"/>
                </a:lnTo>
                <a:lnTo>
                  <a:pt x="1308" y="653"/>
                </a:lnTo>
                <a:lnTo>
                  <a:pt x="1308" y="618"/>
                </a:lnTo>
                <a:lnTo>
                  <a:pt x="1274" y="653"/>
                </a:lnTo>
                <a:lnTo>
                  <a:pt x="1239" y="653"/>
                </a:lnTo>
                <a:lnTo>
                  <a:pt x="1204" y="618"/>
                </a:lnTo>
                <a:lnTo>
                  <a:pt x="1171" y="618"/>
                </a:lnTo>
                <a:lnTo>
                  <a:pt x="1171" y="583"/>
                </a:lnTo>
                <a:lnTo>
                  <a:pt x="1171" y="549"/>
                </a:lnTo>
                <a:lnTo>
                  <a:pt x="1204" y="549"/>
                </a:lnTo>
                <a:lnTo>
                  <a:pt x="1239" y="516"/>
                </a:lnTo>
                <a:lnTo>
                  <a:pt x="1239" y="446"/>
                </a:lnTo>
                <a:lnTo>
                  <a:pt x="1204" y="446"/>
                </a:lnTo>
                <a:lnTo>
                  <a:pt x="1171" y="412"/>
                </a:lnTo>
                <a:lnTo>
                  <a:pt x="1137" y="377"/>
                </a:lnTo>
                <a:lnTo>
                  <a:pt x="1102" y="377"/>
                </a:lnTo>
                <a:lnTo>
                  <a:pt x="1067" y="377"/>
                </a:lnTo>
                <a:lnTo>
                  <a:pt x="1067" y="344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14" name="Freeform 379"/>
          <p:cNvSpPr>
            <a:spLocks noChangeArrowheads="1"/>
          </p:cNvSpPr>
          <p:nvPr/>
        </p:nvSpPr>
        <p:spPr bwMode="auto">
          <a:xfrm>
            <a:off x="6627970" y="2453044"/>
            <a:ext cx="423351" cy="395358"/>
          </a:xfrm>
          <a:custGeom>
            <a:avLst/>
            <a:gdLst>
              <a:gd name="T0" fmla="*/ 345679 w 1275"/>
              <a:gd name="T1" fmla="*/ 233977 h 1305"/>
              <a:gd name="T2" fmla="*/ 370422 w 1275"/>
              <a:gd name="T3" fmla="*/ 246537 h 1305"/>
              <a:gd name="T4" fmla="*/ 382614 w 1275"/>
              <a:gd name="T5" fmla="*/ 270940 h 1305"/>
              <a:gd name="T6" fmla="*/ 370422 w 1275"/>
              <a:gd name="T7" fmla="*/ 320104 h 1305"/>
              <a:gd name="T8" fmla="*/ 382614 w 1275"/>
              <a:gd name="T9" fmla="*/ 344865 h 1305"/>
              <a:gd name="T10" fmla="*/ 382614 w 1275"/>
              <a:gd name="T11" fmla="*/ 394388 h 1305"/>
              <a:gd name="T12" fmla="*/ 395164 w 1275"/>
              <a:gd name="T13" fmla="*/ 418790 h 1305"/>
              <a:gd name="T14" fmla="*/ 419548 w 1275"/>
              <a:gd name="T15" fmla="*/ 418790 h 1305"/>
              <a:gd name="T16" fmla="*/ 431740 w 1275"/>
              <a:gd name="T17" fmla="*/ 455753 h 1305"/>
              <a:gd name="T18" fmla="*/ 444291 w 1275"/>
              <a:gd name="T19" fmla="*/ 455753 h 1305"/>
              <a:gd name="T20" fmla="*/ 444291 w 1275"/>
              <a:gd name="T21" fmla="*/ 406589 h 1305"/>
              <a:gd name="T22" fmla="*/ 444291 w 1275"/>
              <a:gd name="T23" fmla="*/ 369626 h 1305"/>
              <a:gd name="T24" fmla="*/ 431740 w 1275"/>
              <a:gd name="T25" fmla="*/ 344865 h 1305"/>
              <a:gd name="T26" fmla="*/ 444291 w 1275"/>
              <a:gd name="T27" fmla="*/ 320104 h 1305"/>
              <a:gd name="T28" fmla="*/ 456841 w 1275"/>
              <a:gd name="T29" fmla="*/ 283141 h 1305"/>
              <a:gd name="T30" fmla="*/ 444291 w 1275"/>
              <a:gd name="T31" fmla="*/ 246537 h 1305"/>
              <a:gd name="T32" fmla="*/ 419548 w 1275"/>
              <a:gd name="T33" fmla="*/ 197014 h 1305"/>
              <a:gd name="T34" fmla="*/ 382614 w 1275"/>
              <a:gd name="T35" fmla="*/ 184813 h 1305"/>
              <a:gd name="T36" fmla="*/ 333487 w 1275"/>
              <a:gd name="T37" fmla="*/ 160052 h 1305"/>
              <a:gd name="T38" fmla="*/ 308386 w 1275"/>
              <a:gd name="T39" fmla="*/ 160052 h 1305"/>
              <a:gd name="T40" fmla="*/ 259259 w 1275"/>
              <a:gd name="T41" fmla="*/ 147851 h 1305"/>
              <a:gd name="T42" fmla="*/ 209774 w 1275"/>
              <a:gd name="T43" fmla="*/ 134932 h 1305"/>
              <a:gd name="T44" fmla="*/ 185032 w 1275"/>
              <a:gd name="T45" fmla="*/ 123089 h 1305"/>
              <a:gd name="T46" fmla="*/ 160648 w 1275"/>
              <a:gd name="T47" fmla="*/ 110888 h 1305"/>
              <a:gd name="T48" fmla="*/ 160648 w 1275"/>
              <a:gd name="T49" fmla="*/ 73566 h 1305"/>
              <a:gd name="T50" fmla="*/ 148456 w 1275"/>
              <a:gd name="T51" fmla="*/ 61724 h 1305"/>
              <a:gd name="T52" fmla="*/ 148456 w 1275"/>
              <a:gd name="T53" fmla="*/ 0 h 1305"/>
              <a:gd name="T54" fmla="*/ 49127 w 1275"/>
              <a:gd name="T55" fmla="*/ 11842 h 1305"/>
              <a:gd name="T56" fmla="*/ 25101 w 1275"/>
              <a:gd name="T57" fmla="*/ 24403 h 1305"/>
              <a:gd name="T58" fmla="*/ 25101 w 1275"/>
              <a:gd name="T59" fmla="*/ 49164 h 1305"/>
              <a:gd name="T60" fmla="*/ 12192 w 1275"/>
              <a:gd name="T61" fmla="*/ 85768 h 1305"/>
              <a:gd name="T62" fmla="*/ 12192 w 1275"/>
              <a:gd name="T63" fmla="*/ 110888 h 1305"/>
              <a:gd name="T64" fmla="*/ 37293 w 1275"/>
              <a:gd name="T65" fmla="*/ 123089 h 1305"/>
              <a:gd name="T66" fmla="*/ 49127 w 1275"/>
              <a:gd name="T67" fmla="*/ 123089 h 1305"/>
              <a:gd name="T68" fmla="*/ 86420 w 1275"/>
              <a:gd name="T69" fmla="*/ 110888 h 1305"/>
              <a:gd name="T70" fmla="*/ 123354 w 1275"/>
              <a:gd name="T71" fmla="*/ 123089 h 1305"/>
              <a:gd name="T72" fmla="*/ 135905 w 1275"/>
              <a:gd name="T73" fmla="*/ 147851 h 1305"/>
              <a:gd name="T74" fmla="*/ 148456 w 1275"/>
              <a:gd name="T75" fmla="*/ 160052 h 1305"/>
              <a:gd name="T76" fmla="*/ 197582 w 1275"/>
              <a:gd name="T77" fmla="*/ 172253 h 1305"/>
              <a:gd name="T78" fmla="*/ 246709 w 1275"/>
              <a:gd name="T79" fmla="*/ 172253 h 1305"/>
              <a:gd name="T80" fmla="*/ 284002 w 1275"/>
              <a:gd name="T81" fmla="*/ 184813 h 1305"/>
              <a:gd name="T82" fmla="*/ 320936 w 1275"/>
              <a:gd name="T83" fmla="*/ 209216 h 130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275" h="1305">
                <a:moveTo>
                  <a:pt x="895" y="583"/>
                </a:moveTo>
                <a:lnTo>
                  <a:pt x="964" y="652"/>
                </a:lnTo>
                <a:lnTo>
                  <a:pt x="998" y="687"/>
                </a:lnTo>
                <a:lnTo>
                  <a:pt x="1033" y="687"/>
                </a:lnTo>
                <a:lnTo>
                  <a:pt x="1067" y="720"/>
                </a:lnTo>
                <a:lnTo>
                  <a:pt x="1067" y="755"/>
                </a:lnTo>
                <a:lnTo>
                  <a:pt x="1067" y="824"/>
                </a:lnTo>
                <a:lnTo>
                  <a:pt x="1033" y="892"/>
                </a:lnTo>
                <a:lnTo>
                  <a:pt x="1033" y="926"/>
                </a:lnTo>
                <a:lnTo>
                  <a:pt x="1067" y="961"/>
                </a:lnTo>
                <a:lnTo>
                  <a:pt x="1067" y="1030"/>
                </a:lnTo>
                <a:lnTo>
                  <a:pt x="1067" y="1099"/>
                </a:lnTo>
                <a:lnTo>
                  <a:pt x="1067" y="1167"/>
                </a:lnTo>
                <a:lnTo>
                  <a:pt x="1102" y="1167"/>
                </a:lnTo>
                <a:lnTo>
                  <a:pt x="1136" y="1167"/>
                </a:lnTo>
                <a:lnTo>
                  <a:pt x="1170" y="1167"/>
                </a:lnTo>
                <a:lnTo>
                  <a:pt x="1170" y="1203"/>
                </a:lnTo>
                <a:lnTo>
                  <a:pt x="1204" y="1270"/>
                </a:lnTo>
                <a:lnTo>
                  <a:pt x="1239" y="1304"/>
                </a:lnTo>
                <a:lnTo>
                  <a:pt x="1239" y="1270"/>
                </a:lnTo>
                <a:lnTo>
                  <a:pt x="1274" y="1236"/>
                </a:lnTo>
                <a:lnTo>
                  <a:pt x="1239" y="1133"/>
                </a:lnTo>
                <a:lnTo>
                  <a:pt x="1239" y="1063"/>
                </a:lnTo>
                <a:lnTo>
                  <a:pt x="1239" y="1030"/>
                </a:lnTo>
                <a:lnTo>
                  <a:pt x="1239" y="996"/>
                </a:lnTo>
                <a:lnTo>
                  <a:pt x="1204" y="961"/>
                </a:lnTo>
                <a:lnTo>
                  <a:pt x="1239" y="926"/>
                </a:lnTo>
                <a:lnTo>
                  <a:pt x="1239" y="892"/>
                </a:lnTo>
                <a:lnTo>
                  <a:pt x="1274" y="824"/>
                </a:lnTo>
                <a:lnTo>
                  <a:pt x="1274" y="789"/>
                </a:lnTo>
                <a:lnTo>
                  <a:pt x="1274" y="755"/>
                </a:lnTo>
                <a:lnTo>
                  <a:pt x="1239" y="687"/>
                </a:lnTo>
                <a:lnTo>
                  <a:pt x="1170" y="583"/>
                </a:lnTo>
                <a:lnTo>
                  <a:pt x="1170" y="549"/>
                </a:lnTo>
                <a:lnTo>
                  <a:pt x="1102" y="515"/>
                </a:lnTo>
                <a:lnTo>
                  <a:pt x="1067" y="515"/>
                </a:lnTo>
                <a:lnTo>
                  <a:pt x="964" y="480"/>
                </a:lnTo>
                <a:lnTo>
                  <a:pt x="930" y="446"/>
                </a:lnTo>
                <a:lnTo>
                  <a:pt x="895" y="446"/>
                </a:lnTo>
                <a:lnTo>
                  <a:pt x="860" y="446"/>
                </a:lnTo>
                <a:lnTo>
                  <a:pt x="758" y="412"/>
                </a:lnTo>
                <a:lnTo>
                  <a:pt x="723" y="412"/>
                </a:lnTo>
                <a:lnTo>
                  <a:pt x="654" y="376"/>
                </a:lnTo>
                <a:lnTo>
                  <a:pt x="585" y="376"/>
                </a:lnTo>
                <a:lnTo>
                  <a:pt x="551" y="343"/>
                </a:lnTo>
                <a:lnTo>
                  <a:pt x="516" y="343"/>
                </a:lnTo>
                <a:lnTo>
                  <a:pt x="482" y="309"/>
                </a:lnTo>
                <a:lnTo>
                  <a:pt x="448" y="309"/>
                </a:lnTo>
                <a:lnTo>
                  <a:pt x="448" y="274"/>
                </a:lnTo>
                <a:lnTo>
                  <a:pt x="448" y="205"/>
                </a:lnTo>
                <a:lnTo>
                  <a:pt x="448" y="172"/>
                </a:lnTo>
                <a:lnTo>
                  <a:pt x="414" y="172"/>
                </a:lnTo>
                <a:lnTo>
                  <a:pt x="414" y="68"/>
                </a:lnTo>
                <a:lnTo>
                  <a:pt x="414" y="0"/>
                </a:lnTo>
                <a:lnTo>
                  <a:pt x="207" y="0"/>
                </a:lnTo>
                <a:lnTo>
                  <a:pt x="137" y="33"/>
                </a:lnTo>
                <a:lnTo>
                  <a:pt x="104" y="68"/>
                </a:lnTo>
                <a:lnTo>
                  <a:pt x="70" y="68"/>
                </a:lnTo>
                <a:lnTo>
                  <a:pt x="70" y="102"/>
                </a:lnTo>
                <a:lnTo>
                  <a:pt x="70" y="137"/>
                </a:lnTo>
                <a:lnTo>
                  <a:pt x="34" y="205"/>
                </a:lnTo>
                <a:lnTo>
                  <a:pt x="34" y="239"/>
                </a:lnTo>
                <a:lnTo>
                  <a:pt x="0" y="309"/>
                </a:lnTo>
                <a:lnTo>
                  <a:pt x="34" y="309"/>
                </a:lnTo>
                <a:lnTo>
                  <a:pt x="70" y="343"/>
                </a:lnTo>
                <a:lnTo>
                  <a:pt x="104" y="343"/>
                </a:lnTo>
                <a:lnTo>
                  <a:pt x="104" y="376"/>
                </a:lnTo>
                <a:lnTo>
                  <a:pt x="137" y="343"/>
                </a:lnTo>
                <a:lnTo>
                  <a:pt x="207" y="343"/>
                </a:lnTo>
                <a:lnTo>
                  <a:pt x="241" y="309"/>
                </a:lnTo>
                <a:lnTo>
                  <a:pt x="276" y="309"/>
                </a:lnTo>
                <a:lnTo>
                  <a:pt x="344" y="343"/>
                </a:lnTo>
                <a:lnTo>
                  <a:pt x="379" y="376"/>
                </a:lnTo>
                <a:lnTo>
                  <a:pt x="379" y="412"/>
                </a:lnTo>
                <a:lnTo>
                  <a:pt x="379" y="446"/>
                </a:lnTo>
                <a:lnTo>
                  <a:pt x="414" y="446"/>
                </a:lnTo>
                <a:lnTo>
                  <a:pt x="448" y="446"/>
                </a:lnTo>
                <a:lnTo>
                  <a:pt x="551" y="480"/>
                </a:lnTo>
                <a:lnTo>
                  <a:pt x="654" y="480"/>
                </a:lnTo>
                <a:lnTo>
                  <a:pt x="688" y="480"/>
                </a:lnTo>
                <a:lnTo>
                  <a:pt x="723" y="515"/>
                </a:lnTo>
                <a:lnTo>
                  <a:pt x="792" y="515"/>
                </a:lnTo>
                <a:lnTo>
                  <a:pt x="860" y="549"/>
                </a:lnTo>
                <a:lnTo>
                  <a:pt x="895" y="583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5" name="Freeform 339"/>
          <p:cNvSpPr>
            <a:spLocks noChangeArrowheads="1"/>
          </p:cNvSpPr>
          <p:nvPr/>
        </p:nvSpPr>
        <p:spPr bwMode="auto">
          <a:xfrm>
            <a:off x="6957497" y="2534260"/>
            <a:ext cx="411591" cy="521336"/>
          </a:xfrm>
          <a:custGeom>
            <a:avLst/>
            <a:gdLst>
              <a:gd name="T0" fmla="*/ 345563 w 1240"/>
              <a:gd name="T1" fmla="*/ 135513 h 1718"/>
              <a:gd name="T2" fmla="*/ 358109 w 1240"/>
              <a:gd name="T3" fmla="*/ 148454 h 1718"/>
              <a:gd name="T4" fmla="*/ 345563 w 1240"/>
              <a:gd name="T5" fmla="*/ 160315 h 1718"/>
              <a:gd name="T6" fmla="*/ 358109 w 1240"/>
              <a:gd name="T7" fmla="*/ 172537 h 1718"/>
              <a:gd name="T8" fmla="*/ 358109 w 1240"/>
              <a:gd name="T9" fmla="*/ 197698 h 1718"/>
              <a:gd name="T10" fmla="*/ 345563 w 1240"/>
              <a:gd name="T11" fmla="*/ 209920 h 1718"/>
              <a:gd name="T12" fmla="*/ 333375 w 1240"/>
              <a:gd name="T13" fmla="*/ 221782 h 1718"/>
              <a:gd name="T14" fmla="*/ 345563 w 1240"/>
              <a:gd name="T15" fmla="*/ 259165 h 1718"/>
              <a:gd name="T16" fmla="*/ 345563 w 1240"/>
              <a:gd name="T17" fmla="*/ 283607 h 1718"/>
              <a:gd name="T18" fmla="*/ 333375 w 1240"/>
              <a:gd name="T19" fmla="*/ 308769 h 1718"/>
              <a:gd name="T20" fmla="*/ 358109 w 1240"/>
              <a:gd name="T21" fmla="*/ 333571 h 1718"/>
              <a:gd name="T22" fmla="*/ 358109 w 1240"/>
              <a:gd name="T23" fmla="*/ 370235 h 1718"/>
              <a:gd name="T24" fmla="*/ 370297 w 1240"/>
              <a:gd name="T25" fmla="*/ 395397 h 1718"/>
              <a:gd name="T26" fmla="*/ 407578 w 1240"/>
              <a:gd name="T27" fmla="*/ 395397 h 1718"/>
              <a:gd name="T28" fmla="*/ 419766 w 1240"/>
              <a:gd name="T29" fmla="*/ 370235 h 1718"/>
              <a:gd name="T30" fmla="*/ 419766 w 1240"/>
              <a:gd name="T31" fmla="*/ 333571 h 1718"/>
              <a:gd name="T32" fmla="*/ 431595 w 1240"/>
              <a:gd name="T33" fmla="*/ 283607 h 1718"/>
              <a:gd name="T34" fmla="*/ 431595 w 1240"/>
              <a:gd name="T35" fmla="*/ 234363 h 1718"/>
              <a:gd name="T36" fmla="*/ 419766 w 1240"/>
              <a:gd name="T37" fmla="*/ 185118 h 1718"/>
              <a:gd name="T38" fmla="*/ 407578 w 1240"/>
              <a:gd name="T39" fmla="*/ 172537 h 1718"/>
              <a:gd name="T40" fmla="*/ 395031 w 1240"/>
              <a:gd name="T41" fmla="*/ 123292 h 1718"/>
              <a:gd name="T42" fmla="*/ 431595 w 1240"/>
              <a:gd name="T43" fmla="*/ 49245 h 1718"/>
              <a:gd name="T44" fmla="*/ 419766 w 1240"/>
              <a:gd name="T45" fmla="*/ 36664 h 1718"/>
              <a:gd name="T46" fmla="*/ 431595 w 1240"/>
              <a:gd name="T47" fmla="*/ 12221 h 1718"/>
              <a:gd name="T48" fmla="*/ 419766 w 1240"/>
              <a:gd name="T49" fmla="*/ 12221 h 1718"/>
              <a:gd name="T50" fmla="*/ 395031 w 1240"/>
              <a:gd name="T51" fmla="*/ 12221 h 1718"/>
              <a:gd name="T52" fmla="*/ 358109 w 1240"/>
              <a:gd name="T53" fmla="*/ 12221 h 1718"/>
              <a:gd name="T54" fmla="*/ 333375 w 1240"/>
              <a:gd name="T55" fmla="*/ 0 h 1718"/>
              <a:gd name="T56" fmla="*/ 320829 w 1240"/>
              <a:gd name="T57" fmla="*/ 12221 h 1718"/>
              <a:gd name="T58" fmla="*/ 308282 w 1240"/>
              <a:gd name="T59" fmla="*/ 24802 h 1718"/>
              <a:gd name="T60" fmla="*/ 308282 w 1240"/>
              <a:gd name="T61" fmla="*/ 49245 h 1718"/>
              <a:gd name="T62" fmla="*/ 320829 w 1240"/>
              <a:gd name="T63" fmla="*/ 86268 h 1718"/>
              <a:gd name="T64" fmla="*/ 333375 w 1240"/>
              <a:gd name="T65" fmla="*/ 135513 h 1718"/>
              <a:gd name="T66" fmla="*/ 271719 w 1240"/>
              <a:gd name="T67" fmla="*/ 407259 h 1718"/>
              <a:gd name="T68" fmla="*/ 271719 w 1240"/>
              <a:gd name="T69" fmla="*/ 432420 h 1718"/>
              <a:gd name="T70" fmla="*/ 246626 w 1240"/>
              <a:gd name="T71" fmla="*/ 432420 h 1718"/>
              <a:gd name="T72" fmla="*/ 234796 w 1240"/>
              <a:gd name="T73" fmla="*/ 419480 h 1718"/>
              <a:gd name="T74" fmla="*/ 0 w 1240"/>
              <a:gd name="T75" fmla="*/ 567934 h 1718"/>
              <a:gd name="T76" fmla="*/ 25093 w 1240"/>
              <a:gd name="T77" fmla="*/ 555712 h 1718"/>
              <a:gd name="T78" fmla="*/ 37281 w 1240"/>
              <a:gd name="T79" fmla="*/ 555712 h 1718"/>
              <a:gd name="T80" fmla="*/ 61656 w 1240"/>
              <a:gd name="T81" fmla="*/ 555712 h 1718"/>
              <a:gd name="T82" fmla="*/ 61656 w 1240"/>
              <a:gd name="T83" fmla="*/ 530910 h 1718"/>
              <a:gd name="T84" fmla="*/ 86391 w 1240"/>
              <a:gd name="T85" fmla="*/ 530910 h 1718"/>
              <a:gd name="T86" fmla="*/ 123313 w 1240"/>
              <a:gd name="T87" fmla="*/ 530910 h 1718"/>
              <a:gd name="T88" fmla="*/ 148406 w 1240"/>
              <a:gd name="T89" fmla="*/ 543132 h 1718"/>
              <a:gd name="T90" fmla="*/ 160594 w 1240"/>
              <a:gd name="T91" fmla="*/ 580514 h 1718"/>
              <a:gd name="T92" fmla="*/ 184969 w 1240"/>
              <a:gd name="T93" fmla="*/ 604957 h 1718"/>
              <a:gd name="T94" fmla="*/ 135859 w 1240"/>
              <a:gd name="T95" fmla="*/ 617179 h 1718"/>
              <a:gd name="T96" fmla="*/ 98937 w 1240"/>
              <a:gd name="T97" fmla="*/ 604957 h 1718"/>
              <a:gd name="T98" fmla="*/ 49469 w 1240"/>
              <a:gd name="T99" fmla="*/ 592376 h 1718"/>
              <a:gd name="T100" fmla="*/ 12546 w 1240"/>
              <a:gd name="T101" fmla="*/ 567934 h 171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240" h="1718">
                <a:moveTo>
                  <a:pt x="930" y="377"/>
                </a:moveTo>
                <a:lnTo>
                  <a:pt x="964" y="377"/>
                </a:lnTo>
                <a:lnTo>
                  <a:pt x="964" y="413"/>
                </a:lnTo>
                <a:lnTo>
                  <a:pt x="999" y="413"/>
                </a:lnTo>
                <a:lnTo>
                  <a:pt x="999" y="446"/>
                </a:lnTo>
                <a:lnTo>
                  <a:pt x="964" y="446"/>
                </a:lnTo>
                <a:lnTo>
                  <a:pt x="999" y="446"/>
                </a:lnTo>
                <a:lnTo>
                  <a:pt x="999" y="480"/>
                </a:lnTo>
                <a:lnTo>
                  <a:pt x="999" y="515"/>
                </a:lnTo>
                <a:lnTo>
                  <a:pt x="999" y="550"/>
                </a:lnTo>
                <a:lnTo>
                  <a:pt x="964" y="550"/>
                </a:lnTo>
                <a:lnTo>
                  <a:pt x="964" y="584"/>
                </a:lnTo>
                <a:lnTo>
                  <a:pt x="930" y="584"/>
                </a:lnTo>
                <a:lnTo>
                  <a:pt x="930" y="617"/>
                </a:lnTo>
                <a:lnTo>
                  <a:pt x="930" y="652"/>
                </a:lnTo>
                <a:lnTo>
                  <a:pt x="964" y="721"/>
                </a:lnTo>
                <a:lnTo>
                  <a:pt x="964" y="756"/>
                </a:lnTo>
                <a:lnTo>
                  <a:pt x="964" y="789"/>
                </a:lnTo>
                <a:lnTo>
                  <a:pt x="964" y="824"/>
                </a:lnTo>
                <a:lnTo>
                  <a:pt x="930" y="859"/>
                </a:lnTo>
                <a:lnTo>
                  <a:pt x="964" y="893"/>
                </a:lnTo>
                <a:lnTo>
                  <a:pt x="999" y="928"/>
                </a:lnTo>
                <a:lnTo>
                  <a:pt x="999" y="996"/>
                </a:lnTo>
                <a:lnTo>
                  <a:pt x="999" y="1030"/>
                </a:lnTo>
                <a:lnTo>
                  <a:pt x="999" y="1065"/>
                </a:lnTo>
                <a:lnTo>
                  <a:pt x="1033" y="1100"/>
                </a:lnTo>
                <a:lnTo>
                  <a:pt x="1102" y="1100"/>
                </a:lnTo>
                <a:lnTo>
                  <a:pt x="1137" y="1100"/>
                </a:lnTo>
                <a:lnTo>
                  <a:pt x="1137" y="1065"/>
                </a:lnTo>
                <a:lnTo>
                  <a:pt x="1171" y="1030"/>
                </a:lnTo>
                <a:lnTo>
                  <a:pt x="1171" y="961"/>
                </a:lnTo>
                <a:lnTo>
                  <a:pt x="1171" y="928"/>
                </a:lnTo>
                <a:lnTo>
                  <a:pt x="1204" y="893"/>
                </a:lnTo>
                <a:lnTo>
                  <a:pt x="1204" y="789"/>
                </a:lnTo>
                <a:lnTo>
                  <a:pt x="1204" y="687"/>
                </a:lnTo>
                <a:lnTo>
                  <a:pt x="1204" y="652"/>
                </a:lnTo>
                <a:lnTo>
                  <a:pt x="1204" y="584"/>
                </a:lnTo>
                <a:lnTo>
                  <a:pt x="1171" y="515"/>
                </a:lnTo>
                <a:lnTo>
                  <a:pt x="1171" y="480"/>
                </a:lnTo>
                <a:lnTo>
                  <a:pt x="1137" y="480"/>
                </a:lnTo>
                <a:lnTo>
                  <a:pt x="1137" y="413"/>
                </a:lnTo>
                <a:lnTo>
                  <a:pt x="1102" y="343"/>
                </a:lnTo>
                <a:lnTo>
                  <a:pt x="1239" y="172"/>
                </a:lnTo>
                <a:lnTo>
                  <a:pt x="1204" y="137"/>
                </a:lnTo>
                <a:lnTo>
                  <a:pt x="1171" y="137"/>
                </a:lnTo>
                <a:lnTo>
                  <a:pt x="1171" y="102"/>
                </a:lnTo>
                <a:lnTo>
                  <a:pt x="1204" y="69"/>
                </a:lnTo>
                <a:lnTo>
                  <a:pt x="1204" y="34"/>
                </a:lnTo>
                <a:lnTo>
                  <a:pt x="1204" y="0"/>
                </a:lnTo>
                <a:lnTo>
                  <a:pt x="1171" y="34"/>
                </a:lnTo>
                <a:lnTo>
                  <a:pt x="1137" y="34"/>
                </a:lnTo>
                <a:lnTo>
                  <a:pt x="1102" y="34"/>
                </a:lnTo>
                <a:lnTo>
                  <a:pt x="1033" y="34"/>
                </a:lnTo>
                <a:lnTo>
                  <a:pt x="999" y="34"/>
                </a:lnTo>
                <a:lnTo>
                  <a:pt x="964" y="34"/>
                </a:lnTo>
                <a:lnTo>
                  <a:pt x="930" y="0"/>
                </a:lnTo>
                <a:lnTo>
                  <a:pt x="895" y="0"/>
                </a:lnTo>
                <a:lnTo>
                  <a:pt x="895" y="34"/>
                </a:lnTo>
                <a:lnTo>
                  <a:pt x="895" y="69"/>
                </a:lnTo>
                <a:lnTo>
                  <a:pt x="860" y="69"/>
                </a:lnTo>
                <a:lnTo>
                  <a:pt x="860" y="102"/>
                </a:lnTo>
                <a:lnTo>
                  <a:pt x="860" y="137"/>
                </a:lnTo>
                <a:lnTo>
                  <a:pt x="895" y="172"/>
                </a:lnTo>
                <a:lnTo>
                  <a:pt x="895" y="240"/>
                </a:lnTo>
                <a:lnTo>
                  <a:pt x="895" y="343"/>
                </a:lnTo>
                <a:lnTo>
                  <a:pt x="930" y="377"/>
                </a:lnTo>
                <a:close/>
                <a:moveTo>
                  <a:pt x="688" y="1133"/>
                </a:moveTo>
                <a:lnTo>
                  <a:pt x="758" y="1133"/>
                </a:lnTo>
                <a:lnTo>
                  <a:pt x="758" y="1167"/>
                </a:lnTo>
                <a:lnTo>
                  <a:pt x="758" y="1203"/>
                </a:lnTo>
                <a:lnTo>
                  <a:pt x="723" y="1203"/>
                </a:lnTo>
                <a:lnTo>
                  <a:pt x="688" y="1203"/>
                </a:lnTo>
                <a:lnTo>
                  <a:pt x="655" y="1203"/>
                </a:lnTo>
                <a:lnTo>
                  <a:pt x="655" y="1167"/>
                </a:lnTo>
                <a:lnTo>
                  <a:pt x="688" y="1133"/>
                </a:lnTo>
                <a:close/>
                <a:moveTo>
                  <a:pt x="0" y="1580"/>
                </a:moveTo>
                <a:lnTo>
                  <a:pt x="35" y="1580"/>
                </a:lnTo>
                <a:lnTo>
                  <a:pt x="70" y="1546"/>
                </a:lnTo>
                <a:lnTo>
                  <a:pt x="104" y="1580"/>
                </a:lnTo>
                <a:lnTo>
                  <a:pt x="104" y="1546"/>
                </a:lnTo>
                <a:lnTo>
                  <a:pt x="138" y="1546"/>
                </a:lnTo>
                <a:lnTo>
                  <a:pt x="172" y="1546"/>
                </a:lnTo>
                <a:lnTo>
                  <a:pt x="172" y="1511"/>
                </a:lnTo>
                <a:lnTo>
                  <a:pt x="172" y="1477"/>
                </a:lnTo>
                <a:lnTo>
                  <a:pt x="207" y="1477"/>
                </a:lnTo>
                <a:lnTo>
                  <a:pt x="241" y="1477"/>
                </a:lnTo>
                <a:lnTo>
                  <a:pt x="276" y="1477"/>
                </a:lnTo>
                <a:lnTo>
                  <a:pt x="344" y="1477"/>
                </a:lnTo>
                <a:lnTo>
                  <a:pt x="414" y="1477"/>
                </a:lnTo>
                <a:lnTo>
                  <a:pt x="414" y="1511"/>
                </a:lnTo>
                <a:lnTo>
                  <a:pt x="448" y="1580"/>
                </a:lnTo>
                <a:lnTo>
                  <a:pt x="448" y="1615"/>
                </a:lnTo>
                <a:lnTo>
                  <a:pt x="483" y="1615"/>
                </a:lnTo>
                <a:lnTo>
                  <a:pt x="516" y="1683"/>
                </a:lnTo>
                <a:lnTo>
                  <a:pt x="448" y="1717"/>
                </a:lnTo>
                <a:lnTo>
                  <a:pt x="379" y="1717"/>
                </a:lnTo>
                <a:lnTo>
                  <a:pt x="311" y="1717"/>
                </a:lnTo>
                <a:lnTo>
                  <a:pt x="276" y="1683"/>
                </a:lnTo>
                <a:lnTo>
                  <a:pt x="207" y="1648"/>
                </a:lnTo>
                <a:lnTo>
                  <a:pt x="138" y="1648"/>
                </a:lnTo>
                <a:lnTo>
                  <a:pt x="104" y="1615"/>
                </a:lnTo>
                <a:lnTo>
                  <a:pt x="35" y="1580"/>
                </a:lnTo>
                <a:lnTo>
                  <a:pt x="0" y="1580"/>
                </a:lnTo>
                <a:close/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Étoile à 5 branches 4"/>
          <p:cNvSpPr/>
          <p:nvPr/>
        </p:nvSpPr>
        <p:spPr bwMode="auto">
          <a:xfrm>
            <a:off x="6898663" y="1929867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pic>
        <p:nvPicPr>
          <p:cNvPr id="2128" name="Image 1408" descr="C:\Users\TESSSON\AppData\Local\Microsoft\Windows\INetCache\IE\LIA40LWX\jolly-roger-skull-swor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92" y="2446295"/>
            <a:ext cx="180000" cy="10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Image 1405" descr="C:\Users\TESSSON\AppData\Local\Microsoft\Windows\INetCache\IE\LIA40LWX\jolly-roger-skull-swor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70" y="2923868"/>
            <a:ext cx="180000" cy="10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8" name="Ellipse 577"/>
          <p:cNvSpPr/>
          <p:nvPr/>
        </p:nvSpPr>
        <p:spPr bwMode="auto">
          <a:xfrm>
            <a:off x="7010239" y="2987749"/>
            <a:ext cx="224171" cy="237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16" name="Freeform 311"/>
          <p:cNvSpPr>
            <a:spLocks noChangeArrowheads="1"/>
          </p:cNvSpPr>
          <p:nvPr/>
        </p:nvSpPr>
        <p:spPr bwMode="auto">
          <a:xfrm>
            <a:off x="5327141" y="2956694"/>
            <a:ext cx="561528" cy="375255"/>
          </a:xfrm>
          <a:custGeom>
            <a:avLst/>
            <a:gdLst>
              <a:gd name="T0" fmla="*/ 15 w 1687"/>
              <a:gd name="T1" fmla="*/ 70 h 1238"/>
              <a:gd name="T2" fmla="*/ 31 w 1687"/>
              <a:gd name="T3" fmla="*/ 47 h 1238"/>
              <a:gd name="T4" fmla="*/ 47 w 1687"/>
              <a:gd name="T5" fmla="*/ 39 h 1238"/>
              <a:gd name="T6" fmla="*/ 62 w 1687"/>
              <a:gd name="T7" fmla="*/ 39 h 1238"/>
              <a:gd name="T8" fmla="*/ 70 w 1687"/>
              <a:gd name="T9" fmla="*/ 70 h 1238"/>
              <a:gd name="T10" fmla="*/ 94 w 1687"/>
              <a:gd name="T11" fmla="*/ 78 h 1238"/>
              <a:gd name="T12" fmla="*/ 109 w 1687"/>
              <a:gd name="T13" fmla="*/ 78 h 1238"/>
              <a:gd name="T14" fmla="*/ 132 w 1687"/>
              <a:gd name="T15" fmla="*/ 70 h 1238"/>
              <a:gd name="T16" fmla="*/ 140 w 1687"/>
              <a:gd name="T17" fmla="*/ 62 h 1238"/>
              <a:gd name="T18" fmla="*/ 156 w 1687"/>
              <a:gd name="T19" fmla="*/ 23 h 1238"/>
              <a:gd name="T20" fmla="*/ 163 w 1687"/>
              <a:gd name="T21" fmla="*/ 8 h 1238"/>
              <a:gd name="T22" fmla="*/ 210 w 1687"/>
              <a:gd name="T23" fmla="*/ 8 h 1238"/>
              <a:gd name="T24" fmla="*/ 265 w 1687"/>
              <a:gd name="T25" fmla="*/ 8 h 1238"/>
              <a:gd name="T26" fmla="*/ 273 w 1687"/>
              <a:gd name="T27" fmla="*/ 62 h 1238"/>
              <a:gd name="T28" fmla="*/ 288 w 1687"/>
              <a:gd name="T29" fmla="*/ 93 h 1238"/>
              <a:gd name="T30" fmla="*/ 304 w 1687"/>
              <a:gd name="T31" fmla="*/ 101 h 1238"/>
              <a:gd name="T32" fmla="*/ 327 w 1687"/>
              <a:gd name="T33" fmla="*/ 140 h 1238"/>
              <a:gd name="T34" fmla="*/ 351 w 1687"/>
              <a:gd name="T35" fmla="*/ 148 h 1238"/>
              <a:gd name="T36" fmla="*/ 351 w 1687"/>
              <a:gd name="T37" fmla="*/ 148 h 1238"/>
              <a:gd name="T38" fmla="*/ 366 w 1687"/>
              <a:gd name="T39" fmla="*/ 155 h 1238"/>
              <a:gd name="T40" fmla="*/ 382 w 1687"/>
              <a:gd name="T41" fmla="*/ 163 h 1238"/>
              <a:gd name="T42" fmla="*/ 374 w 1687"/>
              <a:gd name="T43" fmla="*/ 186 h 1238"/>
              <a:gd name="T44" fmla="*/ 366 w 1687"/>
              <a:gd name="T45" fmla="*/ 194 h 1238"/>
              <a:gd name="T46" fmla="*/ 374 w 1687"/>
              <a:gd name="T47" fmla="*/ 225 h 1238"/>
              <a:gd name="T48" fmla="*/ 374 w 1687"/>
              <a:gd name="T49" fmla="*/ 241 h 1238"/>
              <a:gd name="T50" fmla="*/ 335 w 1687"/>
              <a:gd name="T51" fmla="*/ 264 h 1238"/>
              <a:gd name="T52" fmla="*/ 320 w 1687"/>
              <a:gd name="T53" fmla="*/ 272 h 1238"/>
              <a:gd name="T54" fmla="*/ 296 w 1687"/>
              <a:gd name="T55" fmla="*/ 264 h 1238"/>
              <a:gd name="T56" fmla="*/ 281 w 1687"/>
              <a:gd name="T57" fmla="*/ 256 h 1238"/>
              <a:gd name="T58" fmla="*/ 265 w 1687"/>
              <a:gd name="T59" fmla="*/ 249 h 1238"/>
              <a:gd name="T60" fmla="*/ 249 w 1687"/>
              <a:gd name="T61" fmla="*/ 272 h 1238"/>
              <a:gd name="T62" fmla="*/ 234 w 1687"/>
              <a:gd name="T63" fmla="*/ 280 h 1238"/>
              <a:gd name="T64" fmla="*/ 218 w 1687"/>
              <a:gd name="T65" fmla="*/ 280 h 1238"/>
              <a:gd name="T66" fmla="*/ 203 w 1687"/>
              <a:gd name="T67" fmla="*/ 264 h 1238"/>
              <a:gd name="T68" fmla="*/ 179 w 1687"/>
              <a:gd name="T69" fmla="*/ 256 h 1238"/>
              <a:gd name="T70" fmla="*/ 163 w 1687"/>
              <a:gd name="T71" fmla="*/ 233 h 1238"/>
              <a:gd name="T72" fmla="*/ 148 w 1687"/>
              <a:gd name="T73" fmla="*/ 225 h 1238"/>
              <a:gd name="T74" fmla="*/ 140 w 1687"/>
              <a:gd name="T75" fmla="*/ 233 h 1238"/>
              <a:gd name="T76" fmla="*/ 132 w 1687"/>
              <a:gd name="T77" fmla="*/ 241 h 1238"/>
              <a:gd name="T78" fmla="*/ 117 w 1687"/>
              <a:gd name="T79" fmla="*/ 217 h 1238"/>
              <a:gd name="T80" fmla="*/ 109 w 1687"/>
              <a:gd name="T81" fmla="*/ 202 h 1238"/>
              <a:gd name="T82" fmla="*/ 94 w 1687"/>
              <a:gd name="T83" fmla="*/ 194 h 1238"/>
              <a:gd name="T84" fmla="*/ 62 w 1687"/>
              <a:gd name="T85" fmla="*/ 186 h 1238"/>
              <a:gd name="T86" fmla="*/ 39 w 1687"/>
              <a:gd name="T87" fmla="*/ 171 h 1238"/>
              <a:gd name="T88" fmla="*/ 39 w 1687"/>
              <a:gd name="T89" fmla="*/ 155 h 1238"/>
              <a:gd name="T90" fmla="*/ 39 w 1687"/>
              <a:gd name="T91" fmla="*/ 132 h 1238"/>
              <a:gd name="T92" fmla="*/ 15 w 1687"/>
              <a:gd name="T93" fmla="*/ 117 h 1238"/>
              <a:gd name="T94" fmla="*/ 8 w 1687"/>
              <a:gd name="T95" fmla="*/ 93 h 1238"/>
              <a:gd name="T96" fmla="*/ 0 w 1687"/>
              <a:gd name="T97" fmla="*/ 78 h 123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687" h="1238">
                <a:moveTo>
                  <a:pt x="34" y="343"/>
                </a:moveTo>
                <a:lnTo>
                  <a:pt x="68" y="309"/>
                </a:lnTo>
                <a:lnTo>
                  <a:pt x="103" y="274"/>
                </a:lnTo>
                <a:lnTo>
                  <a:pt x="137" y="206"/>
                </a:lnTo>
                <a:lnTo>
                  <a:pt x="172" y="206"/>
                </a:lnTo>
                <a:lnTo>
                  <a:pt x="207" y="172"/>
                </a:lnTo>
                <a:lnTo>
                  <a:pt x="274" y="137"/>
                </a:lnTo>
                <a:lnTo>
                  <a:pt x="274" y="172"/>
                </a:lnTo>
                <a:lnTo>
                  <a:pt x="274" y="206"/>
                </a:lnTo>
                <a:lnTo>
                  <a:pt x="310" y="309"/>
                </a:lnTo>
                <a:lnTo>
                  <a:pt x="344" y="309"/>
                </a:lnTo>
                <a:lnTo>
                  <a:pt x="413" y="343"/>
                </a:lnTo>
                <a:lnTo>
                  <a:pt x="447" y="343"/>
                </a:lnTo>
                <a:lnTo>
                  <a:pt x="481" y="343"/>
                </a:lnTo>
                <a:lnTo>
                  <a:pt x="551" y="343"/>
                </a:lnTo>
                <a:lnTo>
                  <a:pt x="584" y="309"/>
                </a:lnTo>
                <a:lnTo>
                  <a:pt x="618" y="309"/>
                </a:lnTo>
                <a:lnTo>
                  <a:pt x="618" y="274"/>
                </a:lnTo>
                <a:lnTo>
                  <a:pt x="618" y="206"/>
                </a:lnTo>
                <a:lnTo>
                  <a:pt x="688" y="103"/>
                </a:lnTo>
                <a:lnTo>
                  <a:pt x="722" y="69"/>
                </a:lnTo>
                <a:lnTo>
                  <a:pt x="722" y="34"/>
                </a:lnTo>
                <a:lnTo>
                  <a:pt x="757" y="0"/>
                </a:lnTo>
                <a:lnTo>
                  <a:pt x="928" y="34"/>
                </a:lnTo>
                <a:lnTo>
                  <a:pt x="1067" y="34"/>
                </a:lnTo>
                <a:lnTo>
                  <a:pt x="1169" y="34"/>
                </a:lnTo>
                <a:lnTo>
                  <a:pt x="1204" y="137"/>
                </a:lnTo>
                <a:lnTo>
                  <a:pt x="1204" y="274"/>
                </a:lnTo>
                <a:lnTo>
                  <a:pt x="1272" y="378"/>
                </a:lnTo>
                <a:lnTo>
                  <a:pt x="1272" y="413"/>
                </a:lnTo>
                <a:lnTo>
                  <a:pt x="1307" y="446"/>
                </a:lnTo>
                <a:lnTo>
                  <a:pt x="1342" y="446"/>
                </a:lnTo>
                <a:lnTo>
                  <a:pt x="1445" y="446"/>
                </a:lnTo>
                <a:lnTo>
                  <a:pt x="1445" y="617"/>
                </a:lnTo>
                <a:lnTo>
                  <a:pt x="1514" y="653"/>
                </a:lnTo>
                <a:lnTo>
                  <a:pt x="1548" y="653"/>
                </a:lnTo>
                <a:lnTo>
                  <a:pt x="1548" y="687"/>
                </a:lnTo>
                <a:lnTo>
                  <a:pt x="1548" y="653"/>
                </a:lnTo>
                <a:lnTo>
                  <a:pt x="1583" y="653"/>
                </a:lnTo>
                <a:lnTo>
                  <a:pt x="1617" y="687"/>
                </a:lnTo>
                <a:lnTo>
                  <a:pt x="1651" y="721"/>
                </a:lnTo>
                <a:lnTo>
                  <a:pt x="1686" y="721"/>
                </a:lnTo>
                <a:lnTo>
                  <a:pt x="1686" y="756"/>
                </a:lnTo>
                <a:lnTo>
                  <a:pt x="1651" y="824"/>
                </a:lnTo>
                <a:lnTo>
                  <a:pt x="1617" y="824"/>
                </a:lnTo>
                <a:lnTo>
                  <a:pt x="1617" y="859"/>
                </a:lnTo>
                <a:lnTo>
                  <a:pt x="1617" y="893"/>
                </a:lnTo>
                <a:lnTo>
                  <a:pt x="1651" y="996"/>
                </a:lnTo>
                <a:lnTo>
                  <a:pt x="1651" y="1030"/>
                </a:lnTo>
                <a:lnTo>
                  <a:pt x="1651" y="1065"/>
                </a:lnTo>
                <a:lnTo>
                  <a:pt x="1548" y="1133"/>
                </a:lnTo>
                <a:lnTo>
                  <a:pt x="1479" y="1167"/>
                </a:lnTo>
                <a:lnTo>
                  <a:pt x="1445" y="1167"/>
                </a:lnTo>
                <a:lnTo>
                  <a:pt x="1411" y="1203"/>
                </a:lnTo>
                <a:lnTo>
                  <a:pt x="1342" y="1203"/>
                </a:lnTo>
                <a:lnTo>
                  <a:pt x="1307" y="1167"/>
                </a:lnTo>
                <a:lnTo>
                  <a:pt x="1272" y="1133"/>
                </a:lnTo>
                <a:lnTo>
                  <a:pt x="1239" y="1133"/>
                </a:lnTo>
                <a:lnTo>
                  <a:pt x="1204" y="1100"/>
                </a:lnTo>
                <a:lnTo>
                  <a:pt x="1169" y="1100"/>
                </a:lnTo>
                <a:lnTo>
                  <a:pt x="1135" y="1133"/>
                </a:lnTo>
                <a:lnTo>
                  <a:pt x="1101" y="1203"/>
                </a:lnTo>
                <a:lnTo>
                  <a:pt x="1032" y="1203"/>
                </a:lnTo>
                <a:lnTo>
                  <a:pt x="1032" y="1237"/>
                </a:lnTo>
                <a:lnTo>
                  <a:pt x="998" y="1237"/>
                </a:lnTo>
                <a:lnTo>
                  <a:pt x="963" y="1237"/>
                </a:lnTo>
                <a:lnTo>
                  <a:pt x="928" y="1203"/>
                </a:lnTo>
                <a:lnTo>
                  <a:pt x="895" y="1167"/>
                </a:lnTo>
                <a:lnTo>
                  <a:pt x="825" y="1133"/>
                </a:lnTo>
                <a:lnTo>
                  <a:pt x="791" y="1133"/>
                </a:lnTo>
                <a:lnTo>
                  <a:pt x="757" y="1065"/>
                </a:lnTo>
                <a:lnTo>
                  <a:pt x="722" y="1030"/>
                </a:lnTo>
                <a:lnTo>
                  <a:pt x="688" y="996"/>
                </a:lnTo>
                <a:lnTo>
                  <a:pt x="654" y="996"/>
                </a:lnTo>
                <a:lnTo>
                  <a:pt x="654" y="1030"/>
                </a:lnTo>
                <a:lnTo>
                  <a:pt x="618" y="1030"/>
                </a:lnTo>
                <a:lnTo>
                  <a:pt x="584" y="1030"/>
                </a:lnTo>
                <a:lnTo>
                  <a:pt x="584" y="1065"/>
                </a:lnTo>
                <a:lnTo>
                  <a:pt x="516" y="996"/>
                </a:lnTo>
                <a:lnTo>
                  <a:pt x="516" y="961"/>
                </a:lnTo>
                <a:lnTo>
                  <a:pt x="516" y="928"/>
                </a:lnTo>
                <a:lnTo>
                  <a:pt x="481" y="893"/>
                </a:lnTo>
                <a:lnTo>
                  <a:pt x="447" y="893"/>
                </a:lnTo>
                <a:lnTo>
                  <a:pt x="413" y="859"/>
                </a:lnTo>
                <a:lnTo>
                  <a:pt x="344" y="824"/>
                </a:lnTo>
                <a:lnTo>
                  <a:pt x="274" y="824"/>
                </a:lnTo>
                <a:lnTo>
                  <a:pt x="207" y="790"/>
                </a:lnTo>
                <a:lnTo>
                  <a:pt x="172" y="756"/>
                </a:lnTo>
                <a:lnTo>
                  <a:pt x="172" y="721"/>
                </a:lnTo>
                <a:lnTo>
                  <a:pt x="172" y="687"/>
                </a:lnTo>
                <a:lnTo>
                  <a:pt x="172" y="617"/>
                </a:lnTo>
                <a:lnTo>
                  <a:pt x="172" y="584"/>
                </a:lnTo>
                <a:lnTo>
                  <a:pt x="103" y="550"/>
                </a:lnTo>
                <a:lnTo>
                  <a:pt x="68" y="516"/>
                </a:lnTo>
                <a:lnTo>
                  <a:pt x="34" y="446"/>
                </a:lnTo>
                <a:lnTo>
                  <a:pt x="34" y="413"/>
                </a:lnTo>
                <a:lnTo>
                  <a:pt x="0" y="378"/>
                </a:lnTo>
                <a:lnTo>
                  <a:pt x="0" y="343"/>
                </a:lnTo>
                <a:lnTo>
                  <a:pt x="34" y="343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17" name="Freeform 209"/>
          <p:cNvSpPr>
            <a:spLocks noChangeArrowheads="1"/>
          </p:cNvSpPr>
          <p:nvPr/>
        </p:nvSpPr>
        <p:spPr bwMode="auto">
          <a:xfrm>
            <a:off x="5684505" y="3372266"/>
            <a:ext cx="170516" cy="270719"/>
          </a:xfrm>
          <a:custGeom>
            <a:avLst/>
            <a:gdLst>
              <a:gd name="T0" fmla="*/ 0 w 517"/>
              <a:gd name="T1" fmla="*/ 171 h 895"/>
              <a:gd name="T2" fmla="*/ 39 w 517"/>
              <a:gd name="T3" fmla="*/ 202 h 895"/>
              <a:gd name="T4" fmla="*/ 46 w 517"/>
              <a:gd name="T5" fmla="*/ 202 h 895"/>
              <a:gd name="T6" fmla="*/ 54 w 517"/>
              <a:gd name="T7" fmla="*/ 202 h 895"/>
              <a:gd name="T8" fmla="*/ 61 w 517"/>
              <a:gd name="T9" fmla="*/ 194 h 895"/>
              <a:gd name="T10" fmla="*/ 69 w 517"/>
              <a:gd name="T11" fmla="*/ 186 h 895"/>
              <a:gd name="T12" fmla="*/ 77 w 517"/>
              <a:gd name="T13" fmla="*/ 186 h 895"/>
              <a:gd name="T14" fmla="*/ 77 w 517"/>
              <a:gd name="T15" fmla="*/ 178 h 895"/>
              <a:gd name="T16" fmla="*/ 77 w 517"/>
              <a:gd name="T17" fmla="*/ 163 h 895"/>
              <a:gd name="T18" fmla="*/ 85 w 517"/>
              <a:gd name="T19" fmla="*/ 155 h 895"/>
              <a:gd name="T20" fmla="*/ 92 w 517"/>
              <a:gd name="T21" fmla="*/ 147 h 895"/>
              <a:gd name="T22" fmla="*/ 92 w 517"/>
              <a:gd name="T23" fmla="*/ 139 h 895"/>
              <a:gd name="T24" fmla="*/ 92 w 517"/>
              <a:gd name="T25" fmla="*/ 132 h 895"/>
              <a:gd name="T26" fmla="*/ 92 w 517"/>
              <a:gd name="T27" fmla="*/ 124 h 895"/>
              <a:gd name="T28" fmla="*/ 92 w 517"/>
              <a:gd name="T29" fmla="*/ 116 h 895"/>
              <a:gd name="T30" fmla="*/ 100 w 517"/>
              <a:gd name="T31" fmla="*/ 116 h 895"/>
              <a:gd name="T32" fmla="*/ 100 w 517"/>
              <a:gd name="T33" fmla="*/ 109 h 895"/>
              <a:gd name="T34" fmla="*/ 100 w 517"/>
              <a:gd name="T35" fmla="*/ 93 h 895"/>
              <a:gd name="T36" fmla="*/ 100 w 517"/>
              <a:gd name="T37" fmla="*/ 85 h 895"/>
              <a:gd name="T38" fmla="*/ 108 w 517"/>
              <a:gd name="T39" fmla="*/ 70 h 895"/>
              <a:gd name="T40" fmla="*/ 108 w 517"/>
              <a:gd name="T41" fmla="*/ 62 h 895"/>
              <a:gd name="T42" fmla="*/ 108 w 517"/>
              <a:gd name="T43" fmla="*/ 54 h 895"/>
              <a:gd name="T44" fmla="*/ 108 w 517"/>
              <a:gd name="T45" fmla="*/ 46 h 895"/>
              <a:gd name="T46" fmla="*/ 116 w 517"/>
              <a:gd name="T47" fmla="*/ 46 h 895"/>
              <a:gd name="T48" fmla="*/ 116 w 517"/>
              <a:gd name="T49" fmla="*/ 39 h 895"/>
              <a:gd name="T50" fmla="*/ 116 w 517"/>
              <a:gd name="T51" fmla="*/ 31 h 895"/>
              <a:gd name="T52" fmla="*/ 116 w 517"/>
              <a:gd name="T53" fmla="*/ 23 h 895"/>
              <a:gd name="T54" fmla="*/ 108 w 517"/>
              <a:gd name="T55" fmla="*/ 16 h 895"/>
              <a:gd name="T56" fmla="*/ 100 w 517"/>
              <a:gd name="T57" fmla="*/ 16 h 895"/>
              <a:gd name="T58" fmla="*/ 92 w 517"/>
              <a:gd name="T59" fmla="*/ 16 h 895"/>
              <a:gd name="T60" fmla="*/ 85 w 517"/>
              <a:gd name="T61" fmla="*/ 16 h 895"/>
              <a:gd name="T62" fmla="*/ 61 w 517"/>
              <a:gd name="T63" fmla="*/ 8 h 895"/>
              <a:gd name="T64" fmla="*/ 54 w 517"/>
              <a:gd name="T65" fmla="*/ 8 h 895"/>
              <a:gd name="T66" fmla="*/ 46 w 517"/>
              <a:gd name="T67" fmla="*/ 8 h 895"/>
              <a:gd name="T68" fmla="*/ 39 w 517"/>
              <a:gd name="T69" fmla="*/ 0 h 895"/>
              <a:gd name="T70" fmla="*/ 31 w 517"/>
              <a:gd name="T71" fmla="*/ 62 h 895"/>
              <a:gd name="T72" fmla="*/ 39 w 517"/>
              <a:gd name="T73" fmla="*/ 62 h 895"/>
              <a:gd name="T74" fmla="*/ 46 w 517"/>
              <a:gd name="T75" fmla="*/ 85 h 895"/>
              <a:gd name="T76" fmla="*/ 46 w 517"/>
              <a:gd name="T77" fmla="*/ 101 h 895"/>
              <a:gd name="T78" fmla="*/ 54 w 517"/>
              <a:gd name="T79" fmla="*/ 116 h 895"/>
              <a:gd name="T80" fmla="*/ 46 w 517"/>
              <a:gd name="T81" fmla="*/ 116 h 895"/>
              <a:gd name="T82" fmla="*/ 39 w 517"/>
              <a:gd name="T83" fmla="*/ 124 h 895"/>
              <a:gd name="T84" fmla="*/ 31 w 517"/>
              <a:gd name="T85" fmla="*/ 139 h 895"/>
              <a:gd name="T86" fmla="*/ 23 w 517"/>
              <a:gd name="T87" fmla="*/ 139 h 895"/>
              <a:gd name="T88" fmla="*/ 23 w 517"/>
              <a:gd name="T89" fmla="*/ 147 h 895"/>
              <a:gd name="T90" fmla="*/ 15 w 517"/>
              <a:gd name="T91" fmla="*/ 147 h 895"/>
              <a:gd name="T92" fmla="*/ 0 w 517"/>
              <a:gd name="T93" fmla="*/ 171 h 89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7" h="895">
                <a:moveTo>
                  <a:pt x="0" y="757"/>
                </a:moveTo>
                <a:lnTo>
                  <a:pt x="172" y="894"/>
                </a:lnTo>
                <a:lnTo>
                  <a:pt x="205" y="894"/>
                </a:lnTo>
                <a:lnTo>
                  <a:pt x="240" y="894"/>
                </a:lnTo>
                <a:lnTo>
                  <a:pt x="274" y="859"/>
                </a:lnTo>
                <a:lnTo>
                  <a:pt x="309" y="824"/>
                </a:lnTo>
                <a:lnTo>
                  <a:pt x="344" y="824"/>
                </a:lnTo>
                <a:lnTo>
                  <a:pt x="344" y="790"/>
                </a:lnTo>
                <a:lnTo>
                  <a:pt x="344" y="721"/>
                </a:lnTo>
                <a:lnTo>
                  <a:pt x="377" y="687"/>
                </a:lnTo>
                <a:lnTo>
                  <a:pt x="412" y="653"/>
                </a:lnTo>
                <a:lnTo>
                  <a:pt x="412" y="618"/>
                </a:lnTo>
                <a:lnTo>
                  <a:pt x="412" y="584"/>
                </a:lnTo>
                <a:lnTo>
                  <a:pt x="412" y="550"/>
                </a:lnTo>
                <a:lnTo>
                  <a:pt x="412" y="516"/>
                </a:lnTo>
                <a:lnTo>
                  <a:pt x="447" y="516"/>
                </a:lnTo>
                <a:lnTo>
                  <a:pt x="447" y="481"/>
                </a:lnTo>
                <a:lnTo>
                  <a:pt x="447" y="413"/>
                </a:lnTo>
                <a:lnTo>
                  <a:pt x="447" y="378"/>
                </a:lnTo>
                <a:lnTo>
                  <a:pt x="481" y="309"/>
                </a:lnTo>
                <a:lnTo>
                  <a:pt x="481" y="274"/>
                </a:lnTo>
                <a:lnTo>
                  <a:pt x="481" y="241"/>
                </a:lnTo>
                <a:lnTo>
                  <a:pt x="481" y="206"/>
                </a:lnTo>
                <a:lnTo>
                  <a:pt x="516" y="206"/>
                </a:lnTo>
                <a:lnTo>
                  <a:pt x="516" y="172"/>
                </a:lnTo>
                <a:lnTo>
                  <a:pt x="516" y="137"/>
                </a:lnTo>
                <a:lnTo>
                  <a:pt x="516" y="103"/>
                </a:lnTo>
                <a:lnTo>
                  <a:pt x="481" y="69"/>
                </a:lnTo>
                <a:lnTo>
                  <a:pt x="447" y="69"/>
                </a:lnTo>
                <a:lnTo>
                  <a:pt x="412" y="69"/>
                </a:lnTo>
                <a:lnTo>
                  <a:pt x="377" y="69"/>
                </a:lnTo>
                <a:lnTo>
                  <a:pt x="274" y="34"/>
                </a:lnTo>
                <a:lnTo>
                  <a:pt x="240" y="34"/>
                </a:lnTo>
                <a:lnTo>
                  <a:pt x="205" y="34"/>
                </a:lnTo>
                <a:lnTo>
                  <a:pt x="172" y="0"/>
                </a:lnTo>
                <a:lnTo>
                  <a:pt x="137" y="274"/>
                </a:lnTo>
                <a:lnTo>
                  <a:pt x="172" y="274"/>
                </a:lnTo>
                <a:lnTo>
                  <a:pt x="205" y="378"/>
                </a:lnTo>
                <a:lnTo>
                  <a:pt x="205" y="446"/>
                </a:lnTo>
                <a:lnTo>
                  <a:pt x="240" y="516"/>
                </a:lnTo>
                <a:lnTo>
                  <a:pt x="205" y="516"/>
                </a:lnTo>
                <a:lnTo>
                  <a:pt x="172" y="550"/>
                </a:lnTo>
                <a:lnTo>
                  <a:pt x="137" y="618"/>
                </a:lnTo>
                <a:lnTo>
                  <a:pt x="102" y="618"/>
                </a:lnTo>
                <a:lnTo>
                  <a:pt x="102" y="653"/>
                </a:lnTo>
                <a:lnTo>
                  <a:pt x="68" y="653"/>
                </a:lnTo>
                <a:lnTo>
                  <a:pt x="0" y="757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8" name="Freeform 206"/>
          <p:cNvSpPr>
            <a:spLocks noChangeArrowheads="1"/>
          </p:cNvSpPr>
          <p:nvPr/>
        </p:nvSpPr>
        <p:spPr bwMode="auto">
          <a:xfrm>
            <a:off x="5599206" y="3350609"/>
            <a:ext cx="136707" cy="113917"/>
          </a:xfrm>
          <a:custGeom>
            <a:avLst/>
            <a:gdLst>
              <a:gd name="T0" fmla="*/ 85 w 415"/>
              <a:gd name="T1" fmla="*/ 70 h 379"/>
              <a:gd name="T2" fmla="*/ 85 w 415"/>
              <a:gd name="T3" fmla="*/ 85 h 379"/>
              <a:gd name="T4" fmla="*/ 62 w 415"/>
              <a:gd name="T5" fmla="*/ 85 h 379"/>
              <a:gd name="T6" fmla="*/ 46 w 415"/>
              <a:gd name="T7" fmla="*/ 85 h 379"/>
              <a:gd name="T8" fmla="*/ 46 w 415"/>
              <a:gd name="T9" fmla="*/ 77 h 379"/>
              <a:gd name="T10" fmla="*/ 31 w 415"/>
              <a:gd name="T11" fmla="*/ 70 h 379"/>
              <a:gd name="T12" fmla="*/ 23 w 415"/>
              <a:gd name="T13" fmla="*/ 70 h 379"/>
              <a:gd name="T14" fmla="*/ 16 w 415"/>
              <a:gd name="T15" fmla="*/ 62 h 379"/>
              <a:gd name="T16" fmla="*/ 8 w 415"/>
              <a:gd name="T17" fmla="*/ 62 h 379"/>
              <a:gd name="T18" fmla="*/ 0 w 415"/>
              <a:gd name="T19" fmla="*/ 54 h 379"/>
              <a:gd name="T20" fmla="*/ 0 w 415"/>
              <a:gd name="T21" fmla="*/ 46 h 379"/>
              <a:gd name="T22" fmla="*/ 0 w 415"/>
              <a:gd name="T23" fmla="*/ 39 h 379"/>
              <a:gd name="T24" fmla="*/ 0 w 415"/>
              <a:gd name="T25" fmla="*/ 31 h 379"/>
              <a:gd name="T26" fmla="*/ 0 w 415"/>
              <a:gd name="T27" fmla="*/ 39 h 379"/>
              <a:gd name="T28" fmla="*/ 8 w 415"/>
              <a:gd name="T29" fmla="*/ 39 h 379"/>
              <a:gd name="T30" fmla="*/ 16 w 415"/>
              <a:gd name="T31" fmla="*/ 39 h 379"/>
              <a:gd name="T32" fmla="*/ 23 w 415"/>
              <a:gd name="T33" fmla="*/ 39 h 379"/>
              <a:gd name="T34" fmla="*/ 23 w 415"/>
              <a:gd name="T35" fmla="*/ 46 h 379"/>
              <a:gd name="T36" fmla="*/ 31 w 415"/>
              <a:gd name="T37" fmla="*/ 46 h 379"/>
              <a:gd name="T38" fmla="*/ 39 w 415"/>
              <a:gd name="T39" fmla="*/ 54 h 379"/>
              <a:gd name="T40" fmla="*/ 54 w 415"/>
              <a:gd name="T41" fmla="*/ 54 h 379"/>
              <a:gd name="T42" fmla="*/ 54 w 415"/>
              <a:gd name="T43" fmla="*/ 46 h 379"/>
              <a:gd name="T44" fmla="*/ 62 w 415"/>
              <a:gd name="T45" fmla="*/ 39 h 379"/>
              <a:gd name="T46" fmla="*/ 62 w 415"/>
              <a:gd name="T47" fmla="*/ 31 h 379"/>
              <a:gd name="T48" fmla="*/ 69 w 415"/>
              <a:gd name="T49" fmla="*/ 23 h 379"/>
              <a:gd name="T50" fmla="*/ 77 w 415"/>
              <a:gd name="T51" fmla="*/ 16 h 379"/>
              <a:gd name="T52" fmla="*/ 77 w 415"/>
              <a:gd name="T53" fmla="*/ 0 h 379"/>
              <a:gd name="T54" fmla="*/ 85 w 415"/>
              <a:gd name="T55" fmla="*/ 0 h 379"/>
              <a:gd name="T56" fmla="*/ 85 w 415"/>
              <a:gd name="T57" fmla="*/ 8 h 379"/>
              <a:gd name="T58" fmla="*/ 93 w 415"/>
              <a:gd name="T59" fmla="*/ 16 h 379"/>
              <a:gd name="T60" fmla="*/ 85 w 415"/>
              <a:gd name="T61" fmla="*/ 70 h 37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15" h="379">
                <a:moveTo>
                  <a:pt x="379" y="311"/>
                </a:moveTo>
                <a:lnTo>
                  <a:pt x="379" y="378"/>
                </a:lnTo>
                <a:lnTo>
                  <a:pt x="275" y="378"/>
                </a:lnTo>
                <a:lnTo>
                  <a:pt x="207" y="378"/>
                </a:lnTo>
                <a:lnTo>
                  <a:pt x="207" y="344"/>
                </a:lnTo>
                <a:lnTo>
                  <a:pt x="138" y="311"/>
                </a:lnTo>
                <a:lnTo>
                  <a:pt x="103" y="311"/>
                </a:lnTo>
                <a:lnTo>
                  <a:pt x="70" y="275"/>
                </a:lnTo>
                <a:lnTo>
                  <a:pt x="35" y="275"/>
                </a:lnTo>
                <a:lnTo>
                  <a:pt x="0" y="241"/>
                </a:lnTo>
                <a:lnTo>
                  <a:pt x="0" y="207"/>
                </a:lnTo>
                <a:lnTo>
                  <a:pt x="0" y="172"/>
                </a:lnTo>
                <a:lnTo>
                  <a:pt x="0" y="138"/>
                </a:lnTo>
                <a:lnTo>
                  <a:pt x="0" y="172"/>
                </a:lnTo>
                <a:lnTo>
                  <a:pt x="35" y="172"/>
                </a:lnTo>
                <a:lnTo>
                  <a:pt x="70" y="172"/>
                </a:lnTo>
                <a:lnTo>
                  <a:pt x="103" y="172"/>
                </a:lnTo>
                <a:lnTo>
                  <a:pt x="103" y="207"/>
                </a:lnTo>
                <a:lnTo>
                  <a:pt x="138" y="207"/>
                </a:lnTo>
                <a:lnTo>
                  <a:pt x="172" y="241"/>
                </a:lnTo>
                <a:lnTo>
                  <a:pt x="242" y="241"/>
                </a:lnTo>
                <a:lnTo>
                  <a:pt x="242" y="207"/>
                </a:lnTo>
                <a:lnTo>
                  <a:pt x="275" y="172"/>
                </a:lnTo>
                <a:lnTo>
                  <a:pt x="275" y="138"/>
                </a:lnTo>
                <a:lnTo>
                  <a:pt x="310" y="104"/>
                </a:lnTo>
                <a:lnTo>
                  <a:pt x="344" y="70"/>
                </a:lnTo>
                <a:lnTo>
                  <a:pt x="344" y="0"/>
                </a:lnTo>
                <a:lnTo>
                  <a:pt x="379" y="0"/>
                </a:lnTo>
                <a:lnTo>
                  <a:pt x="379" y="35"/>
                </a:lnTo>
                <a:lnTo>
                  <a:pt x="414" y="70"/>
                </a:lnTo>
                <a:lnTo>
                  <a:pt x="379" y="311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9" name="Freeform 213"/>
          <p:cNvSpPr>
            <a:spLocks noChangeArrowheads="1"/>
          </p:cNvSpPr>
          <p:nvPr/>
        </p:nvSpPr>
        <p:spPr bwMode="auto">
          <a:xfrm>
            <a:off x="5145803" y="3309429"/>
            <a:ext cx="618857" cy="458347"/>
          </a:xfrm>
          <a:custGeom>
            <a:avLst/>
            <a:gdLst>
              <a:gd name="T0" fmla="*/ 0 w 1859"/>
              <a:gd name="T1" fmla="*/ 85 h 1513"/>
              <a:gd name="T2" fmla="*/ 8 w 1859"/>
              <a:gd name="T3" fmla="*/ 109 h 1513"/>
              <a:gd name="T4" fmla="*/ 16 w 1859"/>
              <a:gd name="T5" fmla="*/ 125 h 1513"/>
              <a:gd name="T6" fmla="*/ 31 w 1859"/>
              <a:gd name="T7" fmla="*/ 140 h 1513"/>
              <a:gd name="T8" fmla="*/ 39 w 1859"/>
              <a:gd name="T9" fmla="*/ 148 h 1513"/>
              <a:gd name="T10" fmla="*/ 62 w 1859"/>
              <a:gd name="T11" fmla="*/ 179 h 1513"/>
              <a:gd name="T12" fmla="*/ 70 w 1859"/>
              <a:gd name="T13" fmla="*/ 194 h 1513"/>
              <a:gd name="T14" fmla="*/ 86 w 1859"/>
              <a:gd name="T15" fmla="*/ 210 h 1513"/>
              <a:gd name="T16" fmla="*/ 101 w 1859"/>
              <a:gd name="T17" fmla="*/ 225 h 1513"/>
              <a:gd name="T18" fmla="*/ 109 w 1859"/>
              <a:gd name="T19" fmla="*/ 241 h 1513"/>
              <a:gd name="T20" fmla="*/ 125 w 1859"/>
              <a:gd name="T21" fmla="*/ 257 h 1513"/>
              <a:gd name="T22" fmla="*/ 148 w 1859"/>
              <a:gd name="T23" fmla="*/ 272 h 1513"/>
              <a:gd name="T24" fmla="*/ 156 w 1859"/>
              <a:gd name="T25" fmla="*/ 288 h 1513"/>
              <a:gd name="T26" fmla="*/ 172 w 1859"/>
              <a:gd name="T27" fmla="*/ 303 h 1513"/>
              <a:gd name="T28" fmla="*/ 179 w 1859"/>
              <a:gd name="T29" fmla="*/ 318 h 1513"/>
              <a:gd name="T30" fmla="*/ 187 w 1859"/>
              <a:gd name="T31" fmla="*/ 334 h 1513"/>
              <a:gd name="T32" fmla="*/ 195 w 1859"/>
              <a:gd name="T33" fmla="*/ 342 h 1513"/>
              <a:gd name="T34" fmla="*/ 210 w 1859"/>
              <a:gd name="T35" fmla="*/ 311 h 1513"/>
              <a:gd name="T36" fmla="*/ 218 w 1859"/>
              <a:gd name="T37" fmla="*/ 295 h 1513"/>
              <a:gd name="T38" fmla="*/ 234 w 1859"/>
              <a:gd name="T39" fmla="*/ 288 h 1513"/>
              <a:gd name="T40" fmla="*/ 281 w 1859"/>
              <a:gd name="T41" fmla="*/ 295 h 1513"/>
              <a:gd name="T42" fmla="*/ 288 w 1859"/>
              <a:gd name="T43" fmla="*/ 288 h 1513"/>
              <a:gd name="T44" fmla="*/ 296 w 1859"/>
              <a:gd name="T45" fmla="*/ 257 h 1513"/>
              <a:gd name="T46" fmla="*/ 312 w 1859"/>
              <a:gd name="T47" fmla="*/ 241 h 1513"/>
              <a:gd name="T48" fmla="*/ 335 w 1859"/>
              <a:gd name="T49" fmla="*/ 233 h 1513"/>
              <a:gd name="T50" fmla="*/ 358 w 1859"/>
              <a:gd name="T51" fmla="*/ 218 h 1513"/>
              <a:gd name="T52" fmla="*/ 382 w 1859"/>
              <a:gd name="T53" fmla="*/ 194 h 1513"/>
              <a:gd name="T54" fmla="*/ 390 w 1859"/>
              <a:gd name="T55" fmla="*/ 186 h 1513"/>
              <a:gd name="T56" fmla="*/ 405 w 1859"/>
              <a:gd name="T57" fmla="*/ 171 h 1513"/>
              <a:gd name="T58" fmla="*/ 421 w 1859"/>
              <a:gd name="T59" fmla="*/ 163 h 1513"/>
              <a:gd name="T60" fmla="*/ 413 w 1859"/>
              <a:gd name="T61" fmla="*/ 132 h 1513"/>
              <a:gd name="T62" fmla="*/ 397 w 1859"/>
              <a:gd name="T63" fmla="*/ 109 h 1513"/>
              <a:gd name="T64" fmla="*/ 374 w 1859"/>
              <a:gd name="T65" fmla="*/ 117 h 1513"/>
              <a:gd name="T66" fmla="*/ 358 w 1859"/>
              <a:gd name="T67" fmla="*/ 109 h 1513"/>
              <a:gd name="T68" fmla="*/ 335 w 1859"/>
              <a:gd name="T69" fmla="*/ 101 h 1513"/>
              <a:gd name="T70" fmla="*/ 320 w 1859"/>
              <a:gd name="T71" fmla="*/ 93 h 1513"/>
              <a:gd name="T72" fmla="*/ 312 w 1859"/>
              <a:gd name="T73" fmla="*/ 78 h 1513"/>
              <a:gd name="T74" fmla="*/ 312 w 1859"/>
              <a:gd name="T75" fmla="*/ 62 h 1513"/>
              <a:gd name="T76" fmla="*/ 304 w 1859"/>
              <a:gd name="T77" fmla="*/ 54 h 1513"/>
              <a:gd name="T78" fmla="*/ 281 w 1859"/>
              <a:gd name="T79" fmla="*/ 39 h 1513"/>
              <a:gd name="T80" fmla="*/ 273 w 1859"/>
              <a:gd name="T81" fmla="*/ 24 h 1513"/>
              <a:gd name="T82" fmla="*/ 250 w 1859"/>
              <a:gd name="T83" fmla="*/ 16 h 1513"/>
              <a:gd name="T84" fmla="*/ 242 w 1859"/>
              <a:gd name="T85" fmla="*/ 8 h 1513"/>
              <a:gd name="T86" fmla="*/ 226 w 1859"/>
              <a:gd name="T87" fmla="*/ 8 h 1513"/>
              <a:gd name="T88" fmla="*/ 218 w 1859"/>
              <a:gd name="T89" fmla="*/ 16 h 1513"/>
              <a:gd name="T90" fmla="*/ 78 w 1859"/>
              <a:gd name="T91" fmla="*/ 0 h 1513"/>
              <a:gd name="T92" fmla="*/ 55 w 1859"/>
              <a:gd name="T93" fmla="*/ 24 h 1513"/>
              <a:gd name="T94" fmla="*/ 55 w 1859"/>
              <a:gd name="T95" fmla="*/ 39 h 1513"/>
              <a:gd name="T96" fmla="*/ 47 w 1859"/>
              <a:gd name="T97" fmla="*/ 47 h 1513"/>
              <a:gd name="T98" fmla="*/ 31 w 1859"/>
              <a:gd name="T99" fmla="*/ 70 h 1513"/>
              <a:gd name="T100" fmla="*/ 23 w 1859"/>
              <a:gd name="T101" fmla="*/ 78 h 1513"/>
              <a:gd name="T102" fmla="*/ 0 w 1859"/>
              <a:gd name="T103" fmla="*/ 78 h 151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859" h="1513">
                <a:moveTo>
                  <a:pt x="0" y="344"/>
                </a:moveTo>
                <a:lnTo>
                  <a:pt x="0" y="378"/>
                </a:lnTo>
                <a:lnTo>
                  <a:pt x="34" y="413"/>
                </a:lnTo>
                <a:lnTo>
                  <a:pt x="34" y="481"/>
                </a:lnTo>
                <a:lnTo>
                  <a:pt x="69" y="516"/>
                </a:lnTo>
                <a:lnTo>
                  <a:pt x="69" y="551"/>
                </a:lnTo>
                <a:lnTo>
                  <a:pt x="103" y="551"/>
                </a:lnTo>
                <a:lnTo>
                  <a:pt x="137" y="619"/>
                </a:lnTo>
                <a:lnTo>
                  <a:pt x="172" y="619"/>
                </a:lnTo>
                <a:lnTo>
                  <a:pt x="172" y="653"/>
                </a:lnTo>
                <a:lnTo>
                  <a:pt x="241" y="722"/>
                </a:lnTo>
                <a:lnTo>
                  <a:pt x="274" y="791"/>
                </a:lnTo>
                <a:lnTo>
                  <a:pt x="310" y="825"/>
                </a:lnTo>
                <a:lnTo>
                  <a:pt x="310" y="860"/>
                </a:lnTo>
                <a:lnTo>
                  <a:pt x="378" y="894"/>
                </a:lnTo>
                <a:lnTo>
                  <a:pt x="378" y="928"/>
                </a:lnTo>
                <a:lnTo>
                  <a:pt x="414" y="963"/>
                </a:lnTo>
                <a:lnTo>
                  <a:pt x="447" y="997"/>
                </a:lnTo>
                <a:lnTo>
                  <a:pt x="481" y="1031"/>
                </a:lnTo>
                <a:lnTo>
                  <a:pt x="481" y="1065"/>
                </a:lnTo>
                <a:lnTo>
                  <a:pt x="516" y="1101"/>
                </a:lnTo>
                <a:lnTo>
                  <a:pt x="551" y="1135"/>
                </a:lnTo>
                <a:lnTo>
                  <a:pt x="585" y="1168"/>
                </a:lnTo>
                <a:lnTo>
                  <a:pt x="654" y="1203"/>
                </a:lnTo>
                <a:lnTo>
                  <a:pt x="688" y="1238"/>
                </a:lnTo>
                <a:lnTo>
                  <a:pt x="688" y="1272"/>
                </a:lnTo>
                <a:lnTo>
                  <a:pt x="722" y="1340"/>
                </a:lnTo>
                <a:lnTo>
                  <a:pt x="758" y="1340"/>
                </a:lnTo>
                <a:lnTo>
                  <a:pt x="758" y="1375"/>
                </a:lnTo>
                <a:lnTo>
                  <a:pt x="791" y="1409"/>
                </a:lnTo>
                <a:lnTo>
                  <a:pt x="825" y="1444"/>
                </a:lnTo>
                <a:lnTo>
                  <a:pt x="825" y="1478"/>
                </a:lnTo>
                <a:lnTo>
                  <a:pt x="860" y="1478"/>
                </a:lnTo>
                <a:lnTo>
                  <a:pt x="860" y="1512"/>
                </a:lnTo>
                <a:lnTo>
                  <a:pt x="895" y="1478"/>
                </a:lnTo>
                <a:lnTo>
                  <a:pt x="929" y="1375"/>
                </a:lnTo>
                <a:lnTo>
                  <a:pt x="963" y="1340"/>
                </a:lnTo>
                <a:lnTo>
                  <a:pt x="963" y="1306"/>
                </a:lnTo>
                <a:lnTo>
                  <a:pt x="998" y="1272"/>
                </a:lnTo>
                <a:lnTo>
                  <a:pt x="1032" y="1272"/>
                </a:lnTo>
                <a:lnTo>
                  <a:pt x="1067" y="1272"/>
                </a:lnTo>
                <a:lnTo>
                  <a:pt x="1239" y="1306"/>
                </a:lnTo>
                <a:lnTo>
                  <a:pt x="1273" y="1306"/>
                </a:lnTo>
                <a:lnTo>
                  <a:pt x="1273" y="1272"/>
                </a:lnTo>
                <a:lnTo>
                  <a:pt x="1307" y="1168"/>
                </a:lnTo>
                <a:lnTo>
                  <a:pt x="1307" y="1135"/>
                </a:lnTo>
                <a:lnTo>
                  <a:pt x="1342" y="1101"/>
                </a:lnTo>
                <a:lnTo>
                  <a:pt x="1376" y="1065"/>
                </a:lnTo>
                <a:lnTo>
                  <a:pt x="1411" y="1065"/>
                </a:lnTo>
                <a:lnTo>
                  <a:pt x="1479" y="1031"/>
                </a:lnTo>
                <a:lnTo>
                  <a:pt x="1514" y="997"/>
                </a:lnTo>
                <a:lnTo>
                  <a:pt x="1583" y="963"/>
                </a:lnTo>
                <a:lnTo>
                  <a:pt x="1618" y="963"/>
                </a:lnTo>
                <a:lnTo>
                  <a:pt x="1686" y="860"/>
                </a:lnTo>
                <a:lnTo>
                  <a:pt x="1720" y="860"/>
                </a:lnTo>
                <a:lnTo>
                  <a:pt x="1720" y="825"/>
                </a:lnTo>
                <a:lnTo>
                  <a:pt x="1755" y="825"/>
                </a:lnTo>
                <a:lnTo>
                  <a:pt x="1790" y="757"/>
                </a:lnTo>
                <a:lnTo>
                  <a:pt x="1823" y="722"/>
                </a:lnTo>
                <a:lnTo>
                  <a:pt x="1858" y="722"/>
                </a:lnTo>
                <a:lnTo>
                  <a:pt x="1823" y="653"/>
                </a:lnTo>
                <a:lnTo>
                  <a:pt x="1823" y="585"/>
                </a:lnTo>
                <a:lnTo>
                  <a:pt x="1790" y="481"/>
                </a:lnTo>
                <a:lnTo>
                  <a:pt x="1755" y="481"/>
                </a:lnTo>
                <a:lnTo>
                  <a:pt x="1755" y="516"/>
                </a:lnTo>
                <a:lnTo>
                  <a:pt x="1651" y="516"/>
                </a:lnTo>
                <a:lnTo>
                  <a:pt x="1583" y="516"/>
                </a:lnTo>
                <a:lnTo>
                  <a:pt x="1583" y="481"/>
                </a:lnTo>
                <a:lnTo>
                  <a:pt x="1514" y="448"/>
                </a:lnTo>
                <a:lnTo>
                  <a:pt x="1479" y="448"/>
                </a:lnTo>
                <a:lnTo>
                  <a:pt x="1446" y="413"/>
                </a:lnTo>
                <a:lnTo>
                  <a:pt x="1411" y="413"/>
                </a:lnTo>
                <a:lnTo>
                  <a:pt x="1376" y="378"/>
                </a:lnTo>
                <a:lnTo>
                  <a:pt x="1376" y="344"/>
                </a:lnTo>
                <a:lnTo>
                  <a:pt x="1376" y="310"/>
                </a:lnTo>
                <a:lnTo>
                  <a:pt x="1376" y="275"/>
                </a:lnTo>
                <a:lnTo>
                  <a:pt x="1342" y="275"/>
                </a:lnTo>
                <a:lnTo>
                  <a:pt x="1342" y="241"/>
                </a:lnTo>
                <a:lnTo>
                  <a:pt x="1307" y="207"/>
                </a:lnTo>
                <a:lnTo>
                  <a:pt x="1239" y="172"/>
                </a:lnTo>
                <a:lnTo>
                  <a:pt x="1239" y="137"/>
                </a:lnTo>
                <a:lnTo>
                  <a:pt x="1204" y="104"/>
                </a:lnTo>
                <a:lnTo>
                  <a:pt x="1135" y="70"/>
                </a:lnTo>
                <a:lnTo>
                  <a:pt x="1102" y="70"/>
                </a:lnTo>
                <a:lnTo>
                  <a:pt x="1067" y="70"/>
                </a:lnTo>
                <a:lnTo>
                  <a:pt x="1067" y="35"/>
                </a:lnTo>
                <a:lnTo>
                  <a:pt x="1032" y="35"/>
                </a:lnTo>
                <a:lnTo>
                  <a:pt x="998" y="35"/>
                </a:lnTo>
                <a:lnTo>
                  <a:pt x="963" y="35"/>
                </a:lnTo>
                <a:lnTo>
                  <a:pt x="963" y="70"/>
                </a:lnTo>
                <a:lnTo>
                  <a:pt x="895" y="70"/>
                </a:lnTo>
                <a:lnTo>
                  <a:pt x="344" y="0"/>
                </a:lnTo>
                <a:lnTo>
                  <a:pt x="274" y="70"/>
                </a:lnTo>
                <a:lnTo>
                  <a:pt x="241" y="104"/>
                </a:lnTo>
                <a:lnTo>
                  <a:pt x="241" y="137"/>
                </a:lnTo>
                <a:lnTo>
                  <a:pt x="241" y="172"/>
                </a:lnTo>
                <a:lnTo>
                  <a:pt x="241" y="207"/>
                </a:lnTo>
                <a:lnTo>
                  <a:pt x="207" y="207"/>
                </a:lnTo>
                <a:lnTo>
                  <a:pt x="172" y="275"/>
                </a:lnTo>
                <a:lnTo>
                  <a:pt x="137" y="310"/>
                </a:lnTo>
                <a:lnTo>
                  <a:pt x="137" y="344"/>
                </a:lnTo>
                <a:lnTo>
                  <a:pt x="103" y="344"/>
                </a:lnTo>
                <a:lnTo>
                  <a:pt x="103" y="378"/>
                </a:lnTo>
                <a:lnTo>
                  <a:pt x="0" y="344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0" name="Freeform 257"/>
          <p:cNvSpPr>
            <a:spLocks noChangeArrowheads="1"/>
          </p:cNvSpPr>
          <p:nvPr/>
        </p:nvSpPr>
        <p:spPr bwMode="auto">
          <a:xfrm>
            <a:off x="4881680" y="3374770"/>
            <a:ext cx="332213" cy="322987"/>
          </a:xfrm>
          <a:custGeom>
            <a:avLst/>
            <a:gdLst>
              <a:gd name="T0" fmla="*/ 179 w 1000"/>
              <a:gd name="T1" fmla="*/ 31 h 1066"/>
              <a:gd name="T2" fmla="*/ 171 w 1000"/>
              <a:gd name="T3" fmla="*/ 16 h 1066"/>
              <a:gd name="T4" fmla="*/ 171 w 1000"/>
              <a:gd name="T5" fmla="*/ 8 h 1066"/>
              <a:gd name="T6" fmla="*/ 163 w 1000"/>
              <a:gd name="T7" fmla="*/ 0 h 1066"/>
              <a:gd name="T8" fmla="*/ 148 w 1000"/>
              <a:gd name="T9" fmla="*/ 8 h 1066"/>
              <a:gd name="T10" fmla="*/ 125 w 1000"/>
              <a:gd name="T11" fmla="*/ 8 h 1066"/>
              <a:gd name="T12" fmla="*/ 117 w 1000"/>
              <a:gd name="T13" fmla="*/ 8 h 1066"/>
              <a:gd name="T14" fmla="*/ 101 w 1000"/>
              <a:gd name="T15" fmla="*/ 8 h 1066"/>
              <a:gd name="T16" fmla="*/ 93 w 1000"/>
              <a:gd name="T17" fmla="*/ 16 h 1066"/>
              <a:gd name="T18" fmla="*/ 93 w 1000"/>
              <a:gd name="T19" fmla="*/ 23 h 1066"/>
              <a:gd name="T20" fmla="*/ 85 w 1000"/>
              <a:gd name="T21" fmla="*/ 31 h 1066"/>
              <a:gd name="T22" fmla="*/ 62 w 1000"/>
              <a:gd name="T23" fmla="*/ 23 h 1066"/>
              <a:gd name="T24" fmla="*/ 47 w 1000"/>
              <a:gd name="T25" fmla="*/ 31 h 1066"/>
              <a:gd name="T26" fmla="*/ 31 w 1000"/>
              <a:gd name="T27" fmla="*/ 23 h 1066"/>
              <a:gd name="T28" fmla="*/ 16 w 1000"/>
              <a:gd name="T29" fmla="*/ 31 h 1066"/>
              <a:gd name="T30" fmla="*/ 8 w 1000"/>
              <a:gd name="T31" fmla="*/ 23 h 1066"/>
              <a:gd name="T32" fmla="*/ 0 w 1000"/>
              <a:gd name="T33" fmla="*/ 78 h 1066"/>
              <a:gd name="T34" fmla="*/ 8 w 1000"/>
              <a:gd name="T35" fmla="*/ 85 h 1066"/>
              <a:gd name="T36" fmla="*/ 8 w 1000"/>
              <a:gd name="T37" fmla="*/ 93 h 1066"/>
              <a:gd name="T38" fmla="*/ 8 w 1000"/>
              <a:gd name="T39" fmla="*/ 101 h 1066"/>
              <a:gd name="T40" fmla="*/ 16 w 1000"/>
              <a:gd name="T41" fmla="*/ 117 h 1066"/>
              <a:gd name="T42" fmla="*/ 16 w 1000"/>
              <a:gd name="T43" fmla="*/ 140 h 1066"/>
              <a:gd name="T44" fmla="*/ 16 w 1000"/>
              <a:gd name="T45" fmla="*/ 148 h 1066"/>
              <a:gd name="T46" fmla="*/ 16 w 1000"/>
              <a:gd name="T47" fmla="*/ 171 h 1066"/>
              <a:gd name="T48" fmla="*/ 24 w 1000"/>
              <a:gd name="T49" fmla="*/ 186 h 1066"/>
              <a:gd name="T50" fmla="*/ 24 w 1000"/>
              <a:gd name="T51" fmla="*/ 210 h 1066"/>
              <a:gd name="T52" fmla="*/ 24 w 1000"/>
              <a:gd name="T53" fmla="*/ 217 h 1066"/>
              <a:gd name="T54" fmla="*/ 24 w 1000"/>
              <a:gd name="T55" fmla="*/ 233 h 1066"/>
              <a:gd name="T56" fmla="*/ 24 w 1000"/>
              <a:gd name="T57" fmla="*/ 241 h 1066"/>
              <a:gd name="T58" fmla="*/ 39 w 1000"/>
              <a:gd name="T59" fmla="*/ 241 h 1066"/>
              <a:gd name="T60" fmla="*/ 70 w 1000"/>
              <a:gd name="T61" fmla="*/ 241 h 1066"/>
              <a:gd name="T62" fmla="*/ 78 w 1000"/>
              <a:gd name="T63" fmla="*/ 233 h 1066"/>
              <a:gd name="T64" fmla="*/ 93 w 1000"/>
              <a:gd name="T65" fmla="*/ 233 h 1066"/>
              <a:gd name="T66" fmla="*/ 117 w 1000"/>
              <a:gd name="T67" fmla="*/ 225 h 1066"/>
              <a:gd name="T68" fmla="*/ 125 w 1000"/>
              <a:gd name="T69" fmla="*/ 225 h 1066"/>
              <a:gd name="T70" fmla="*/ 140 w 1000"/>
              <a:gd name="T71" fmla="*/ 225 h 1066"/>
              <a:gd name="T72" fmla="*/ 163 w 1000"/>
              <a:gd name="T73" fmla="*/ 217 h 1066"/>
              <a:gd name="T74" fmla="*/ 171 w 1000"/>
              <a:gd name="T75" fmla="*/ 217 h 1066"/>
              <a:gd name="T76" fmla="*/ 179 w 1000"/>
              <a:gd name="T77" fmla="*/ 217 h 1066"/>
              <a:gd name="T78" fmla="*/ 194 w 1000"/>
              <a:gd name="T79" fmla="*/ 217 h 1066"/>
              <a:gd name="T80" fmla="*/ 202 w 1000"/>
              <a:gd name="T81" fmla="*/ 210 h 1066"/>
              <a:gd name="T82" fmla="*/ 210 w 1000"/>
              <a:gd name="T83" fmla="*/ 210 h 1066"/>
              <a:gd name="T84" fmla="*/ 218 w 1000"/>
              <a:gd name="T85" fmla="*/ 202 h 1066"/>
              <a:gd name="T86" fmla="*/ 226 w 1000"/>
              <a:gd name="T87" fmla="*/ 194 h 1066"/>
              <a:gd name="T88" fmla="*/ 218 w 1000"/>
              <a:gd name="T89" fmla="*/ 194 h 1066"/>
              <a:gd name="T90" fmla="*/ 218 w 1000"/>
              <a:gd name="T91" fmla="*/ 186 h 1066"/>
              <a:gd name="T92" fmla="*/ 210 w 1000"/>
              <a:gd name="T93" fmla="*/ 171 h 1066"/>
              <a:gd name="T94" fmla="*/ 202 w 1000"/>
              <a:gd name="T95" fmla="*/ 163 h 1066"/>
              <a:gd name="T96" fmla="*/ 202 w 1000"/>
              <a:gd name="T97" fmla="*/ 148 h 1066"/>
              <a:gd name="T98" fmla="*/ 194 w 1000"/>
              <a:gd name="T99" fmla="*/ 132 h 1066"/>
              <a:gd name="T100" fmla="*/ 187 w 1000"/>
              <a:gd name="T101" fmla="*/ 117 h 1066"/>
              <a:gd name="T102" fmla="*/ 179 w 1000"/>
              <a:gd name="T103" fmla="*/ 101 h 1066"/>
              <a:gd name="T104" fmla="*/ 171 w 1000"/>
              <a:gd name="T105" fmla="*/ 101 h 1066"/>
              <a:gd name="T106" fmla="*/ 171 w 1000"/>
              <a:gd name="T107" fmla="*/ 85 h 1066"/>
              <a:gd name="T108" fmla="*/ 155 w 1000"/>
              <a:gd name="T109" fmla="*/ 70 h 1066"/>
              <a:gd name="T110" fmla="*/ 148 w 1000"/>
              <a:gd name="T111" fmla="*/ 54 h 1066"/>
              <a:gd name="T112" fmla="*/ 140 w 1000"/>
              <a:gd name="T113" fmla="*/ 39 h 1066"/>
              <a:gd name="T114" fmla="*/ 140 w 1000"/>
              <a:gd name="T115" fmla="*/ 31 h 1066"/>
              <a:gd name="T116" fmla="*/ 148 w 1000"/>
              <a:gd name="T117" fmla="*/ 39 h 1066"/>
              <a:gd name="T118" fmla="*/ 179 w 1000"/>
              <a:gd name="T119" fmla="*/ 70 h 1066"/>
              <a:gd name="T120" fmla="*/ 179 w 1000"/>
              <a:gd name="T121" fmla="*/ 62 h 1066"/>
              <a:gd name="T122" fmla="*/ 179 w 1000"/>
              <a:gd name="T123" fmla="*/ 54 h 1066"/>
              <a:gd name="T124" fmla="*/ 179 w 1000"/>
              <a:gd name="T125" fmla="*/ 31 h 106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00" h="1066">
                <a:moveTo>
                  <a:pt x="792" y="137"/>
                </a:moveTo>
                <a:lnTo>
                  <a:pt x="758" y="69"/>
                </a:lnTo>
                <a:lnTo>
                  <a:pt x="758" y="34"/>
                </a:lnTo>
                <a:lnTo>
                  <a:pt x="722" y="0"/>
                </a:lnTo>
                <a:lnTo>
                  <a:pt x="655" y="34"/>
                </a:lnTo>
                <a:lnTo>
                  <a:pt x="551" y="34"/>
                </a:lnTo>
                <a:lnTo>
                  <a:pt x="516" y="34"/>
                </a:lnTo>
                <a:lnTo>
                  <a:pt x="448" y="34"/>
                </a:lnTo>
                <a:lnTo>
                  <a:pt x="413" y="69"/>
                </a:lnTo>
                <a:lnTo>
                  <a:pt x="413" y="103"/>
                </a:lnTo>
                <a:lnTo>
                  <a:pt x="378" y="137"/>
                </a:lnTo>
                <a:lnTo>
                  <a:pt x="275" y="103"/>
                </a:lnTo>
                <a:lnTo>
                  <a:pt x="207" y="137"/>
                </a:lnTo>
                <a:lnTo>
                  <a:pt x="138" y="103"/>
                </a:lnTo>
                <a:lnTo>
                  <a:pt x="69" y="137"/>
                </a:lnTo>
                <a:lnTo>
                  <a:pt x="34" y="103"/>
                </a:lnTo>
                <a:lnTo>
                  <a:pt x="0" y="344"/>
                </a:lnTo>
                <a:lnTo>
                  <a:pt x="34" y="378"/>
                </a:lnTo>
                <a:lnTo>
                  <a:pt x="34" y="413"/>
                </a:lnTo>
                <a:lnTo>
                  <a:pt x="34" y="446"/>
                </a:lnTo>
                <a:lnTo>
                  <a:pt x="69" y="516"/>
                </a:lnTo>
                <a:lnTo>
                  <a:pt x="69" y="618"/>
                </a:lnTo>
                <a:lnTo>
                  <a:pt x="69" y="653"/>
                </a:lnTo>
                <a:lnTo>
                  <a:pt x="69" y="757"/>
                </a:lnTo>
                <a:lnTo>
                  <a:pt x="104" y="824"/>
                </a:lnTo>
                <a:lnTo>
                  <a:pt x="104" y="928"/>
                </a:lnTo>
                <a:lnTo>
                  <a:pt x="104" y="961"/>
                </a:lnTo>
                <a:lnTo>
                  <a:pt x="104" y="1031"/>
                </a:lnTo>
                <a:lnTo>
                  <a:pt x="104" y="1065"/>
                </a:lnTo>
                <a:lnTo>
                  <a:pt x="172" y="1065"/>
                </a:lnTo>
                <a:lnTo>
                  <a:pt x="310" y="1065"/>
                </a:lnTo>
                <a:lnTo>
                  <a:pt x="344" y="1031"/>
                </a:lnTo>
                <a:lnTo>
                  <a:pt x="413" y="1031"/>
                </a:lnTo>
                <a:lnTo>
                  <a:pt x="516" y="996"/>
                </a:lnTo>
                <a:lnTo>
                  <a:pt x="551" y="996"/>
                </a:lnTo>
                <a:lnTo>
                  <a:pt x="619" y="996"/>
                </a:lnTo>
                <a:lnTo>
                  <a:pt x="722" y="961"/>
                </a:lnTo>
                <a:lnTo>
                  <a:pt x="758" y="961"/>
                </a:lnTo>
                <a:lnTo>
                  <a:pt x="792" y="961"/>
                </a:lnTo>
                <a:lnTo>
                  <a:pt x="860" y="961"/>
                </a:lnTo>
                <a:lnTo>
                  <a:pt x="895" y="928"/>
                </a:lnTo>
                <a:lnTo>
                  <a:pt x="929" y="928"/>
                </a:lnTo>
                <a:lnTo>
                  <a:pt x="963" y="894"/>
                </a:lnTo>
                <a:lnTo>
                  <a:pt x="999" y="859"/>
                </a:lnTo>
                <a:lnTo>
                  <a:pt x="963" y="859"/>
                </a:lnTo>
                <a:lnTo>
                  <a:pt x="963" y="824"/>
                </a:lnTo>
                <a:lnTo>
                  <a:pt x="929" y="757"/>
                </a:lnTo>
                <a:lnTo>
                  <a:pt x="895" y="721"/>
                </a:lnTo>
                <a:lnTo>
                  <a:pt x="895" y="653"/>
                </a:lnTo>
                <a:lnTo>
                  <a:pt x="860" y="584"/>
                </a:lnTo>
                <a:lnTo>
                  <a:pt x="826" y="516"/>
                </a:lnTo>
                <a:lnTo>
                  <a:pt x="792" y="446"/>
                </a:lnTo>
                <a:lnTo>
                  <a:pt x="758" y="446"/>
                </a:lnTo>
                <a:lnTo>
                  <a:pt x="758" y="378"/>
                </a:lnTo>
                <a:lnTo>
                  <a:pt x="688" y="309"/>
                </a:lnTo>
                <a:lnTo>
                  <a:pt x="655" y="241"/>
                </a:lnTo>
                <a:lnTo>
                  <a:pt x="619" y="172"/>
                </a:lnTo>
                <a:lnTo>
                  <a:pt x="619" y="137"/>
                </a:lnTo>
                <a:lnTo>
                  <a:pt x="655" y="172"/>
                </a:lnTo>
                <a:lnTo>
                  <a:pt x="792" y="309"/>
                </a:lnTo>
                <a:lnTo>
                  <a:pt x="792" y="274"/>
                </a:lnTo>
                <a:lnTo>
                  <a:pt x="792" y="241"/>
                </a:lnTo>
                <a:lnTo>
                  <a:pt x="792" y="137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1" name="Freeform 198"/>
          <p:cNvSpPr>
            <a:spLocks noChangeArrowheads="1"/>
          </p:cNvSpPr>
          <p:nvPr/>
        </p:nvSpPr>
        <p:spPr bwMode="auto">
          <a:xfrm>
            <a:off x="5155847" y="3168924"/>
            <a:ext cx="124947" cy="176906"/>
          </a:xfrm>
          <a:custGeom>
            <a:avLst/>
            <a:gdLst>
              <a:gd name="T0" fmla="*/ 0 w 380"/>
              <a:gd name="T1" fmla="*/ 62 h 585"/>
              <a:gd name="T2" fmla="*/ 0 w 380"/>
              <a:gd name="T3" fmla="*/ 54 h 585"/>
              <a:gd name="T4" fmla="*/ 8 w 380"/>
              <a:gd name="T5" fmla="*/ 46 h 585"/>
              <a:gd name="T6" fmla="*/ 15 w 380"/>
              <a:gd name="T7" fmla="*/ 39 h 585"/>
              <a:gd name="T8" fmla="*/ 23 w 380"/>
              <a:gd name="T9" fmla="*/ 31 h 585"/>
              <a:gd name="T10" fmla="*/ 23 w 380"/>
              <a:gd name="T11" fmla="*/ 23 h 585"/>
              <a:gd name="T12" fmla="*/ 31 w 380"/>
              <a:gd name="T13" fmla="*/ 23 h 585"/>
              <a:gd name="T14" fmla="*/ 46 w 380"/>
              <a:gd name="T15" fmla="*/ 16 h 585"/>
              <a:gd name="T16" fmla="*/ 54 w 380"/>
              <a:gd name="T17" fmla="*/ 8 h 585"/>
              <a:gd name="T18" fmla="*/ 62 w 380"/>
              <a:gd name="T19" fmla="*/ 8 h 585"/>
              <a:gd name="T20" fmla="*/ 77 w 380"/>
              <a:gd name="T21" fmla="*/ 0 h 585"/>
              <a:gd name="T22" fmla="*/ 77 w 380"/>
              <a:gd name="T23" fmla="*/ 8 h 585"/>
              <a:gd name="T24" fmla="*/ 85 w 380"/>
              <a:gd name="T25" fmla="*/ 46 h 585"/>
              <a:gd name="T26" fmla="*/ 85 w 380"/>
              <a:gd name="T27" fmla="*/ 54 h 585"/>
              <a:gd name="T28" fmla="*/ 85 w 380"/>
              <a:gd name="T29" fmla="*/ 70 h 585"/>
              <a:gd name="T30" fmla="*/ 77 w 380"/>
              <a:gd name="T31" fmla="*/ 77 h 585"/>
              <a:gd name="T32" fmla="*/ 69 w 380"/>
              <a:gd name="T33" fmla="*/ 85 h 585"/>
              <a:gd name="T34" fmla="*/ 54 w 380"/>
              <a:gd name="T35" fmla="*/ 101 h 585"/>
              <a:gd name="T36" fmla="*/ 54 w 380"/>
              <a:gd name="T37" fmla="*/ 108 h 585"/>
              <a:gd name="T38" fmla="*/ 46 w 380"/>
              <a:gd name="T39" fmla="*/ 108 h 585"/>
              <a:gd name="T40" fmla="*/ 38 w 380"/>
              <a:gd name="T41" fmla="*/ 116 h 585"/>
              <a:gd name="T42" fmla="*/ 23 w 380"/>
              <a:gd name="T43" fmla="*/ 124 h 585"/>
              <a:gd name="T44" fmla="*/ 23 w 380"/>
              <a:gd name="T45" fmla="*/ 132 h 585"/>
              <a:gd name="T46" fmla="*/ 15 w 380"/>
              <a:gd name="T47" fmla="*/ 132 h 585"/>
              <a:gd name="T48" fmla="*/ 15 w 380"/>
              <a:gd name="T49" fmla="*/ 124 h 585"/>
              <a:gd name="T50" fmla="*/ 15 w 380"/>
              <a:gd name="T51" fmla="*/ 108 h 585"/>
              <a:gd name="T52" fmla="*/ 15 w 380"/>
              <a:gd name="T53" fmla="*/ 93 h 585"/>
              <a:gd name="T54" fmla="*/ 23 w 380"/>
              <a:gd name="T55" fmla="*/ 85 h 585"/>
              <a:gd name="T56" fmla="*/ 15 w 380"/>
              <a:gd name="T57" fmla="*/ 70 h 585"/>
              <a:gd name="T58" fmla="*/ 8 w 380"/>
              <a:gd name="T59" fmla="*/ 77 h 585"/>
              <a:gd name="T60" fmla="*/ 0 w 380"/>
              <a:gd name="T61" fmla="*/ 77 h 585"/>
              <a:gd name="T62" fmla="*/ 0 w 380"/>
              <a:gd name="T63" fmla="*/ 62 h 5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80" h="585">
                <a:moveTo>
                  <a:pt x="0" y="274"/>
                </a:moveTo>
                <a:lnTo>
                  <a:pt x="0" y="241"/>
                </a:lnTo>
                <a:lnTo>
                  <a:pt x="34" y="206"/>
                </a:lnTo>
                <a:lnTo>
                  <a:pt x="69" y="172"/>
                </a:lnTo>
                <a:lnTo>
                  <a:pt x="103" y="137"/>
                </a:lnTo>
                <a:lnTo>
                  <a:pt x="103" y="103"/>
                </a:lnTo>
                <a:lnTo>
                  <a:pt x="137" y="103"/>
                </a:lnTo>
                <a:lnTo>
                  <a:pt x="207" y="69"/>
                </a:lnTo>
                <a:lnTo>
                  <a:pt x="240" y="34"/>
                </a:lnTo>
                <a:lnTo>
                  <a:pt x="275" y="34"/>
                </a:lnTo>
                <a:lnTo>
                  <a:pt x="344" y="0"/>
                </a:lnTo>
                <a:lnTo>
                  <a:pt x="344" y="34"/>
                </a:lnTo>
                <a:lnTo>
                  <a:pt x="379" y="206"/>
                </a:lnTo>
                <a:lnTo>
                  <a:pt x="379" y="241"/>
                </a:lnTo>
                <a:lnTo>
                  <a:pt x="379" y="309"/>
                </a:lnTo>
                <a:lnTo>
                  <a:pt x="344" y="343"/>
                </a:lnTo>
                <a:lnTo>
                  <a:pt x="310" y="378"/>
                </a:lnTo>
                <a:lnTo>
                  <a:pt x="240" y="446"/>
                </a:lnTo>
                <a:lnTo>
                  <a:pt x="240" y="480"/>
                </a:lnTo>
                <a:lnTo>
                  <a:pt x="207" y="480"/>
                </a:lnTo>
                <a:lnTo>
                  <a:pt x="172" y="516"/>
                </a:lnTo>
                <a:lnTo>
                  <a:pt x="103" y="550"/>
                </a:lnTo>
                <a:lnTo>
                  <a:pt x="103" y="584"/>
                </a:lnTo>
                <a:lnTo>
                  <a:pt x="69" y="584"/>
                </a:lnTo>
                <a:lnTo>
                  <a:pt x="69" y="550"/>
                </a:lnTo>
                <a:lnTo>
                  <a:pt x="69" y="480"/>
                </a:lnTo>
                <a:lnTo>
                  <a:pt x="69" y="413"/>
                </a:lnTo>
                <a:lnTo>
                  <a:pt x="103" y="378"/>
                </a:lnTo>
                <a:lnTo>
                  <a:pt x="69" y="309"/>
                </a:lnTo>
                <a:lnTo>
                  <a:pt x="34" y="343"/>
                </a:lnTo>
                <a:lnTo>
                  <a:pt x="0" y="343"/>
                </a:lnTo>
                <a:lnTo>
                  <a:pt x="0" y="274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2" name="Freeform 194"/>
          <p:cNvSpPr>
            <a:spLocks noChangeArrowheads="1"/>
          </p:cNvSpPr>
          <p:nvPr/>
        </p:nvSpPr>
        <p:spPr bwMode="auto">
          <a:xfrm>
            <a:off x="5122948" y="3296027"/>
            <a:ext cx="55859" cy="113917"/>
          </a:xfrm>
          <a:custGeom>
            <a:avLst/>
            <a:gdLst>
              <a:gd name="T0" fmla="*/ 38 w 173"/>
              <a:gd name="T1" fmla="*/ 8 h 379"/>
              <a:gd name="T2" fmla="*/ 38 w 173"/>
              <a:gd name="T3" fmla="*/ 23 h 379"/>
              <a:gd name="T4" fmla="*/ 38 w 173"/>
              <a:gd name="T5" fmla="*/ 31 h 379"/>
              <a:gd name="T6" fmla="*/ 30 w 173"/>
              <a:gd name="T7" fmla="*/ 39 h 379"/>
              <a:gd name="T8" fmla="*/ 23 w 173"/>
              <a:gd name="T9" fmla="*/ 54 h 379"/>
              <a:gd name="T10" fmla="*/ 23 w 173"/>
              <a:gd name="T11" fmla="*/ 62 h 379"/>
              <a:gd name="T12" fmla="*/ 23 w 173"/>
              <a:gd name="T13" fmla="*/ 77 h 379"/>
              <a:gd name="T14" fmla="*/ 15 w 173"/>
              <a:gd name="T15" fmla="*/ 85 h 379"/>
              <a:gd name="T16" fmla="*/ 8 w 173"/>
              <a:gd name="T17" fmla="*/ 70 h 379"/>
              <a:gd name="T18" fmla="*/ 8 w 173"/>
              <a:gd name="T19" fmla="*/ 62 h 379"/>
              <a:gd name="T20" fmla="*/ 0 w 173"/>
              <a:gd name="T21" fmla="*/ 54 h 379"/>
              <a:gd name="T22" fmla="*/ 8 w 173"/>
              <a:gd name="T23" fmla="*/ 54 h 379"/>
              <a:gd name="T24" fmla="*/ 15 w 173"/>
              <a:gd name="T25" fmla="*/ 39 h 379"/>
              <a:gd name="T26" fmla="*/ 15 w 173"/>
              <a:gd name="T27" fmla="*/ 31 h 379"/>
              <a:gd name="T28" fmla="*/ 15 w 173"/>
              <a:gd name="T29" fmla="*/ 16 h 379"/>
              <a:gd name="T30" fmla="*/ 23 w 173"/>
              <a:gd name="T31" fmla="*/ 0 h 379"/>
              <a:gd name="T32" fmla="*/ 38 w 173"/>
              <a:gd name="T33" fmla="*/ 8 h 37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379">
                <a:moveTo>
                  <a:pt x="172" y="34"/>
                </a:moveTo>
                <a:lnTo>
                  <a:pt x="172" y="104"/>
                </a:lnTo>
                <a:lnTo>
                  <a:pt x="172" y="138"/>
                </a:lnTo>
                <a:lnTo>
                  <a:pt x="138" y="172"/>
                </a:lnTo>
                <a:lnTo>
                  <a:pt x="104" y="241"/>
                </a:lnTo>
                <a:lnTo>
                  <a:pt x="104" y="275"/>
                </a:lnTo>
                <a:lnTo>
                  <a:pt x="104" y="344"/>
                </a:lnTo>
                <a:lnTo>
                  <a:pt x="70" y="378"/>
                </a:lnTo>
                <a:lnTo>
                  <a:pt x="35" y="310"/>
                </a:lnTo>
                <a:lnTo>
                  <a:pt x="35" y="275"/>
                </a:lnTo>
                <a:lnTo>
                  <a:pt x="0" y="241"/>
                </a:lnTo>
                <a:lnTo>
                  <a:pt x="35" y="241"/>
                </a:lnTo>
                <a:lnTo>
                  <a:pt x="70" y="172"/>
                </a:lnTo>
                <a:lnTo>
                  <a:pt x="70" y="138"/>
                </a:lnTo>
                <a:lnTo>
                  <a:pt x="70" y="70"/>
                </a:lnTo>
                <a:lnTo>
                  <a:pt x="104" y="0"/>
                </a:lnTo>
                <a:lnTo>
                  <a:pt x="172" y="34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3" name="Freeform 193"/>
          <p:cNvSpPr>
            <a:spLocks noChangeArrowheads="1"/>
          </p:cNvSpPr>
          <p:nvPr/>
        </p:nvSpPr>
        <p:spPr bwMode="auto">
          <a:xfrm>
            <a:off x="5157629" y="3265202"/>
            <a:ext cx="33809" cy="50927"/>
          </a:xfrm>
          <a:custGeom>
            <a:avLst/>
            <a:gdLst>
              <a:gd name="T0" fmla="*/ 15 w 104"/>
              <a:gd name="T1" fmla="*/ 38 h 173"/>
              <a:gd name="T2" fmla="*/ 0 w 104"/>
              <a:gd name="T3" fmla="*/ 30 h 173"/>
              <a:gd name="T4" fmla="*/ 0 w 104"/>
              <a:gd name="T5" fmla="*/ 7 h 173"/>
              <a:gd name="T6" fmla="*/ 15 w 104"/>
              <a:gd name="T7" fmla="*/ 0 h 173"/>
              <a:gd name="T8" fmla="*/ 23 w 104"/>
              <a:gd name="T9" fmla="*/ 7 h 173"/>
              <a:gd name="T10" fmla="*/ 23 w 104"/>
              <a:gd name="T11" fmla="*/ 15 h 173"/>
              <a:gd name="T12" fmla="*/ 15 w 104"/>
              <a:gd name="T13" fmla="*/ 23 h 173"/>
              <a:gd name="T14" fmla="*/ 15 w 104"/>
              <a:gd name="T15" fmla="*/ 38 h 1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4" h="173">
                <a:moveTo>
                  <a:pt x="69" y="172"/>
                </a:moveTo>
                <a:lnTo>
                  <a:pt x="0" y="137"/>
                </a:lnTo>
                <a:lnTo>
                  <a:pt x="0" y="34"/>
                </a:lnTo>
                <a:lnTo>
                  <a:pt x="69" y="0"/>
                </a:lnTo>
                <a:lnTo>
                  <a:pt x="103" y="34"/>
                </a:lnTo>
                <a:lnTo>
                  <a:pt x="103" y="70"/>
                </a:lnTo>
                <a:lnTo>
                  <a:pt x="69" y="104"/>
                </a:lnTo>
                <a:lnTo>
                  <a:pt x="69" y="172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8" name="Freeform 130"/>
          <p:cNvSpPr>
            <a:spLocks noChangeArrowheads="1"/>
          </p:cNvSpPr>
          <p:nvPr/>
        </p:nvSpPr>
        <p:spPr bwMode="auto">
          <a:xfrm>
            <a:off x="4194569" y="2822267"/>
            <a:ext cx="285174" cy="238555"/>
          </a:xfrm>
          <a:custGeom>
            <a:avLst/>
            <a:gdLst>
              <a:gd name="T0" fmla="*/ 271132 w 861"/>
              <a:gd name="T1" fmla="*/ 134491 h 790"/>
              <a:gd name="T2" fmla="*/ 271132 w 861"/>
              <a:gd name="T3" fmla="*/ 159530 h 790"/>
              <a:gd name="T4" fmla="*/ 271132 w 861"/>
              <a:gd name="T5" fmla="*/ 171691 h 790"/>
              <a:gd name="T6" fmla="*/ 271132 w 861"/>
              <a:gd name="T7" fmla="*/ 171691 h 790"/>
              <a:gd name="T8" fmla="*/ 271132 w 861"/>
              <a:gd name="T9" fmla="*/ 208533 h 790"/>
              <a:gd name="T10" fmla="*/ 271132 w 861"/>
              <a:gd name="T11" fmla="*/ 233214 h 790"/>
              <a:gd name="T12" fmla="*/ 283294 w 861"/>
              <a:gd name="T13" fmla="*/ 257537 h 790"/>
              <a:gd name="T14" fmla="*/ 258255 w 861"/>
              <a:gd name="T15" fmla="*/ 270056 h 790"/>
              <a:gd name="T16" fmla="*/ 209251 w 861"/>
              <a:gd name="T17" fmla="*/ 257537 h 790"/>
              <a:gd name="T18" fmla="*/ 184570 w 861"/>
              <a:gd name="T19" fmla="*/ 270056 h 790"/>
              <a:gd name="T20" fmla="*/ 148086 w 861"/>
              <a:gd name="T21" fmla="*/ 282217 h 790"/>
              <a:gd name="T22" fmla="*/ 123047 w 861"/>
              <a:gd name="T23" fmla="*/ 282217 h 790"/>
              <a:gd name="T24" fmla="*/ 98366 w 861"/>
              <a:gd name="T25" fmla="*/ 270056 h 790"/>
              <a:gd name="T26" fmla="*/ 74043 w 861"/>
              <a:gd name="T27" fmla="*/ 245733 h 790"/>
              <a:gd name="T28" fmla="*/ 49362 w 861"/>
              <a:gd name="T29" fmla="*/ 233214 h 790"/>
              <a:gd name="T30" fmla="*/ 49362 w 861"/>
              <a:gd name="T31" fmla="*/ 208533 h 790"/>
              <a:gd name="T32" fmla="*/ 61523 w 861"/>
              <a:gd name="T33" fmla="*/ 184210 h 790"/>
              <a:gd name="T34" fmla="*/ 74043 w 861"/>
              <a:gd name="T35" fmla="*/ 159530 h 790"/>
              <a:gd name="T36" fmla="*/ 61523 w 861"/>
              <a:gd name="T37" fmla="*/ 122688 h 790"/>
              <a:gd name="T38" fmla="*/ 49362 w 861"/>
              <a:gd name="T39" fmla="*/ 98007 h 790"/>
              <a:gd name="T40" fmla="*/ 25039 w 861"/>
              <a:gd name="T41" fmla="*/ 73326 h 790"/>
              <a:gd name="T42" fmla="*/ 0 w 861"/>
              <a:gd name="T43" fmla="*/ 61523 h 790"/>
              <a:gd name="T44" fmla="*/ 25039 w 861"/>
              <a:gd name="T45" fmla="*/ 49004 h 790"/>
              <a:gd name="T46" fmla="*/ 49362 w 861"/>
              <a:gd name="T47" fmla="*/ 36484 h 790"/>
              <a:gd name="T48" fmla="*/ 74043 w 861"/>
              <a:gd name="T49" fmla="*/ 36484 h 790"/>
              <a:gd name="T50" fmla="*/ 123047 w 861"/>
              <a:gd name="T51" fmla="*/ 36484 h 790"/>
              <a:gd name="T52" fmla="*/ 160247 w 861"/>
              <a:gd name="T53" fmla="*/ 11804 h 790"/>
              <a:gd name="T54" fmla="*/ 172409 w 861"/>
              <a:gd name="T55" fmla="*/ 11804 h 790"/>
              <a:gd name="T56" fmla="*/ 209251 w 861"/>
              <a:gd name="T57" fmla="*/ 24323 h 790"/>
              <a:gd name="T58" fmla="*/ 234290 w 861"/>
              <a:gd name="T59" fmla="*/ 36484 h 790"/>
              <a:gd name="T60" fmla="*/ 246094 w 861"/>
              <a:gd name="T61" fmla="*/ 49004 h 790"/>
              <a:gd name="T62" fmla="*/ 307617 w 861"/>
              <a:gd name="T63" fmla="*/ 85488 h 790"/>
              <a:gd name="T64" fmla="*/ 295456 w 861"/>
              <a:gd name="T65" fmla="*/ 98007 h 79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61" h="790">
                <a:moveTo>
                  <a:pt x="792" y="343"/>
                </a:moveTo>
                <a:lnTo>
                  <a:pt x="758" y="376"/>
                </a:lnTo>
                <a:lnTo>
                  <a:pt x="758" y="412"/>
                </a:lnTo>
                <a:lnTo>
                  <a:pt x="758" y="446"/>
                </a:lnTo>
                <a:lnTo>
                  <a:pt x="722" y="446"/>
                </a:lnTo>
                <a:lnTo>
                  <a:pt x="758" y="480"/>
                </a:lnTo>
                <a:lnTo>
                  <a:pt x="792" y="480"/>
                </a:lnTo>
                <a:lnTo>
                  <a:pt x="758" y="480"/>
                </a:lnTo>
                <a:lnTo>
                  <a:pt x="758" y="515"/>
                </a:lnTo>
                <a:lnTo>
                  <a:pt x="758" y="583"/>
                </a:lnTo>
                <a:lnTo>
                  <a:pt x="758" y="617"/>
                </a:lnTo>
                <a:lnTo>
                  <a:pt x="758" y="652"/>
                </a:lnTo>
                <a:lnTo>
                  <a:pt x="792" y="652"/>
                </a:lnTo>
                <a:lnTo>
                  <a:pt x="792" y="720"/>
                </a:lnTo>
                <a:lnTo>
                  <a:pt x="758" y="720"/>
                </a:lnTo>
                <a:lnTo>
                  <a:pt x="722" y="755"/>
                </a:lnTo>
                <a:lnTo>
                  <a:pt x="620" y="720"/>
                </a:lnTo>
                <a:lnTo>
                  <a:pt x="585" y="720"/>
                </a:lnTo>
                <a:lnTo>
                  <a:pt x="551" y="720"/>
                </a:lnTo>
                <a:lnTo>
                  <a:pt x="516" y="755"/>
                </a:lnTo>
                <a:lnTo>
                  <a:pt x="448" y="789"/>
                </a:lnTo>
                <a:lnTo>
                  <a:pt x="414" y="789"/>
                </a:lnTo>
                <a:lnTo>
                  <a:pt x="378" y="789"/>
                </a:lnTo>
                <a:lnTo>
                  <a:pt x="344" y="789"/>
                </a:lnTo>
                <a:lnTo>
                  <a:pt x="311" y="755"/>
                </a:lnTo>
                <a:lnTo>
                  <a:pt x="275" y="755"/>
                </a:lnTo>
                <a:lnTo>
                  <a:pt x="241" y="720"/>
                </a:lnTo>
                <a:lnTo>
                  <a:pt x="207" y="687"/>
                </a:lnTo>
                <a:lnTo>
                  <a:pt x="172" y="652"/>
                </a:lnTo>
                <a:lnTo>
                  <a:pt x="138" y="652"/>
                </a:lnTo>
                <a:lnTo>
                  <a:pt x="138" y="617"/>
                </a:lnTo>
                <a:lnTo>
                  <a:pt x="138" y="583"/>
                </a:lnTo>
                <a:lnTo>
                  <a:pt x="172" y="549"/>
                </a:lnTo>
                <a:lnTo>
                  <a:pt x="172" y="515"/>
                </a:lnTo>
                <a:lnTo>
                  <a:pt x="207" y="480"/>
                </a:lnTo>
                <a:lnTo>
                  <a:pt x="207" y="446"/>
                </a:lnTo>
                <a:lnTo>
                  <a:pt x="207" y="412"/>
                </a:lnTo>
                <a:lnTo>
                  <a:pt x="172" y="343"/>
                </a:lnTo>
                <a:lnTo>
                  <a:pt x="172" y="309"/>
                </a:lnTo>
                <a:lnTo>
                  <a:pt x="138" y="274"/>
                </a:lnTo>
                <a:lnTo>
                  <a:pt x="104" y="239"/>
                </a:lnTo>
                <a:lnTo>
                  <a:pt x="70" y="205"/>
                </a:lnTo>
                <a:lnTo>
                  <a:pt x="34" y="205"/>
                </a:lnTo>
                <a:lnTo>
                  <a:pt x="0" y="172"/>
                </a:lnTo>
                <a:lnTo>
                  <a:pt x="34" y="137"/>
                </a:lnTo>
                <a:lnTo>
                  <a:pt x="70" y="137"/>
                </a:lnTo>
                <a:lnTo>
                  <a:pt x="104" y="137"/>
                </a:lnTo>
                <a:lnTo>
                  <a:pt x="138" y="102"/>
                </a:lnTo>
                <a:lnTo>
                  <a:pt x="172" y="137"/>
                </a:lnTo>
                <a:lnTo>
                  <a:pt x="207" y="102"/>
                </a:lnTo>
                <a:lnTo>
                  <a:pt x="311" y="102"/>
                </a:lnTo>
                <a:lnTo>
                  <a:pt x="344" y="102"/>
                </a:lnTo>
                <a:lnTo>
                  <a:pt x="414" y="68"/>
                </a:lnTo>
                <a:lnTo>
                  <a:pt x="448" y="33"/>
                </a:lnTo>
                <a:lnTo>
                  <a:pt x="482" y="0"/>
                </a:lnTo>
                <a:lnTo>
                  <a:pt x="482" y="33"/>
                </a:lnTo>
                <a:lnTo>
                  <a:pt x="516" y="33"/>
                </a:lnTo>
                <a:lnTo>
                  <a:pt x="585" y="68"/>
                </a:lnTo>
                <a:lnTo>
                  <a:pt x="620" y="102"/>
                </a:lnTo>
                <a:lnTo>
                  <a:pt x="655" y="102"/>
                </a:lnTo>
                <a:lnTo>
                  <a:pt x="655" y="137"/>
                </a:lnTo>
                <a:lnTo>
                  <a:pt x="688" y="137"/>
                </a:lnTo>
                <a:lnTo>
                  <a:pt x="758" y="172"/>
                </a:lnTo>
                <a:lnTo>
                  <a:pt x="860" y="239"/>
                </a:lnTo>
                <a:lnTo>
                  <a:pt x="826" y="239"/>
                </a:lnTo>
                <a:lnTo>
                  <a:pt x="826" y="274"/>
                </a:lnTo>
                <a:lnTo>
                  <a:pt x="792" y="343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" name="Freeform 133"/>
          <p:cNvSpPr>
            <a:spLocks noChangeArrowheads="1"/>
          </p:cNvSpPr>
          <p:nvPr/>
        </p:nvSpPr>
        <p:spPr bwMode="auto">
          <a:xfrm>
            <a:off x="4081224" y="2989122"/>
            <a:ext cx="263124" cy="229173"/>
          </a:xfrm>
          <a:custGeom>
            <a:avLst/>
            <a:gdLst>
              <a:gd name="T0" fmla="*/ 0 w 793"/>
              <a:gd name="T1" fmla="*/ 31 h 757"/>
              <a:gd name="T2" fmla="*/ 8 w 793"/>
              <a:gd name="T3" fmla="*/ 31 h 757"/>
              <a:gd name="T4" fmla="*/ 8 w 793"/>
              <a:gd name="T5" fmla="*/ 0 h 757"/>
              <a:gd name="T6" fmla="*/ 16 w 793"/>
              <a:gd name="T7" fmla="*/ 0 h 757"/>
              <a:gd name="T8" fmla="*/ 31 w 793"/>
              <a:gd name="T9" fmla="*/ 0 h 757"/>
              <a:gd name="T10" fmla="*/ 39 w 793"/>
              <a:gd name="T11" fmla="*/ 0 h 757"/>
              <a:gd name="T12" fmla="*/ 62 w 793"/>
              <a:gd name="T13" fmla="*/ 8 h 757"/>
              <a:gd name="T14" fmla="*/ 70 w 793"/>
              <a:gd name="T15" fmla="*/ 8 h 757"/>
              <a:gd name="T16" fmla="*/ 85 w 793"/>
              <a:gd name="T17" fmla="*/ 16 h 757"/>
              <a:gd name="T18" fmla="*/ 101 w 793"/>
              <a:gd name="T19" fmla="*/ 16 h 757"/>
              <a:gd name="T20" fmla="*/ 109 w 793"/>
              <a:gd name="T21" fmla="*/ 16 h 757"/>
              <a:gd name="T22" fmla="*/ 109 w 793"/>
              <a:gd name="T23" fmla="*/ 23 h 757"/>
              <a:gd name="T24" fmla="*/ 116 w 793"/>
              <a:gd name="T25" fmla="*/ 23 h 757"/>
              <a:gd name="T26" fmla="*/ 124 w 793"/>
              <a:gd name="T27" fmla="*/ 31 h 757"/>
              <a:gd name="T28" fmla="*/ 132 w 793"/>
              <a:gd name="T29" fmla="*/ 39 h 757"/>
              <a:gd name="T30" fmla="*/ 140 w 793"/>
              <a:gd name="T31" fmla="*/ 47 h 757"/>
              <a:gd name="T32" fmla="*/ 148 w 793"/>
              <a:gd name="T33" fmla="*/ 47 h 757"/>
              <a:gd name="T34" fmla="*/ 155 w 793"/>
              <a:gd name="T35" fmla="*/ 54 h 757"/>
              <a:gd name="T36" fmla="*/ 163 w 793"/>
              <a:gd name="T37" fmla="*/ 54 h 757"/>
              <a:gd name="T38" fmla="*/ 171 w 793"/>
              <a:gd name="T39" fmla="*/ 54 h 757"/>
              <a:gd name="T40" fmla="*/ 179 w 793"/>
              <a:gd name="T41" fmla="*/ 54 h 757"/>
              <a:gd name="T42" fmla="*/ 171 w 793"/>
              <a:gd name="T43" fmla="*/ 70 h 757"/>
              <a:gd name="T44" fmla="*/ 163 w 793"/>
              <a:gd name="T45" fmla="*/ 77 h 757"/>
              <a:gd name="T46" fmla="*/ 155 w 793"/>
              <a:gd name="T47" fmla="*/ 85 h 757"/>
              <a:gd name="T48" fmla="*/ 148 w 793"/>
              <a:gd name="T49" fmla="*/ 85 h 757"/>
              <a:gd name="T50" fmla="*/ 140 w 793"/>
              <a:gd name="T51" fmla="*/ 85 h 757"/>
              <a:gd name="T52" fmla="*/ 132 w 793"/>
              <a:gd name="T53" fmla="*/ 93 h 757"/>
              <a:gd name="T54" fmla="*/ 124 w 793"/>
              <a:gd name="T55" fmla="*/ 101 h 757"/>
              <a:gd name="T56" fmla="*/ 124 w 793"/>
              <a:gd name="T57" fmla="*/ 109 h 757"/>
              <a:gd name="T58" fmla="*/ 116 w 793"/>
              <a:gd name="T59" fmla="*/ 124 h 757"/>
              <a:gd name="T60" fmla="*/ 116 w 793"/>
              <a:gd name="T61" fmla="*/ 132 h 757"/>
              <a:gd name="T62" fmla="*/ 116 w 793"/>
              <a:gd name="T63" fmla="*/ 140 h 757"/>
              <a:gd name="T64" fmla="*/ 101 w 793"/>
              <a:gd name="T65" fmla="*/ 148 h 757"/>
              <a:gd name="T66" fmla="*/ 93 w 793"/>
              <a:gd name="T67" fmla="*/ 155 h 757"/>
              <a:gd name="T68" fmla="*/ 78 w 793"/>
              <a:gd name="T69" fmla="*/ 163 h 757"/>
              <a:gd name="T70" fmla="*/ 62 w 793"/>
              <a:gd name="T71" fmla="*/ 163 h 757"/>
              <a:gd name="T72" fmla="*/ 47 w 793"/>
              <a:gd name="T73" fmla="*/ 163 h 757"/>
              <a:gd name="T74" fmla="*/ 39 w 793"/>
              <a:gd name="T75" fmla="*/ 163 h 757"/>
              <a:gd name="T76" fmla="*/ 23 w 793"/>
              <a:gd name="T77" fmla="*/ 171 h 757"/>
              <a:gd name="T78" fmla="*/ 23 w 793"/>
              <a:gd name="T79" fmla="*/ 163 h 757"/>
              <a:gd name="T80" fmla="*/ 16 w 793"/>
              <a:gd name="T81" fmla="*/ 163 h 757"/>
              <a:gd name="T82" fmla="*/ 16 w 793"/>
              <a:gd name="T83" fmla="*/ 155 h 757"/>
              <a:gd name="T84" fmla="*/ 8 w 793"/>
              <a:gd name="T85" fmla="*/ 148 h 757"/>
              <a:gd name="T86" fmla="*/ 0 w 793"/>
              <a:gd name="T87" fmla="*/ 140 h 757"/>
              <a:gd name="T88" fmla="*/ 8 w 793"/>
              <a:gd name="T89" fmla="*/ 132 h 757"/>
              <a:gd name="T90" fmla="*/ 8 w 793"/>
              <a:gd name="T91" fmla="*/ 124 h 757"/>
              <a:gd name="T92" fmla="*/ 8 w 793"/>
              <a:gd name="T93" fmla="*/ 116 h 757"/>
              <a:gd name="T94" fmla="*/ 16 w 793"/>
              <a:gd name="T95" fmla="*/ 116 h 757"/>
              <a:gd name="T96" fmla="*/ 16 w 793"/>
              <a:gd name="T97" fmla="*/ 109 h 757"/>
              <a:gd name="T98" fmla="*/ 16 w 793"/>
              <a:gd name="T99" fmla="*/ 85 h 757"/>
              <a:gd name="T100" fmla="*/ 23 w 793"/>
              <a:gd name="T101" fmla="*/ 77 h 757"/>
              <a:gd name="T102" fmla="*/ 31 w 793"/>
              <a:gd name="T103" fmla="*/ 62 h 757"/>
              <a:gd name="T104" fmla="*/ 31 w 793"/>
              <a:gd name="T105" fmla="*/ 54 h 757"/>
              <a:gd name="T106" fmla="*/ 31 w 793"/>
              <a:gd name="T107" fmla="*/ 47 h 757"/>
              <a:gd name="T108" fmla="*/ 39 w 793"/>
              <a:gd name="T109" fmla="*/ 39 h 757"/>
              <a:gd name="T110" fmla="*/ 31 w 793"/>
              <a:gd name="T111" fmla="*/ 39 h 757"/>
              <a:gd name="T112" fmla="*/ 16 w 793"/>
              <a:gd name="T113" fmla="*/ 39 h 757"/>
              <a:gd name="T114" fmla="*/ 8 w 793"/>
              <a:gd name="T115" fmla="*/ 31 h 757"/>
              <a:gd name="T116" fmla="*/ 0 w 793"/>
              <a:gd name="T117" fmla="*/ 31 h 75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793" h="757">
                <a:moveTo>
                  <a:pt x="0" y="138"/>
                </a:moveTo>
                <a:lnTo>
                  <a:pt x="34" y="138"/>
                </a:lnTo>
                <a:lnTo>
                  <a:pt x="34" y="0"/>
                </a:lnTo>
                <a:lnTo>
                  <a:pt x="69" y="0"/>
                </a:lnTo>
                <a:lnTo>
                  <a:pt x="138" y="0"/>
                </a:lnTo>
                <a:lnTo>
                  <a:pt x="172" y="0"/>
                </a:lnTo>
                <a:lnTo>
                  <a:pt x="275" y="34"/>
                </a:lnTo>
                <a:lnTo>
                  <a:pt x="311" y="34"/>
                </a:lnTo>
                <a:lnTo>
                  <a:pt x="378" y="69"/>
                </a:lnTo>
                <a:lnTo>
                  <a:pt x="448" y="69"/>
                </a:lnTo>
                <a:lnTo>
                  <a:pt x="482" y="69"/>
                </a:lnTo>
                <a:lnTo>
                  <a:pt x="482" y="103"/>
                </a:lnTo>
                <a:lnTo>
                  <a:pt x="516" y="103"/>
                </a:lnTo>
                <a:lnTo>
                  <a:pt x="551" y="138"/>
                </a:lnTo>
                <a:lnTo>
                  <a:pt x="585" y="172"/>
                </a:lnTo>
                <a:lnTo>
                  <a:pt x="619" y="206"/>
                </a:lnTo>
                <a:lnTo>
                  <a:pt x="655" y="206"/>
                </a:lnTo>
                <a:lnTo>
                  <a:pt x="688" y="240"/>
                </a:lnTo>
                <a:lnTo>
                  <a:pt x="722" y="240"/>
                </a:lnTo>
                <a:lnTo>
                  <a:pt x="758" y="240"/>
                </a:lnTo>
                <a:lnTo>
                  <a:pt x="792" y="240"/>
                </a:lnTo>
                <a:lnTo>
                  <a:pt x="758" y="310"/>
                </a:lnTo>
                <a:lnTo>
                  <a:pt x="722" y="343"/>
                </a:lnTo>
                <a:lnTo>
                  <a:pt x="688" y="377"/>
                </a:lnTo>
                <a:lnTo>
                  <a:pt x="655" y="377"/>
                </a:lnTo>
                <a:lnTo>
                  <a:pt x="619" y="377"/>
                </a:lnTo>
                <a:lnTo>
                  <a:pt x="585" y="413"/>
                </a:lnTo>
                <a:lnTo>
                  <a:pt x="551" y="447"/>
                </a:lnTo>
                <a:lnTo>
                  <a:pt x="551" y="481"/>
                </a:lnTo>
                <a:lnTo>
                  <a:pt x="516" y="550"/>
                </a:lnTo>
                <a:lnTo>
                  <a:pt x="516" y="584"/>
                </a:lnTo>
                <a:lnTo>
                  <a:pt x="516" y="618"/>
                </a:lnTo>
                <a:lnTo>
                  <a:pt x="448" y="653"/>
                </a:lnTo>
                <a:lnTo>
                  <a:pt x="414" y="687"/>
                </a:lnTo>
                <a:lnTo>
                  <a:pt x="344" y="721"/>
                </a:lnTo>
                <a:lnTo>
                  <a:pt x="275" y="721"/>
                </a:lnTo>
                <a:lnTo>
                  <a:pt x="207" y="721"/>
                </a:lnTo>
                <a:lnTo>
                  <a:pt x="172" y="721"/>
                </a:lnTo>
                <a:lnTo>
                  <a:pt x="104" y="756"/>
                </a:lnTo>
                <a:lnTo>
                  <a:pt x="104" y="721"/>
                </a:lnTo>
                <a:lnTo>
                  <a:pt x="69" y="721"/>
                </a:lnTo>
                <a:lnTo>
                  <a:pt x="69" y="687"/>
                </a:lnTo>
                <a:lnTo>
                  <a:pt x="34" y="653"/>
                </a:lnTo>
                <a:lnTo>
                  <a:pt x="0" y="618"/>
                </a:lnTo>
                <a:lnTo>
                  <a:pt x="34" y="584"/>
                </a:lnTo>
                <a:lnTo>
                  <a:pt x="34" y="550"/>
                </a:lnTo>
                <a:lnTo>
                  <a:pt x="34" y="515"/>
                </a:lnTo>
                <a:lnTo>
                  <a:pt x="69" y="515"/>
                </a:lnTo>
                <a:lnTo>
                  <a:pt x="69" y="481"/>
                </a:lnTo>
                <a:lnTo>
                  <a:pt x="69" y="377"/>
                </a:lnTo>
                <a:lnTo>
                  <a:pt x="104" y="343"/>
                </a:lnTo>
                <a:lnTo>
                  <a:pt x="138" y="275"/>
                </a:lnTo>
                <a:lnTo>
                  <a:pt x="138" y="240"/>
                </a:lnTo>
                <a:lnTo>
                  <a:pt x="138" y="206"/>
                </a:lnTo>
                <a:lnTo>
                  <a:pt x="172" y="172"/>
                </a:lnTo>
                <a:lnTo>
                  <a:pt x="138" y="172"/>
                </a:lnTo>
                <a:lnTo>
                  <a:pt x="69" y="172"/>
                </a:lnTo>
                <a:lnTo>
                  <a:pt x="34" y="138"/>
                </a:lnTo>
                <a:lnTo>
                  <a:pt x="0" y="138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16" name="Forme libre 53"/>
          <p:cNvSpPr>
            <a:spLocks/>
          </p:cNvSpPr>
          <p:nvPr/>
        </p:nvSpPr>
        <p:spPr bwMode="auto">
          <a:xfrm>
            <a:off x="4053068" y="2375400"/>
            <a:ext cx="814051" cy="852697"/>
          </a:xfrm>
          <a:custGeom>
            <a:avLst/>
            <a:gdLst>
              <a:gd name="T0" fmla="*/ 59408 w 879138"/>
              <a:gd name="T1" fmla="*/ 1010045 h 1010045"/>
              <a:gd name="T2" fmla="*/ 7404 w 879138"/>
              <a:gd name="T3" fmla="*/ 936373 h 1010045"/>
              <a:gd name="T4" fmla="*/ 3070 w 879138"/>
              <a:gd name="T5" fmla="*/ 854034 h 1010045"/>
              <a:gd name="T6" fmla="*/ 33406 w 879138"/>
              <a:gd name="T7" fmla="*/ 776028 h 1010045"/>
              <a:gd name="T8" fmla="*/ 33406 w 879138"/>
              <a:gd name="T9" fmla="*/ 732691 h 1010045"/>
              <a:gd name="T10" fmla="*/ 107078 w 879138"/>
              <a:gd name="T11" fmla="*/ 724024 h 1010045"/>
              <a:gd name="T12" fmla="*/ 163415 w 879138"/>
              <a:gd name="T13" fmla="*/ 754360 h 1010045"/>
              <a:gd name="T14" fmla="*/ 211086 w 879138"/>
              <a:gd name="T15" fmla="*/ 737025 h 1010045"/>
              <a:gd name="T16" fmla="*/ 206752 w 879138"/>
              <a:gd name="T17" fmla="*/ 637351 h 1010045"/>
              <a:gd name="T18" fmla="*/ 150415 w 879138"/>
              <a:gd name="T19" fmla="*/ 585347 h 1010045"/>
              <a:gd name="T20" fmla="*/ 159082 w 879138"/>
              <a:gd name="T21" fmla="*/ 576680 h 1010045"/>
              <a:gd name="T22" fmla="*/ 219753 w 879138"/>
              <a:gd name="T23" fmla="*/ 572346 h 1010045"/>
              <a:gd name="T24" fmla="*/ 289091 w 879138"/>
              <a:gd name="T25" fmla="*/ 559345 h 1010045"/>
              <a:gd name="T26" fmla="*/ 349762 w 879138"/>
              <a:gd name="T27" fmla="*/ 503008 h 1010045"/>
              <a:gd name="T28" fmla="*/ 401766 w 879138"/>
              <a:gd name="T29" fmla="*/ 459672 h 1010045"/>
              <a:gd name="T30" fmla="*/ 458104 w 879138"/>
              <a:gd name="T31" fmla="*/ 442337 h 1010045"/>
              <a:gd name="T32" fmla="*/ 501440 w 879138"/>
              <a:gd name="T33" fmla="*/ 412001 h 1010045"/>
              <a:gd name="T34" fmla="*/ 458104 w 879138"/>
              <a:gd name="T35" fmla="*/ 364331 h 1010045"/>
              <a:gd name="T36" fmla="*/ 462437 w 879138"/>
              <a:gd name="T37" fmla="*/ 316661 h 1010045"/>
              <a:gd name="T38" fmla="*/ 514441 w 879138"/>
              <a:gd name="T39" fmla="*/ 307994 h 1010045"/>
              <a:gd name="T40" fmla="*/ 527442 w 879138"/>
              <a:gd name="T41" fmla="*/ 333996 h 1010045"/>
              <a:gd name="T42" fmla="*/ 518775 w 879138"/>
              <a:gd name="T43" fmla="*/ 412001 h 1010045"/>
              <a:gd name="T44" fmla="*/ 579446 w 879138"/>
              <a:gd name="T45" fmla="*/ 442337 h 1010045"/>
              <a:gd name="T46" fmla="*/ 631450 w 879138"/>
              <a:gd name="T47" fmla="*/ 433670 h 1010045"/>
              <a:gd name="T48" fmla="*/ 661785 w 879138"/>
              <a:gd name="T49" fmla="*/ 433670 h 1010045"/>
              <a:gd name="T50" fmla="*/ 705122 w 879138"/>
              <a:gd name="T51" fmla="*/ 442337 h 1010045"/>
              <a:gd name="T52" fmla="*/ 744124 w 879138"/>
              <a:gd name="T53" fmla="*/ 399000 h 1010045"/>
              <a:gd name="T54" fmla="*/ 744124 w 879138"/>
              <a:gd name="T55" fmla="*/ 307994 h 1010045"/>
              <a:gd name="T56" fmla="*/ 787461 w 879138"/>
              <a:gd name="T57" fmla="*/ 333996 h 1010045"/>
              <a:gd name="T58" fmla="*/ 778794 w 879138"/>
              <a:gd name="T59" fmla="*/ 277658 h 1010045"/>
              <a:gd name="T60" fmla="*/ 770126 w 879138"/>
              <a:gd name="T61" fmla="*/ 251656 h 1010045"/>
              <a:gd name="T62" fmla="*/ 848132 w 879138"/>
              <a:gd name="T63" fmla="*/ 242989 h 1010045"/>
              <a:gd name="T64" fmla="*/ 874134 w 879138"/>
              <a:gd name="T65" fmla="*/ 208320 h 1010045"/>
              <a:gd name="T66" fmla="*/ 874134 w 879138"/>
              <a:gd name="T67" fmla="*/ 173651 h 1010045"/>
              <a:gd name="T68" fmla="*/ 822130 w 879138"/>
              <a:gd name="T69" fmla="*/ 190985 h 1010045"/>
              <a:gd name="T70" fmla="*/ 770126 w 879138"/>
              <a:gd name="T71" fmla="*/ 212654 h 1010045"/>
              <a:gd name="T72" fmla="*/ 731124 w 879138"/>
              <a:gd name="T73" fmla="*/ 182318 h 1010045"/>
              <a:gd name="T74" fmla="*/ 722456 w 879138"/>
              <a:gd name="T75" fmla="*/ 95645 h 1010045"/>
              <a:gd name="T76" fmla="*/ 752792 w 879138"/>
              <a:gd name="T77" fmla="*/ 47975 h 1010045"/>
              <a:gd name="T78" fmla="*/ 752792 w 879138"/>
              <a:gd name="T79" fmla="*/ 305 h 1010045"/>
              <a:gd name="T80" fmla="*/ 726790 w 879138"/>
              <a:gd name="T81" fmla="*/ 26307 h 1010045"/>
              <a:gd name="T82" fmla="*/ 713789 w 879138"/>
              <a:gd name="T83" fmla="*/ 39308 h 1010045"/>
              <a:gd name="T84" fmla="*/ 705122 w 879138"/>
              <a:gd name="T85" fmla="*/ 78310 h 1010045"/>
              <a:gd name="T86" fmla="*/ 674786 w 879138"/>
              <a:gd name="T87" fmla="*/ 82644 h 1010045"/>
              <a:gd name="T88" fmla="*/ 644451 w 879138"/>
              <a:gd name="T89" fmla="*/ 147649 h 1010045"/>
              <a:gd name="T90" fmla="*/ 679120 w 879138"/>
              <a:gd name="T91" fmla="*/ 177984 h 1010045"/>
              <a:gd name="T92" fmla="*/ 687787 w 879138"/>
              <a:gd name="T93" fmla="*/ 225654 h 1010045"/>
              <a:gd name="T94" fmla="*/ 648784 w 879138"/>
              <a:gd name="T95" fmla="*/ 299327 h 1010045"/>
              <a:gd name="T96" fmla="*/ 622782 w 879138"/>
              <a:gd name="T97" fmla="*/ 342663 h 1010045"/>
              <a:gd name="T98" fmla="*/ 614115 w 879138"/>
              <a:gd name="T99" fmla="*/ 359998 h 1010045"/>
              <a:gd name="T100" fmla="*/ 579446 w 879138"/>
              <a:gd name="T101" fmla="*/ 329662 h 1010045"/>
              <a:gd name="T102" fmla="*/ 562111 w 879138"/>
              <a:gd name="T103" fmla="*/ 229988 h 101004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879138" h="1010045">
                <a:moveTo>
                  <a:pt x="59408" y="1010045"/>
                </a:moveTo>
                <a:cubicBezTo>
                  <a:pt x="38101" y="986210"/>
                  <a:pt x="16794" y="962375"/>
                  <a:pt x="7404" y="936373"/>
                </a:cubicBezTo>
                <a:cubicBezTo>
                  <a:pt x="-1986" y="910371"/>
                  <a:pt x="-1264" y="880758"/>
                  <a:pt x="3070" y="854034"/>
                </a:cubicBezTo>
                <a:cubicBezTo>
                  <a:pt x="7404" y="827310"/>
                  <a:pt x="28350" y="796252"/>
                  <a:pt x="33406" y="776028"/>
                </a:cubicBezTo>
                <a:cubicBezTo>
                  <a:pt x="38462" y="755804"/>
                  <a:pt x="21127" y="741358"/>
                  <a:pt x="33406" y="732691"/>
                </a:cubicBezTo>
                <a:cubicBezTo>
                  <a:pt x="45685" y="724024"/>
                  <a:pt x="85410" y="720412"/>
                  <a:pt x="107078" y="724024"/>
                </a:cubicBezTo>
                <a:cubicBezTo>
                  <a:pt x="128746" y="727635"/>
                  <a:pt x="146080" y="752193"/>
                  <a:pt x="163415" y="754360"/>
                </a:cubicBezTo>
                <a:cubicBezTo>
                  <a:pt x="180750" y="756527"/>
                  <a:pt x="203863" y="756526"/>
                  <a:pt x="211086" y="737025"/>
                </a:cubicBezTo>
                <a:cubicBezTo>
                  <a:pt x="218309" y="717523"/>
                  <a:pt x="216864" y="662631"/>
                  <a:pt x="206752" y="637351"/>
                </a:cubicBezTo>
                <a:cubicBezTo>
                  <a:pt x="196640" y="612071"/>
                  <a:pt x="158360" y="595459"/>
                  <a:pt x="150415" y="585347"/>
                </a:cubicBezTo>
                <a:cubicBezTo>
                  <a:pt x="142470" y="575235"/>
                  <a:pt x="147526" y="578847"/>
                  <a:pt x="159082" y="576680"/>
                </a:cubicBezTo>
                <a:cubicBezTo>
                  <a:pt x="170638" y="574513"/>
                  <a:pt x="198085" y="575235"/>
                  <a:pt x="219753" y="572346"/>
                </a:cubicBezTo>
                <a:cubicBezTo>
                  <a:pt x="241421" y="569457"/>
                  <a:pt x="267423" y="570901"/>
                  <a:pt x="289091" y="559345"/>
                </a:cubicBezTo>
                <a:cubicBezTo>
                  <a:pt x="310759" y="547789"/>
                  <a:pt x="330983" y="519620"/>
                  <a:pt x="349762" y="503008"/>
                </a:cubicBezTo>
                <a:cubicBezTo>
                  <a:pt x="368541" y="486396"/>
                  <a:pt x="383709" y="469784"/>
                  <a:pt x="401766" y="459672"/>
                </a:cubicBezTo>
                <a:cubicBezTo>
                  <a:pt x="419823" y="449560"/>
                  <a:pt x="441492" y="450282"/>
                  <a:pt x="458104" y="442337"/>
                </a:cubicBezTo>
                <a:cubicBezTo>
                  <a:pt x="474716" y="434392"/>
                  <a:pt x="501440" y="425002"/>
                  <a:pt x="501440" y="412001"/>
                </a:cubicBezTo>
                <a:cubicBezTo>
                  <a:pt x="501440" y="399000"/>
                  <a:pt x="464605" y="380221"/>
                  <a:pt x="458104" y="364331"/>
                </a:cubicBezTo>
                <a:cubicBezTo>
                  <a:pt x="451604" y="348441"/>
                  <a:pt x="453048" y="326050"/>
                  <a:pt x="462437" y="316661"/>
                </a:cubicBezTo>
                <a:cubicBezTo>
                  <a:pt x="471826" y="307272"/>
                  <a:pt x="503607" y="305105"/>
                  <a:pt x="514441" y="307994"/>
                </a:cubicBezTo>
                <a:cubicBezTo>
                  <a:pt x="525275" y="310883"/>
                  <a:pt x="526720" y="316662"/>
                  <a:pt x="527442" y="333996"/>
                </a:cubicBezTo>
                <a:cubicBezTo>
                  <a:pt x="528164" y="351330"/>
                  <a:pt x="510108" y="393944"/>
                  <a:pt x="518775" y="412001"/>
                </a:cubicBezTo>
                <a:cubicBezTo>
                  <a:pt x="527442" y="430058"/>
                  <a:pt x="560667" y="438725"/>
                  <a:pt x="579446" y="442337"/>
                </a:cubicBezTo>
                <a:cubicBezTo>
                  <a:pt x="598225" y="445948"/>
                  <a:pt x="617727" y="435114"/>
                  <a:pt x="631450" y="433670"/>
                </a:cubicBezTo>
                <a:cubicBezTo>
                  <a:pt x="645173" y="432226"/>
                  <a:pt x="649506" y="432225"/>
                  <a:pt x="661785" y="433670"/>
                </a:cubicBezTo>
                <a:cubicBezTo>
                  <a:pt x="674064" y="435115"/>
                  <a:pt x="691399" y="448115"/>
                  <a:pt x="705122" y="442337"/>
                </a:cubicBezTo>
                <a:cubicBezTo>
                  <a:pt x="718845" y="436559"/>
                  <a:pt x="737624" y="421390"/>
                  <a:pt x="744124" y="399000"/>
                </a:cubicBezTo>
                <a:cubicBezTo>
                  <a:pt x="750624" y="376610"/>
                  <a:pt x="736901" y="318828"/>
                  <a:pt x="744124" y="307994"/>
                </a:cubicBezTo>
                <a:cubicBezTo>
                  <a:pt x="751347" y="297160"/>
                  <a:pt x="781683" y="339052"/>
                  <a:pt x="787461" y="333996"/>
                </a:cubicBezTo>
                <a:cubicBezTo>
                  <a:pt x="793239" y="328940"/>
                  <a:pt x="781683" y="291381"/>
                  <a:pt x="778794" y="277658"/>
                </a:cubicBezTo>
                <a:cubicBezTo>
                  <a:pt x="775905" y="263935"/>
                  <a:pt x="758570" y="257434"/>
                  <a:pt x="770126" y="251656"/>
                </a:cubicBezTo>
                <a:cubicBezTo>
                  <a:pt x="781682" y="245878"/>
                  <a:pt x="830797" y="250212"/>
                  <a:pt x="848132" y="242989"/>
                </a:cubicBezTo>
                <a:cubicBezTo>
                  <a:pt x="865467" y="235766"/>
                  <a:pt x="869800" y="219876"/>
                  <a:pt x="874134" y="208320"/>
                </a:cubicBezTo>
                <a:cubicBezTo>
                  <a:pt x="878468" y="196764"/>
                  <a:pt x="882801" y="176540"/>
                  <a:pt x="874134" y="173651"/>
                </a:cubicBezTo>
                <a:cubicBezTo>
                  <a:pt x="865467" y="170762"/>
                  <a:pt x="839464" y="184485"/>
                  <a:pt x="822130" y="190985"/>
                </a:cubicBezTo>
                <a:cubicBezTo>
                  <a:pt x="804796" y="197485"/>
                  <a:pt x="785294" y="214099"/>
                  <a:pt x="770126" y="212654"/>
                </a:cubicBezTo>
                <a:cubicBezTo>
                  <a:pt x="754958" y="211209"/>
                  <a:pt x="739069" y="201820"/>
                  <a:pt x="731124" y="182318"/>
                </a:cubicBezTo>
                <a:cubicBezTo>
                  <a:pt x="723179" y="162816"/>
                  <a:pt x="718845" y="118035"/>
                  <a:pt x="722456" y="95645"/>
                </a:cubicBezTo>
                <a:cubicBezTo>
                  <a:pt x="726067" y="73255"/>
                  <a:pt x="747736" y="63865"/>
                  <a:pt x="752792" y="47975"/>
                </a:cubicBezTo>
                <a:cubicBezTo>
                  <a:pt x="757848" y="32085"/>
                  <a:pt x="757126" y="3916"/>
                  <a:pt x="752792" y="305"/>
                </a:cubicBezTo>
                <a:cubicBezTo>
                  <a:pt x="748458" y="-3306"/>
                  <a:pt x="726790" y="26307"/>
                  <a:pt x="726790" y="26307"/>
                </a:cubicBezTo>
                <a:cubicBezTo>
                  <a:pt x="720290" y="32807"/>
                  <a:pt x="717400" y="30641"/>
                  <a:pt x="713789" y="39308"/>
                </a:cubicBezTo>
                <a:cubicBezTo>
                  <a:pt x="710178" y="47975"/>
                  <a:pt x="711622" y="71087"/>
                  <a:pt x="705122" y="78310"/>
                </a:cubicBezTo>
                <a:cubicBezTo>
                  <a:pt x="698622" y="85533"/>
                  <a:pt x="684898" y="71088"/>
                  <a:pt x="674786" y="82644"/>
                </a:cubicBezTo>
                <a:cubicBezTo>
                  <a:pt x="664674" y="94200"/>
                  <a:pt x="643729" y="131759"/>
                  <a:pt x="644451" y="147649"/>
                </a:cubicBezTo>
                <a:cubicBezTo>
                  <a:pt x="645173" y="163539"/>
                  <a:pt x="671897" y="164983"/>
                  <a:pt x="679120" y="177984"/>
                </a:cubicBezTo>
                <a:cubicBezTo>
                  <a:pt x="686343" y="190985"/>
                  <a:pt x="692843" y="205430"/>
                  <a:pt x="687787" y="225654"/>
                </a:cubicBezTo>
                <a:cubicBezTo>
                  <a:pt x="682731" y="245878"/>
                  <a:pt x="659618" y="279826"/>
                  <a:pt x="648784" y="299327"/>
                </a:cubicBezTo>
                <a:cubicBezTo>
                  <a:pt x="637950" y="318828"/>
                  <a:pt x="628560" y="332551"/>
                  <a:pt x="622782" y="342663"/>
                </a:cubicBezTo>
                <a:cubicBezTo>
                  <a:pt x="617004" y="352775"/>
                  <a:pt x="621338" y="362165"/>
                  <a:pt x="614115" y="359998"/>
                </a:cubicBezTo>
                <a:cubicBezTo>
                  <a:pt x="606892" y="357831"/>
                  <a:pt x="588113" y="351330"/>
                  <a:pt x="579446" y="329662"/>
                </a:cubicBezTo>
                <a:cubicBezTo>
                  <a:pt x="570779" y="307994"/>
                  <a:pt x="566445" y="268991"/>
                  <a:pt x="562111" y="229988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0" name="Ellipse 579"/>
          <p:cNvSpPr/>
          <p:nvPr/>
        </p:nvSpPr>
        <p:spPr bwMode="auto">
          <a:xfrm>
            <a:off x="4104208" y="2750702"/>
            <a:ext cx="224171" cy="237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grpSp>
        <p:nvGrpSpPr>
          <p:cNvPr id="2148" name="Groupe 1455"/>
          <p:cNvGrpSpPr>
            <a:grpSpLocks/>
          </p:cNvGrpSpPr>
          <p:nvPr/>
        </p:nvGrpSpPr>
        <p:grpSpPr bwMode="auto">
          <a:xfrm rot="16505009">
            <a:off x="4166283" y="2548132"/>
            <a:ext cx="517525" cy="466430"/>
            <a:chOff x="6191773" y="5379195"/>
            <a:chExt cx="824303" cy="517201"/>
          </a:xfrm>
        </p:grpSpPr>
        <p:sp>
          <p:nvSpPr>
            <p:cNvPr id="1457" name="Forme libre 1456"/>
            <p:cNvSpPr/>
            <p:nvPr/>
          </p:nvSpPr>
          <p:spPr>
            <a:xfrm rot="18627289">
              <a:off x="6472782" y="5219066"/>
              <a:ext cx="262285" cy="824303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58" name="Ellipse 1457"/>
            <p:cNvSpPr/>
            <p:nvPr/>
          </p:nvSpPr>
          <p:spPr>
            <a:xfrm>
              <a:off x="6357305" y="5379195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59" name="Ellipse 1458"/>
            <p:cNvSpPr/>
            <p:nvPr/>
          </p:nvSpPr>
          <p:spPr>
            <a:xfrm>
              <a:off x="6620180" y="5474345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60" name="Ellipse 1459"/>
            <p:cNvSpPr/>
            <p:nvPr/>
          </p:nvSpPr>
          <p:spPr>
            <a:xfrm>
              <a:off x="6790194" y="5669077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61" name="Ellipse 1460"/>
            <p:cNvSpPr/>
            <p:nvPr/>
          </p:nvSpPr>
          <p:spPr>
            <a:xfrm>
              <a:off x="6788501" y="5850628"/>
              <a:ext cx="65742" cy="45768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150" name="Triangle isocèle 1467"/>
          <p:cNvSpPr>
            <a:spLocks noChangeArrowheads="1"/>
          </p:cNvSpPr>
          <p:nvPr/>
        </p:nvSpPr>
        <p:spPr bwMode="auto">
          <a:xfrm>
            <a:off x="4392240" y="2699717"/>
            <a:ext cx="133339" cy="121567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025" name="Freeform 202"/>
          <p:cNvSpPr>
            <a:spLocks noChangeArrowheads="1"/>
          </p:cNvSpPr>
          <p:nvPr/>
        </p:nvSpPr>
        <p:spPr bwMode="auto">
          <a:xfrm>
            <a:off x="5236164" y="3111080"/>
            <a:ext cx="285174" cy="218452"/>
          </a:xfrm>
          <a:custGeom>
            <a:avLst/>
            <a:gdLst>
              <a:gd name="T0" fmla="*/ 155 w 861"/>
              <a:gd name="T1" fmla="*/ 163 h 722"/>
              <a:gd name="T2" fmla="*/ 155 w 861"/>
              <a:gd name="T3" fmla="*/ 155 h 722"/>
              <a:gd name="T4" fmla="*/ 155 w 861"/>
              <a:gd name="T5" fmla="*/ 147 h 722"/>
              <a:gd name="T6" fmla="*/ 155 w 861"/>
              <a:gd name="T7" fmla="*/ 139 h 722"/>
              <a:gd name="T8" fmla="*/ 163 w 861"/>
              <a:gd name="T9" fmla="*/ 139 h 722"/>
              <a:gd name="T10" fmla="*/ 171 w 861"/>
              <a:gd name="T11" fmla="*/ 132 h 722"/>
              <a:gd name="T12" fmla="*/ 179 w 861"/>
              <a:gd name="T13" fmla="*/ 132 h 722"/>
              <a:gd name="T14" fmla="*/ 186 w 861"/>
              <a:gd name="T15" fmla="*/ 132 h 722"/>
              <a:gd name="T16" fmla="*/ 186 w 861"/>
              <a:gd name="T17" fmla="*/ 124 h 722"/>
              <a:gd name="T18" fmla="*/ 194 w 861"/>
              <a:gd name="T19" fmla="*/ 116 h 722"/>
              <a:gd name="T20" fmla="*/ 179 w 861"/>
              <a:gd name="T21" fmla="*/ 108 h 722"/>
              <a:gd name="T22" fmla="*/ 179 w 861"/>
              <a:gd name="T23" fmla="*/ 101 h 722"/>
              <a:gd name="T24" fmla="*/ 179 w 861"/>
              <a:gd name="T25" fmla="*/ 93 h 722"/>
              <a:gd name="T26" fmla="*/ 171 w 861"/>
              <a:gd name="T27" fmla="*/ 85 h 722"/>
              <a:gd name="T28" fmla="*/ 163 w 861"/>
              <a:gd name="T29" fmla="*/ 85 h 722"/>
              <a:gd name="T30" fmla="*/ 155 w 861"/>
              <a:gd name="T31" fmla="*/ 77 h 722"/>
              <a:gd name="T32" fmla="*/ 140 w 861"/>
              <a:gd name="T33" fmla="*/ 70 h 722"/>
              <a:gd name="T34" fmla="*/ 124 w 861"/>
              <a:gd name="T35" fmla="*/ 70 h 722"/>
              <a:gd name="T36" fmla="*/ 109 w 861"/>
              <a:gd name="T37" fmla="*/ 62 h 722"/>
              <a:gd name="T38" fmla="*/ 101 w 861"/>
              <a:gd name="T39" fmla="*/ 54 h 722"/>
              <a:gd name="T40" fmla="*/ 101 w 861"/>
              <a:gd name="T41" fmla="*/ 47 h 722"/>
              <a:gd name="T42" fmla="*/ 101 w 861"/>
              <a:gd name="T43" fmla="*/ 39 h 722"/>
              <a:gd name="T44" fmla="*/ 101 w 861"/>
              <a:gd name="T45" fmla="*/ 23 h 722"/>
              <a:gd name="T46" fmla="*/ 101 w 861"/>
              <a:gd name="T47" fmla="*/ 16 h 722"/>
              <a:gd name="T48" fmla="*/ 85 w 861"/>
              <a:gd name="T49" fmla="*/ 8 h 722"/>
              <a:gd name="T50" fmla="*/ 78 w 861"/>
              <a:gd name="T51" fmla="*/ 0 h 722"/>
              <a:gd name="T52" fmla="*/ 70 w 861"/>
              <a:gd name="T53" fmla="*/ 8 h 722"/>
              <a:gd name="T54" fmla="*/ 55 w 861"/>
              <a:gd name="T55" fmla="*/ 23 h 722"/>
              <a:gd name="T56" fmla="*/ 47 w 861"/>
              <a:gd name="T57" fmla="*/ 23 h 722"/>
              <a:gd name="T58" fmla="*/ 47 w 861"/>
              <a:gd name="T59" fmla="*/ 31 h 722"/>
              <a:gd name="T60" fmla="*/ 39 w 861"/>
              <a:gd name="T61" fmla="*/ 31 h 722"/>
              <a:gd name="T62" fmla="*/ 31 w 861"/>
              <a:gd name="T63" fmla="*/ 31 h 722"/>
              <a:gd name="T64" fmla="*/ 23 w 861"/>
              <a:gd name="T65" fmla="*/ 39 h 722"/>
              <a:gd name="T66" fmla="*/ 23 w 861"/>
              <a:gd name="T67" fmla="*/ 47 h 722"/>
              <a:gd name="T68" fmla="*/ 31 w 861"/>
              <a:gd name="T69" fmla="*/ 85 h 722"/>
              <a:gd name="T70" fmla="*/ 31 w 861"/>
              <a:gd name="T71" fmla="*/ 93 h 722"/>
              <a:gd name="T72" fmla="*/ 31 w 861"/>
              <a:gd name="T73" fmla="*/ 108 h 722"/>
              <a:gd name="T74" fmla="*/ 23 w 861"/>
              <a:gd name="T75" fmla="*/ 116 h 722"/>
              <a:gd name="T76" fmla="*/ 16 w 861"/>
              <a:gd name="T77" fmla="*/ 124 h 722"/>
              <a:gd name="T78" fmla="*/ 0 w 861"/>
              <a:gd name="T79" fmla="*/ 139 h 722"/>
              <a:gd name="T80" fmla="*/ 8 w 861"/>
              <a:gd name="T81" fmla="*/ 139 h 722"/>
              <a:gd name="T82" fmla="*/ 8 w 861"/>
              <a:gd name="T83" fmla="*/ 147 h 722"/>
              <a:gd name="T84" fmla="*/ 16 w 861"/>
              <a:gd name="T85" fmla="*/ 147 h 722"/>
              <a:gd name="T86" fmla="*/ 16 w 861"/>
              <a:gd name="T87" fmla="*/ 155 h 722"/>
              <a:gd name="T88" fmla="*/ 140 w 861"/>
              <a:gd name="T89" fmla="*/ 163 h 722"/>
              <a:gd name="T90" fmla="*/ 155 w 861"/>
              <a:gd name="T91" fmla="*/ 163 h 72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61" h="722">
                <a:moveTo>
                  <a:pt x="689" y="721"/>
                </a:moveTo>
                <a:lnTo>
                  <a:pt x="689" y="687"/>
                </a:lnTo>
                <a:lnTo>
                  <a:pt x="689" y="652"/>
                </a:lnTo>
                <a:lnTo>
                  <a:pt x="689" y="617"/>
                </a:lnTo>
                <a:lnTo>
                  <a:pt x="723" y="617"/>
                </a:lnTo>
                <a:lnTo>
                  <a:pt x="758" y="584"/>
                </a:lnTo>
                <a:lnTo>
                  <a:pt x="793" y="584"/>
                </a:lnTo>
                <a:lnTo>
                  <a:pt x="827" y="584"/>
                </a:lnTo>
                <a:lnTo>
                  <a:pt x="827" y="550"/>
                </a:lnTo>
                <a:lnTo>
                  <a:pt x="860" y="515"/>
                </a:lnTo>
                <a:lnTo>
                  <a:pt x="793" y="480"/>
                </a:lnTo>
                <a:lnTo>
                  <a:pt x="793" y="446"/>
                </a:lnTo>
                <a:lnTo>
                  <a:pt x="793" y="413"/>
                </a:lnTo>
                <a:lnTo>
                  <a:pt x="758" y="377"/>
                </a:lnTo>
                <a:lnTo>
                  <a:pt x="723" y="377"/>
                </a:lnTo>
                <a:lnTo>
                  <a:pt x="689" y="343"/>
                </a:lnTo>
                <a:lnTo>
                  <a:pt x="620" y="309"/>
                </a:lnTo>
                <a:lnTo>
                  <a:pt x="551" y="309"/>
                </a:lnTo>
                <a:lnTo>
                  <a:pt x="483" y="274"/>
                </a:lnTo>
                <a:lnTo>
                  <a:pt x="448" y="240"/>
                </a:lnTo>
                <a:lnTo>
                  <a:pt x="448" y="206"/>
                </a:lnTo>
                <a:lnTo>
                  <a:pt x="448" y="172"/>
                </a:lnTo>
                <a:lnTo>
                  <a:pt x="448" y="102"/>
                </a:lnTo>
                <a:lnTo>
                  <a:pt x="448" y="69"/>
                </a:lnTo>
                <a:lnTo>
                  <a:pt x="379" y="34"/>
                </a:lnTo>
                <a:lnTo>
                  <a:pt x="344" y="0"/>
                </a:lnTo>
                <a:lnTo>
                  <a:pt x="311" y="34"/>
                </a:lnTo>
                <a:lnTo>
                  <a:pt x="242" y="102"/>
                </a:lnTo>
                <a:lnTo>
                  <a:pt x="207" y="102"/>
                </a:lnTo>
                <a:lnTo>
                  <a:pt x="207" y="137"/>
                </a:lnTo>
                <a:lnTo>
                  <a:pt x="172" y="137"/>
                </a:lnTo>
                <a:lnTo>
                  <a:pt x="139" y="137"/>
                </a:lnTo>
                <a:lnTo>
                  <a:pt x="104" y="172"/>
                </a:lnTo>
                <a:lnTo>
                  <a:pt x="104" y="206"/>
                </a:lnTo>
                <a:lnTo>
                  <a:pt x="139" y="377"/>
                </a:lnTo>
                <a:lnTo>
                  <a:pt x="139" y="413"/>
                </a:lnTo>
                <a:lnTo>
                  <a:pt x="139" y="480"/>
                </a:lnTo>
                <a:lnTo>
                  <a:pt x="104" y="515"/>
                </a:lnTo>
                <a:lnTo>
                  <a:pt x="70" y="550"/>
                </a:lnTo>
                <a:lnTo>
                  <a:pt x="0" y="617"/>
                </a:lnTo>
                <a:lnTo>
                  <a:pt x="35" y="617"/>
                </a:lnTo>
                <a:lnTo>
                  <a:pt x="35" y="652"/>
                </a:lnTo>
                <a:lnTo>
                  <a:pt x="70" y="652"/>
                </a:lnTo>
                <a:lnTo>
                  <a:pt x="70" y="687"/>
                </a:lnTo>
                <a:lnTo>
                  <a:pt x="620" y="721"/>
                </a:lnTo>
                <a:lnTo>
                  <a:pt x="689" y="721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6" name="Freeform 314"/>
          <p:cNvSpPr>
            <a:spLocks noChangeArrowheads="1"/>
          </p:cNvSpPr>
          <p:nvPr/>
        </p:nvSpPr>
        <p:spPr bwMode="auto">
          <a:xfrm>
            <a:off x="5331850" y="2926803"/>
            <a:ext cx="89668" cy="113917"/>
          </a:xfrm>
          <a:custGeom>
            <a:avLst/>
            <a:gdLst>
              <a:gd name="T0" fmla="*/ 0 w 275"/>
              <a:gd name="T1" fmla="*/ 54 h 378"/>
              <a:gd name="T2" fmla="*/ 8 w 275"/>
              <a:gd name="T3" fmla="*/ 62 h 378"/>
              <a:gd name="T4" fmla="*/ 15 w 275"/>
              <a:gd name="T5" fmla="*/ 62 h 378"/>
              <a:gd name="T6" fmla="*/ 15 w 275"/>
              <a:gd name="T7" fmla="*/ 69 h 378"/>
              <a:gd name="T8" fmla="*/ 23 w 275"/>
              <a:gd name="T9" fmla="*/ 85 h 378"/>
              <a:gd name="T10" fmla="*/ 30 w 275"/>
              <a:gd name="T11" fmla="*/ 69 h 378"/>
              <a:gd name="T12" fmla="*/ 38 w 275"/>
              <a:gd name="T13" fmla="*/ 69 h 378"/>
              <a:gd name="T14" fmla="*/ 46 w 275"/>
              <a:gd name="T15" fmla="*/ 62 h 378"/>
              <a:gd name="T16" fmla="*/ 61 w 275"/>
              <a:gd name="T17" fmla="*/ 54 h 378"/>
              <a:gd name="T18" fmla="*/ 61 w 275"/>
              <a:gd name="T19" fmla="*/ 46 h 378"/>
              <a:gd name="T20" fmla="*/ 61 w 275"/>
              <a:gd name="T21" fmla="*/ 31 h 378"/>
              <a:gd name="T22" fmla="*/ 53 w 275"/>
              <a:gd name="T23" fmla="*/ 16 h 378"/>
              <a:gd name="T24" fmla="*/ 46 w 275"/>
              <a:gd name="T25" fmla="*/ 16 h 378"/>
              <a:gd name="T26" fmla="*/ 38 w 275"/>
              <a:gd name="T27" fmla="*/ 0 h 378"/>
              <a:gd name="T28" fmla="*/ 30 w 275"/>
              <a:gd name="T29" fmla="*/ 16 h 378"/>
              <a:gd name="T30" fmla="*/ 23 w 275"/>
              <a:gd name="T31" fmla="*/ 23 h 378"/>
              <a:gd name="T32" fmla="*/ 23 w 275"/>
              <a:gd name="T33" fmla="*/ 31 h 378"/>
              <a:gd name="T34" fmla="*/ 0 w 275"/>
              <a:gd name="T35" fmla="*/ 31 h 378"/>
              <a:gd name="T36" fmla="*/ 8 w 275"/>
              <a:gd name="T37" fmla="*/ 46 h 378"/>
              <a:gd name="T38" fmla="*/ 0 w 275"/>
              <a:gd name="T39" fmla="*/ 54 h 3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75" h="378">
                <a:moveTo>
                  <a:pt x="0" y="240"/>
                </a:moveTo>
                <a:lnTo>
                  <a:pt x="34" y="274"/>
                </a:lnTo>
                <a:lnTo>
                  <a:pt x="68" y="274"/>
                </a:lnTo>
                <a:lnTo>
                  <a:pt x="68" y="309"/>
                </a:lnTo>
                <a:lnTo>
                  <a:pt x="103" y="377"/>
                </a:lnTo>
                <a:lnTo>
                  <a:pt x="137" y="309"/>
                </a:lnTo>
                <a:lnTo>
                  <a:pt x="172" y="309"/>
                </a:lnTo>
                <a:lnTo>
                  <a:pt x="207" y="274"/>
                </a:lnTo>
                <a:lnTo>
                  <a:pt x="274" y="240"/>
                </a:lnTo>
                <a:lnTo>
                  <a:pt x="274" y="206"/>
                </a:lnTo>
                <a:lnTo>
                  <a:pt x="274" y="137"/>
                </a:lnTo>
                <a:lnTo>
                  <a:pt x="240" y="69"/>
                </a:lnTo>
                <a:lnTo>
                  <a:pt x="207" y="69"/>
                </a:lnTo>
                <a:lnTo>
                  <a:pt x="172" y="0"/>
                </a:lnTo>
                <a:lnTo>
                  <a:pt x="137" y="69"/>
                </a:lnTo>
                <a:lnTo>
                  <a:pt x="103" y="103"/>
                </a:lnTo>
                <a:lnTo>
                  <a:pt x="103" y="137"/>
                </a:lnTo>
                <a:lnTo>
                  <a:pt x="0" y="137"/>
                </a:lnTo>
                <a:lnTo>
                  <a:pt x="34" y="206"/>
                </a:lnTo>
                <a:lnTo>
                  <a:pt x="0" y="240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" name="Freeform 399"/>
          <p:cNvSpPr>
            <a:spLocks noChangeArrowheads="1"/>
          </p:cNvSpPr>
          <p:nvPr/>
        </p:nvSpPr>
        <p:spPr bwMode="auto">
          <a:xfrm>
            <a:off x="4722174" y="813486"/>
            <a:ext cx="1502308" cy="2171116"/>
          </a:xfrm>
          <a:custGeom>
            <a:avLst/>
            <a:gdLst>
              <a:gd name="T0" fmla="*/ 632 w 4509"/>
              <a:gd name="T1" fmla="*/ 1160 h 7147"/>
              <a:gd name="T2" fmla="*/ 492 w 4509"/>
              <a:gd name="T3" fmla="*/ 1207 h 7147"/>
              <a:gd name="T4" fmla="*/ 492 w 4509"/>
              <a:gd name="T5" fmla="*/ 1331 h 7147"/>
              <a:gd name="T6" fmla="*/ 445 w 4509"/>
              <a:gd name="T7" fmla="*/ 1394 h 7147"/>
              <a:gd name="T8" fmla="*/ 390 w 4509"/>
              <a:gd name="T9" fmla="*/ 1479 h 7147"/>
              <a:gd name="T10" fmla="*/ 445 w 4509"/>
              <a:gd name="T11" fmla="*/ 1588 h 7147"/>
              <a:gd name="T12" fmla="*/ 265 w 4509"/>
              <a:gd name="T13" fmla="*/ 1604 h 7147"/>
              <a:gd name="T14" fmla="*/ 258 w 4509"/>
              <a:gd name="T15" fmla="*/ 1534 h 7147"/>
              <a:gd name="T16" fmla="*/ 211 w 4509"/>
              <a:gd name="T17" fmla="*/ 1472 h 7147"/>
              <a:gd name="T18" fmla="*/ 148 w 4509"/>
              <a:gd name="T19" fmla="*/ 1425 h 7147"/>
              <a:gd name="T20" fmla="*/ 94 w 4509"/>
              <a:gd name="T21" fmla="*/ 1347 h 7147"/>
              <a:gd name="T22" fmla="*/ 102 w 4509"/>
              <a:gd name="T23" fmla="*/ 1215 h 7147"/>
              <a:gd name="T24" fmla="*/ 63 w 4509"/>
              <a:gd name="T25" fmla="*/ 1121 h 7147"/>
              <a:gd name="T26" fmla="*/ 117 w 4509"/>
              <a:gd name="T27" fmla="*/ 1074 h 7147"/>
              <a:gd name="T28" fmla="*/ 133 w 4509"/>
              <a:gd name="T29" fmla="*/ 1137 h 7147"/>
              <a:gd name="T30" fmla="*/ 180 w 4509"/>
              <a:gd name="T31" fmla="*/ 1121 h 7147"/>
              <a:gd name="T32" fmla="*/ 242 w 4509"/>
              <a:gd name="T33" fmla="*/ 1036 h 7147"/>
              <a:gd name="T34" fmla="*/ 273 w 4509"/>
              <a:gd name="T35" fmla="*/ 950 h 7147"/>
              <a:gd name="T36" fmla="*/ 258 w 4509"/>
              <a:gd name="T37" fmla="*/ 872 h 7147"/>
              <a:gd name="T38" fmla="*/ 296 w 4509"/>
              <a:gd name="T39" fmla="*/ 864 h 7147"/>
              <a:gd name="T40" fmla="*/ 312 w 4509"/>
              <a:gd name="T41" fmla="*/ 802 h 7147"/>
              <a:gd name="T42" fmla="*/ 265 w 4509"/>
              <a:gd name="T43" fmla="*/ 701 h 7147"/>
              <a:gd name="T44" fmla="*/ 265 w 4509"/>
              <a:gd name="T45" fmla="*/ 615 h 7147"/>
              <a:gd name="T46" fmla="*/ 328 w 4509"/>
              <a:gd name="T47" fmla="*/ 592 h 7147"/>
              <a:gd name="T48" fmla="*/ 351 w 4509"/>
              <a:gd name="T49" fmla="*/ 498 h 7147"/>
              <a:gd name="T50" fmla="*/ 273 w 4509"/>
              <a:gd name="T51" fmla="*/ 405 h 7147"/>
              <a:gd name="T52" fmla="*/ 265 w 4509"/>
              <a:gd name="T53" fmla="*/ 296 h 7147"/>
              <a:gd name="T54" fmla="*/ 172 w 4509"/>
              <a:gd name="T55" fmla="*/ 218 h 7147"/>
              <a:gd name="T56" fmla="*/ 55 w 4509"/>
              <a:gd name="T57" fmla="*/ 109 h 7147"/>
              <a:gd name="T58" fmla="*/ 63 w 4509"/>
              <a:gd name="T59" fmla="*/ 54 h 7147"/>
              <a:gd name="T60" fmla="*/ 148 w 4509"/>
              <a:gd name="T61" fmla="*/ 93 h 7147"/>
              <a:gd name="T62" fmla="*/ 281 w 4509"/>
              <a:gd name="T63" fmla="*/ 70 h 7147"/>
              <a:gd name="T64" fmla="*/ 383 w 4509"/>
              <a:gd name="T65" fmla="*/ 125 h 7147"/>
              <a:gd name="T66" fmla="*/ 601 w 4509"/>
              <a:gd name="T67" fmla="*/ 93 h 7147"/>
              <a:gd name="T68" fmla="*/ 617 w 4509"/>
              <a:gd name="T69" fmla="*/ 156 h 7147"/>
              <a:gd name="T70" fmla="*/ 383 w 4509"/>
              <a:gd name="T71" fmla="*/ 156 h 7147"/>
              <a:gd name="T72" fmla="*/ 484 w 4509"/>
              <a:gd name="T73" fmla="*/ 195 h 7147"/>
              <a:gd name="T74" fmla="*/ 539 w 4509"/>
              <a:gd name="T75" fmla="*/ 257 h 7147"/>
              <a:gd name="T76" fmla="*/ 585 w 4509"/>
              <a:gd name="T77" fmla="*/ 358 h 7147"/>
              <a:gd name="T78" fmla="*/ 718 w 4509"/>
              <a:gd name="T79" fmla="*/ 428 h 7147"/>
              <a:gd name="T80" fmla="*/ 765 w 4509"/>
              <a:gd name="T81" fmla="*/ 358 h 7147"/>
              <a:gd name="T82" fmla="*/ 897 w 4509"/>
              <a:gd name="T83" fmla="*/ 389 h 7147"/>
              <a:gd name="T84" fmla="*/ 1007 w 4509"/>
              <a:gd name="T85" fmla="*/ 498 h 7147"/>
              <a:gd name="T86" fmla="*/ 967 w 4509"/>
              <a:gd name="T87" fmla="*/ 483 h 7147"/>
              <a:gd name="T88" fmla="*/ 913 w 4509"/>
              <a:gd name="T89" fmla="*/ 506 h 7147"/>
              <a:gd name="T90" fmla="*/ 749 w 4509"/>
              <a:gd name="T91" fmla="*/ 568 h 7147"/>
              <a:gd name="T92" fmla="*/ 827 w 4509"/>
              <a:gd name="T93" fmla="*/ 662 h 7147"/>
              <a:gd name="T94" fmla="*/ 858 w 4509"/>
              <a:gd name="T95" fmla="*/ 802 h 7147"/>
              <a:gd name="T96" fmla="*/ 772 w 4509"/>
              <a:gd name="T97" fmla="*/ 872 h 7147"/>
              <a:gd name="T98" fmla="*/ 772 w 4509"/>
              <a:gd name="T99" fmla="*/ 950 h 7147"/>
              <a:gd name="T100" fmla="*/ 749 w 4509"/>
              <a:gd name="T101" fmla="*/ 1106 h 7147"/>
              <a:gd name="T102" fmla="*/ 804 w 4509"/>
              <a:gd name="T103" fmla="*/ 342 h 7147"/>
              <a:gd name="T104" fmla="*/ 827 w 4509"/>
              <a:gd name="T105" fmla="*/ 311 h 7147"/>
              <a:gd name="T106" fmla="*/ 242 w 4509"/>
              <a:gd name="T107" fmla="*/ 965 h 7147"/>
              <a:gd name="T108" fmla="*/ 211 w 4509"/>
              <a:gd name="T109" fmla="*/ 965 h 7147"/>
              <a:gd name="T110" fmla="*/ 164 w 4509"/>
              <a:gd name="T111" fmla="*/ 880 h 7147"/>
              <a:gd name="T112" fmla="*/ 70 w 4509"/>
              <a:gd name="T113" fmla="*/ 226 h 7147"/>
              <a:gd name="T114" fmla="*/ 47 w 4509"/>
              <a:gd name="T115" fmla="*/ 31 h 7147"/>
              <a:gd name="T116" fmla="*/ 0 w 4509"/>
              <a:gd name="T117" fmla="*/ 1433 h 714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509" h="7147">
                <a:moveTo>
                  <a:pt x="3339" y="4946"/>
                </a:moveTo>
                <a:lnTo>
                  <a:pt x="3304" y="4982"/>
                </a:lnTo>
                <a:lnTo>
                  <a:pt x="3236" y="4982"/>
                </a:lnTo>
                <a:lnTo>
                  <a:pt x="3201" y="5016"/>
                </a:lnTo>
                <a:lnTo>
                  <a:pt x="3167" y="5016"/>
                </a:lnTo>
                <a:lnTo>
                  <a:pt x="3097" y="5050"/>
                </a:lnTo>
                <a:lnTo>
                  <a:pt x="3064" y="5083"/>
                </a:lnTo>
                <a:lnTo>
                  <a:pt x="3029" y="5119"/>
                </a:lnTo>
                <a:lnTo>
                  <a:pt x="3029" y="5153"/>
                </a:lnTo>
                <a:lnTo>
                  <a:pt x="2994" y="5153"/>
                </a:lnTo>
                <a:lnTo>
                  <a:pt x="2925" y="5153"/>
                </a:lnTo>
                <a:lnTo>
                  <a:pt x="2892" y="5153"/>
                </a:lnTo>
                <a:lnTo>
                  <a:pt x="2788" y="5119"/>
                </a:lnTo>
                <a:lnTo>
                  <a:pt x="2720" y="5119"/>
                </a:lnTo>
                <a:lnTo>
                  <a:pt x="2685" y="5119"/>
                </a:lnTo>
                <a:lnTo>
                  <a:pt x="2650" y="5119"/>
                </a:lnTo>
                <a:lnTo>
                  <a:pt x="2547" y="5119"/>
                </a:lnTo>
                <a:lnTo>
                  <a:pt x="2479" y="5119"/>
                </a:lnTo>
                <a:lnTo>
                  <a:pt x="2443" y="5153"/>
                </a:lnTo>
                <a:lnTo>
                  <a:pt x="2409" y="5153"/>
                </a:lnTo>
                <a:lnTo>
                  <a:pt x="2341" y="5153"/>
                </a:lnTo>
                <a:lnTo>
                  <a:pt x="2272" y="5119"/>
                </a:lnTo>
                <a:lnTo>
                  <a:pt x="2237" y="5153"/>
                </a:lnTo>
                <a:lnTo>
                  <a:pt x="2203" y="5222"/>
                </a:lnTo>
                <a:lnTo>
                  <a:pt x="2169" y="5290"/>
                </a:lnTo>
                <a:lnTo>
                  <a:pt x="2169" y="5325"/>
                </a:lnTo>
                <a:lnTo>
                  <a:pt x="2135" y="5359"/>
                </a:lnTo>
                <a:lnTo>
                  <a:pt x="2099" y="5462"/>
                </a:lnTo>
                <a:lnTo>
                  <a:pt x="2065" y="5496"/>
                </a:lnTo>
                <a:lnTo>
                  <a:pt x="2032" y="5566"/>
                </a:lnTo>
                <a:lnTo>
                  <a:pt x="1996" y="5633"/>
                </a:lnTo>
                <a:lnTo>
                  <a:pt x="1996" y="5669"/>
                </a:lnTo>
                <a:lnTo>
                  <a:pt x="1962" y="5703"/>
                </a:lnTo>
                <a:lnTo>
                  <a:pt x="1996" y="5737"/>
                </a:lnTo>
                <a:lnTo>
                  <a:pt x="2032" y="5737"/>
                </a:lnTo>
                <a:lnTo>
                  <a:pt x="2065" y="5771"/>
                </a:lnTo>
                <a:lnTo>
                  <a:pt x="2099" y="5806"/>
                </a:lnTo>
                <a:lnTo>
                  <a:pt x="2135" y="5874"/>
                </a:lnTo>
                <a:lnTo>
                  <a:pt x="2169" y="5874"/>
                </a:lnTo>
                <a:lnTo>
                  <a:pt x="2169" y="5909"/>
                </a:lnTo>
                <a:lnTo>
                  <a:pt x="2203" y="5909"/>
                </a:lnTo>
                <a:lnTo>
                  <a:pt x="2203" y="5943"/>
                </a:lnTo>
                <a:lnTo>
                  <a:pt x="2237" y="5943"/>
                </a:lnTo>
                <a:lnTo>
                  <a:pt x="2272" y="5943"/>
                </a:lnTo>
                <a:lnTo>
                  <a:pt x="2272" y="5977"/>
                </a:lnTo>
                <a:lnTo>
                  <a:pt x="2272" y="6012"/>
                </a:lnTo>
                <a:lnTo>
                  <a:pt x="2237" y="6012"/>
                </a:lnTo>
                <a:lnTo>
                  <a:pt x="2203" y="6046"/>
                </a:lnTo>
                <a:lnTo>
                  <a:pt x="2099" y="6081"/>
                </a:lnTo>
                <a:lnTo>
                  <a:pt x="2065" y="6081"/>
                </a:lnTo>
                <a:lnTo>
                  <a:pt x="1996" y="6115"/>
                </a:lnTo>
                <a:lnTo>
                  <a:pt x="1962" y="6149"/>
                </a:lnTo>
                <a:lnTo>
                  <a:pt x="1892" y="6149"/>
                </a:lnTo>
                <a:lnTo>
                  <a:pt x="1825" y="6183"/>
                </a:lnTo>
                <a:lnTo>
                  <a:pt x="1755" y="6218"/>
                </a:lnTo>
                <a:lnTo>
                  <a:pt x="1721" y="6253"/>
                </a:lnTo>
                <a:lnTo>
                  <a:pt x="1688" y="6253"/>
                </a:lnTo>
                <a:lnTo>
                  <a:pt x="1652" y="6320"/>
                </a:lnTo>
                <a:lnTo>
                  <a:pt x="1618" y="6356"/>
                </a:lnTo>
                <a:lnTo>
                  <a:pt x="1584" y="6390"/>
                </a:lnTo>
                <a:lnTo>
                  <a:pt x="1584" y="6424"/>
                </a:lnTo>
                <a:lnTo>
                  <a:pt x="1584" y="6458"/>
                </a:lnTo>
                <a:lnTo>
                  <a:pt x="1618" y="6458"/>
                </a:lnTo>
                <a:lnTo>
                  <a:pt x="1652" y="6493"/>
                </a:lnTo>
                <a:lnTo>
                  <a:pt x="1721" y="6527"/>
                </a:lnTo>
                <a:lnTo>
                  <a:pt x="1755" y="6561"/>
                </a:lnTo>
                <a:lnTo>
                  <a:pt x="1791" y="6561"/>
                </a:lnTo>
                <a:lnTo>
                  <a:pt x="1859" y="6597"/>
                </a:lnTo>
                <a:lnTo>
                  <a:pt x="1825" y="6664"/>
                </a:lnTo>
                <a:lnTo>
                  <a:pt x="1791" y="6699"/>
                </a:lnTo>
                <a:lnTo>
                  <a:pt x="1791" y="6734"/>
                </a:lnTo>
                <a:lnTo>
                  <a:pt x="1791" y="6802"/>
                </a:lnTo>
                <a:lnTo>
                  <a:pt x="1825" y="6836"/>
                </a:lnTo>
                <a:lnTo>
                  <a:pt x="1892" y="6871"/>
                </a:lnTo>
                <a:lnTo>
                  <a:pt x="1928" y="6905"/>
                </a:lnTo>
                <a:lnTo>
                  <a:pt x="1962" y="6940"/>
                </a:lnTo>
                <a:lnTo>
                  <a:pt x="1996" y="6940"/>
                </a:lnTo>
                <a:lnTo>
                  <a:pt x="1962" y="7008"/>
                </a:lnTo>
                <a:lnTo>
                  <a:pt x="1928" y="7043"/>
                </a:lnTo>
                <a:lnTo>
                  <a:pt x="1928" y="7077"/>
                </a:lnTo>
                <a:lnTo>
                  <a:pt x="1825" y="7077"/>
                </a:lnTo>
                <a:lnTo>
                  <a:pt x="1791" y="7077"/>
                </a:lnTo>
                <a:lnTo>
                  <a:pt x="1755" y="7077"/>
                </a:lnTo>
                <a:lnTo>
                  <a:pt x="1721" y="7111"/>
                </a:lnTo>
                <a:lnTo>
                  <a:pt x="1688" y="7111"/>
                </a:lnTo>
                <a:lnTo>
                  <a:pt x="1411" y="7111"/>
                </a:lnTo>
                <a:lnTo>
                  <a:pt x="1377" y="7111"/>
                </a:lnTo>
                <a:lnTo>
                  <a:pt x="1343" y="7146"/>
                </a:lnTo>
                <a:lnTo>
                  <a:pt x="1240" y="7111"/>
                </a:lnTo>
                <a:lnTo>
                  <a:pt x="1204" y="7077"/>
                </a:lnTo>
                <a:lnTo>
                  <a:pt x="1170" y="7077"/>
                </a:lnTo>
                <a:lnTo>
                  <a:pt x="1170" y="7043"/>
                </a:lnTo>
                <a:lnTo>
                  <a:pt x="1204" y="7008"/>
                </a:lnTo>
                <a:lnTo>
                  <a:pt x="1204" y="6973"/>
                </a:lnTo>
                <a:lnTo>
                  <a:pt x="1240" y="6940"/>
                </a:lnTo>
                <a:lnTo>
                  <a:pt x="1240" y="6905"/>
                </a:lnTo>
                <a:lnTo>
                  <a:pt x="1204" y="6871"/>
                </a:lnTo>
                <a:lnTo>
                  <a:pt x="1170" y="6905"/>
                </a:lnTo>
                <a:lnTo>
                  <a:pt x="1137" y="6940"/>
                </a:lnTo>
                <a:lnTo>
                  <a:pt x="1137" y="6905"/>
                </a:lnTo>
                <a:lnTo>
                  <a:pt x="1102" y="6905"/>
                </a:lnTo>
                <a:lnTo>
                  <a:pt x="1102" y="6871"/>
                </a:lnTo>
                <a:lnTo>
                  <a:pt x="1102" y="6802"/>
                </a:lnTo>
                <a:lnTo>
                  <a:pt x="1137" y="6768"/>
                </a:lnTo>
                <a:lnTo>
                  <a:pt x="1170" y="6734"/>
                </a:lnTo>
                <a:lnTo>
                  <a:pt x="1204" y="6734"/>
                </a:lnTo>
                <a:lnTo>
                  <a:pt x="1240" y="6699"/>
                </a:lnTo>
                <a:lnTo>
                  <a:pt x="1240" y="6630"/>
                </a:lnTo>
                <a:lnTo>
                  <a:pt x="1204" y="6597"/>
                </a:lnTo>
                <a:lnTo>
                  <a:pt x="1204" y="6561"/>
                </a:lnTo>
                <a:lnTo>
                  <a:pt x="1170" y="6561"/>
                </a:lnTo>
                <a:lnTo>
                  <a:pt x="1137" y="6561"/>
                </a:lnTo>
                <a:lnTo>
                  <a:pt x="1102" y="6561"/>
                </a:lnTo>
                <a:lnTo>
                  <a:pt x="1033" y="6527"/>
                </a:lnTo>
                <a:lnTo>
                  <a:pt x="999" y="6527"/>
                </a:lnTo>
                <a:lnTo>
                  <a:pt x="964" y="6527"/>
                </a:lnTo>
                <a:lnTo>
                  <a:pt x="930" y="6493"/>
                </a:lnTo>
                <a:lnTo>
                  <a:pt x="895" y="6458"/>
                </a:lnTo>
                <a:lnTo>
                  <a:pt x="895" y="6424"/>
                </a:lnTo>
                <a:lnTo>
                  <a:pt x="860" y="6424"/>
                </a:lnTo>
                <a:lnTo>
                  <a:pt x="860" y="6458"/>
                </a:lnTo>
                <a:lnTo>
                  <a:pt x="826" y="6458"/>
                </a:lnTo>
                <a:lnTo>
                  <a:pt x="792" y="6493"/>
                </a:lnTo>
                <a:lnTo>
                  <a:pt x="758" y="6424"/>
                </a:lnTo>
                <a:lnTo>
                  <a:pt x="758" y="6390"/>
                </a:lnTo>
                <a:lnTo>
                  <a:pt x="758" y="6356"/>
                </a:lnTo>
                <a:lnTo>
                  <a:pt x="723" y="6320"/>
                </a:lnTo>
                <a:lnTo>
                  <a:pt x="689" y="6320"/>
                </a:lnTo>
                <a:lnTo>
                  <a:pt x="654" y="6320"/>
                </a:lnTo>
                <a:lnTo>
                  <a:pt x="654" y="6286"/>
                </a:lnTo>
                <a:lnTo>
                  <a:pt x="586" y="6286"/>
                </a:lnTo>
                <a:lnTo>
                  <a:pt x="586" y="6253"/>
                </a:lnTo>
                <a:lnTo>
                  <a:pt x="551" y="6253"/>
                </a:lnTo>
                <a:lnTo>
                  <a:pt x="551" y="6218"/>
                </a:lnTo>
                <a:lnTo>
                  <a:pt x="516" y="6218"/>
                </a:lnTo>
                <a:lnTo>
                  <a:pt x="482" y="6218"/>
                </a:lnTo>
                <a:lnTo>
                  <a:pt x="448" y="6218"/>
                </a:lnTo>
                <a:lnTo>
                  <a:pt x="448" y="6183"/>
                </a:lnTo>
                <a:lnTo>
                  <a:pt x="448" y="6149"/>
                </a:lnTo>
                <a:lnTo>
                  <a:pt x="448" y="6115"/>
                </a:lnTo>
                <a:lnTo>
                  <a:pt x="448" y="6081"/>
                </a:lnTo>
                <a:lnTo>
                  <a:pt x="414" y="6046"/>
                </a:lnTo>
                <a:lnTo>
                  <a:pt x="414" y="5943"/>
                </a:lnTo>
                <a:lnTo>
                  <a:pt x="414" y="5909"/>
                </a:lnTo>
                <a:lnTo>
                  <a:pt x="414" y="5874"/>
                </a:lnTo>
                <a:lnTo>
                  <a:pt x="414" y="5840"/>
                </a:lnTo>
                <a:lnTo>
                  <a:pt x="379" y="5806"/>
                </a:lnTo>
                <a:lnTo>
                  <a:pt x="379" y="5771"/>
                </a:lnTo>
                <a:lnTo>
                  <a:pt x="414" y="5703"/>
                </a:lnTo>
                <a:lnTo>
                  <a:pt x="448" y="5703"/>
                </a:lnTo>
                <a:lnTo>
                  <a:pt x="448" y="5669"/>
                </a:lnTo>
                <a:lnTo>
                  <a:pt x="414" y="5633"/>
                </a:lnTo>
                <a:lnTo>
                  <a:pt x="379" y="5633"/>
                </a:lnTo>
                <a:lnTo>
                  <a:pt x="448" y="5427"/>
                </a:lnTo>
                <a:lnTo>
                  <a:pt x="448" y="5394"/>
                </a:lnTo>
                <a:lnTo>
                  <a:pt x="448" y="5359"/>
                </a:lnTo>
                <a:lnTo>
                  <a:pt x="414" y="5359"/>
                </a:lnTo>
                <a:lnTo>
                  <a:pt x="414" y="5325"/>
                </a:lnTo>
                <a:lnTo>
                  <a:pt x="379" y="5290"/>
                </a:lnTo>
                <a:lnTo>
                  <a:pt x="379" y="5256"/>
                </a:lnTo>
                <a:lnTo>
                  <a:pt x="344" y="5222"/>
                </a:lnTo>
                <a:lnTo>
                  <a:pt x="310" y="5187"/>
                </a:lnTo>
                <a:lnTo>
                  <a:pt x="310" y="5153"/>
                </a:lnTo>
                <a:lnTo>
                  <a:pt x="310" y="5119"/>
                </a:lnTo>
                <a:lnTo>
                  <a:pt x="310" y="5050"/>
                </a:lnTo>
                <a:lnTo>
                  <a:pt x="310" y="5016"/>
                </a:lnTo>
                <a:lnTo>
                  <a:pt x="310" y="4982"/>
                </a:lnTo>
                <a:lnTo>
                  <a:pt x="276" y="4982"/>
                </a:lnTo>
                <a:lnTo>
                  <a:pt x="276" y="4946"/>
                </a:lnTo>
                <a:lnTo>
                  <a:pt x="241" y="4946"/>
                </a:lnTo>
                <a:lnTo>
                  <a:pt x="241" y="4912"/>
                </a:lnTo>
                <a:lnTo>
                  <a:pt x="207" y="4912"/>
                </a:lnTo>
                <a:lnTo>
                  <a:pt x="207" y="4879"/>
                </a:lnTo>
                <a:lnTo>
                  <a:pt x="207" y="4844"/>
                </a:lnTo>
                <a:lnTo>
                  <a:pt x="207" y="4775"/>
                </a:lnTo>
                <a:lnTo>
                  <a:pt x="241" y="4740"/>
                </a:lnTo>
                <a:lnTo>
                  <a:pt x="276" y="4707"/>
                </a:lnTo>
                <a:lnTo>
                  <a:pt x="276" y="4672"/>
                </a:lnTo>
                <a:lnTo>
                  <a:pt x="310" y="4672"/>
                </a:lnTo>
                <a:lnTo>
                  <a:pt x="379" y="4707"/>
                </a:lnTo>
                <a:lnTo>
                  <a:pt x="482" y="4740"/>
                </a:lnTo>
                <a:lnTo>
                  <a:pt x="516" y="4740"/>
                </a:lnTo>
                <a:lnTo>
                  <a:pt x="620" y="4775"/>
                </a:lnTo>
                <a:lnTo>
                  <a:pt x="689" y="4809"/>
                </a:lnTo>
                <a:lnTo>
                  <a:pt x="689" y="4844"/>
                </a:lnTo>
                <a:lnTo>
                  <a:pt x="689" y="4879"/>
                </a:lnTo>
                <a:lnTo>
                  <a:pt x="689" y="4912"/>
                </a:lnTo>
                <a:lnTo>
                  <a:pt x="654" y="4912"/>
                </a:lnTo>
                <a:lnTo>
                  <a:pt x="586" y="4912"/>
                </a:lnTo>
                <a:lnTo>
                  <a:pt x="516" y="4879"/>
                </a:lnTo>
                <a:lnTo>
                  <a:pt x="482" y="4912"/>
                </a:lnTo>
                <a:lnTo>
                  <a:pt x="482" y="4946"/>
                </a:lnTo>
                <a:lnTo>
                  <a:pt x="516" y="4982"/>
                </a:lnTo>
                <a:lnTo>
                  <a:pt x="551" y="4982"/>
                </a:lnTo>
                <a:lnTo>
                  <a:pt x="586" y="5016"/>
                </a:lnTo>
                <a:lnTo>
                  <a:pt x="586" y="5050"/>
                </a:lnTo>
                <a:lnTo>
                  <a:pt x="620" y="5119"/>
                </a:lnTo>
                <a:lnTo>
                  <a:pt x="620" y="5153"/>
                </a:lnTo>
                <a:lnTo>
                  <a:pt x="654" y="5153"/>
                </a:lnTo>
                <a:lnTo>
                  <a:pt x="723" y="5153"/>
                </a:lnTo>
                <a:lnTo>
                  <a:pt x="758" y="5119"/>
                </a:lnTo>
                <a:lnTo>
                  <a:pt x="792" y="5119"/>
                </a:lnTo>
                <a:lnTo>
                  <a:pt x="792" y="5083"/>
                </a:lnTo>
                <a:lnTo>
                  <a:pt x="758" y="5083"/>
                </a:lnTo>
                <a:lnTo>
                  <a:pt x="758" y="5016"/>
                </a:lnTo>
                <a:lnTo>
                  <a:pt x="758" y="4982"/>
                </a:lnTo>
                <a:lnTo>
                  <a:pt x="792" y="4982"/>
                </a:lnTo>
                <a:lnTo>
                  <a:pt x="792" y="4946"/>
                </a:lnTo>
                <a:lnTo>
                  <a:pt x="792" y="4912"/>
                </a:lnTo>
                <a:lnTo>
                  <a:pt x="792" y="4879"/>
                </a:lnTo>
                <a:lnTo>
                  <a:pt x="792" y="4844"/>
                </a:lnTo>
                <a:lnTo>
                  <a:pt x="792" y="4809"/>
                </a:lnTo>
                <a:lnTo>
                  <a:pt x="792" y="4775"/>
                </a:lnTo>
                <a:lnTo>
                  <a:pt x="826" y="4775"/>
                </a:lnTo>
                <a:lnTo>
                  <a:pt x="860" y="4775"/>
                </a:lnTo>
                <a:lnTo>
                  <a:pt x="895" y="4740"/>
                </a:lnTo>
                <a:lnTo>
                  <a:pt x="930" y="4672"/>
                </a:lnTo>
                <a:lnTo>
                  <a:pt x="964" y="4603"/>
                </a:lnTo>
                <a:lnTo>
                  <a:pt x="964" y="4569"/>
                </a:lnTo>
                <a:lnTo>
                  <a:pt x="999" y="4638"/>
                </a:lnTo>
                <a:lnTo>
                  <a:pt x="1067" y="4569"/>
                </a:lnTo>
                <a:lnTo>
                  <a:pt x="1067" y="4535"/>
                </a:lnTo>
                <a:lnTo>
                  <a:pt x="1137" y="4466"/>
                </a:lnTo>
                <a:lnTo>
                  <a:pt x="1170" y="4432"/>
                </a:lnTo>
                <a:lnTo>
                  <a:pt x="1204" y="4432"/>
                </a:lnTo>
                <a:lnTo>
                  <a:pt x="1240" y="4396"/>
                </a:lnTo>
                <a:lnTo>
                  <a:pt x="1274" y="4363"/>
                </a:lnTo>
                <a:lnTo>
                  <a:pt x="1240" y="4329"/>
                </a:lnTo>
                <a:lnTo>
                  <a:pt x="1170" y="4329"/>
                </a:lnTo>
                <a:lnTo>
                  <a:pt x="1137" y="4294"/>
                </a:lnTo>
                <a:lnTo>
                  <a:pt x="1137" y="4259"/>
                </a:lnTo>
                <a:lnTo>
                  <a:pt x="1170" y="4225"/>
                </a:lnTo>
                <a:lnTo>
                  <a:pt x="1204" y="4225"/>
                </a:lnTo>
                <a:lnTo>
                  <a:pt x="1204" y="4192"/>
                </a:lnTo>
                <a:lnTo>
                  <a:pt x="1274" y="4192"/>
                </a:lnTo>
                <a:lnTo>
                  <a:pt x="1343" y="4225"/>
                </a:lnTo>
                <a:lnTo>
                  <a:pt x="1377" y="4225"/>
                </a:lnTo>
                <a:lnTo>
                  <a:pt x="1377" y="4156"/>
                </a:lnTo>
                <a:lnTo>
                  <a:pt x="1308" y="4088"/>
                </a:lnTo>
                <a:lnTo>
                  <a:pt x="1274" y="4053"/>
                </a:lnTo>
                <a:lnTo>
                  <a:pt x="1240" y="4019"/>
                </a:lnTo>
                <a:lnTo>
                  <a:pt x="1204" y="3985"/>
                </a:lnTo>
                <a:lnTo>
                  <a:pt x="1170" y="3985"/>
                </a:lnTo>
                <a:lnTo>
                  <a:pt x="1170" y="3951"/>
                </a:lnTo>
                <a:lnTo>
                  <a:pt x="1137" y="3951"/>
                </a:lnTo>
                <a:lnTo>
                  <a:pt x="1137" y="3916"/>
                </a:lnTo>
                <a:lnTo>
                  <a:pt x="1137" y="3848"/>
                </a:lnTo>
                <a:lnTo>
                  <a:pt x="1137" y="3813"/>
                </a:lnTo>
                <a:lnTo>
                  <a:pt x="1137" y="3779"/>
                </a:lnTo>
                <a:lnTo>
                  <a:pt x="1170" y="3813"/>
                </a:lnTo>
                <a:lnTo>
                  <a:pt x="1240" y="3881"/>
                </a:lnTo>
                <a:lnTo>
                  <a:pt x="1274" y="3881"/>
                </a:lnTo>
                <a:lnTo>
                  <a:pt x="1308" y="3916"/>
                </a:lnTo>
                <a:lnTo>
                  <a:pt x="1343" y="3951"/>
                </a:lnTo>
                <a:lnTo>
                  <a:pt x="1377" y="3951"/>
                </a:lnTo>
                <a:lnTo>
                  <a:pt x="1377" y="3916"/>
                </a:lnTo>
                <a:lnTo>
                  <a:pt x="1377" y="3881"/>
                </a:lnTo>
                <a:lnTo>
                  <a:pt x="1377" y="3848"/>
                </a:lnTo>
                <a:lnTo>
                  <a:pt x="1343" y="3848"/>
                </a:lnTo>
                <a:lnTo>
                  <a:pt x="1308" y="3813"/>
                </a:lnTo>
                <a:lnTo>
                  <a:pt x="1274" y="3779"/>
                </a:lnTo>
                <a:lnTo>
                  <a:pt x="1240" y="3744"/>
                </a:lnTo>
                <a:lnTo>
                  <a:pt x="1204" y="3709"/>
                </a:lnTo>
                <a:lnTo>
                  <a:pt x="1204" y="3676"/>
                </a:lnTo>
                <a:lnTo>
                  <a:pt x="1240" y="3676"/>
                </a:lnTo>
                <a:lnTo>
                  <a:pt x="1308" y="3642"/>
                </a:lnTo>
                <a:lnTo>
                  <a:pt x="1377" y="3642"/>
                </a:lnTo>
                <a:lnTo>
                  <a:pt x="1446" y="3607"/>
                </a:lnTo>
                <a:lnTo>
                  <a:pt x="1481" y="3607"/>
                </a:lnTo>
                <a:lnTo>
                  <a:pt x="1481" y="3572"/>
                </a:lnTo>
                <a:lnTo>
                  <a:pt x="1446" y="3572"/>
                </a:lnTo>
                <a:lnTo>
                  <a:pt x="1411" y="3538"/>
                </a:lnTo>
                <a:lnTo>
                  <a:pt x="1377" y="3538"/>
                </a:lnTo>
                <a:lnTo>
                  <a:pt x="1308" y="3538"/>
                </a:lnTo>
                <a:lnTo>
                  <a:pt x="1274" y="3538"/>
                </a:lnTo>
                <a:lnTo>
                  <a:pt x="1240" y="3538"/>
                </a:lnTo>
                <a:lnTo>
                  <a:pt x="1204" y="3505"/>
                </a:lnTo>
                <a:lnTo>
                  <a:pt x="1204" y="3469"/>
                </a:lnTo>
                <a:lnTo>
                  <a:pt x="1170" y="3401"/>
                </a:lnTo>
                <a:lnTo>
                  <a:pt x="1170" y="3366"/>
                </a:lnTo>
                <a:lnTo>
                  <a:pt x="1170" y="3332"/>
                </a:lnTo>
                <a:lnTo>
                  <a:pt x="1137" y="3229"/>
                </a:lnTo>
                <a:lnTo>
                  <a:pt x="1137" y="3194"/>
                </a:lnTo>
                <a:lnTo>
                  <a:pt x="1137" y="3126"/>
                </a:lnTo>
                <a:lnTo>
                  <a:pt x="1137" y="3092"/>
                </a:lnTo>
                <a:lnTo>
                  <a:pt x="1170" y="3092"/>
                </a:lnTo>
                <a:lnTo>
                  <a:pt x="1137" y="3022"/>
                </a:lnTo>
                <a:lnTo>
                  <a:pt x="1137" y="2989"/>
                </a:lnTo>
                <a:lnTo>
                  <a:pt x="1137" y="2955"/>
                </a:lnTo>
                <a:lnTo>
                  <a:pt x="1067" y="2955"/>
                </a:lnTo>
                <a:lnTo>
                  <a:pt x="1033" y="2920"/>
                </a:lnTo>
                <a:lnTo>
                  <a:pt x="1033" y="2851"/>
                </a:lnTo>
                <a:lnTo>
                  <a:pt x="1033" y="2818"/>
                </a:lnTo>
                <a:lnTo>
                  <a:pt x="1067" y="2818"/>
                </a:lnTo>
                <a:lnTo>
                  <a:pt x="1102" y="2818"/>
                </a:lnTo>
                <a:lnTo>
                  <a:pt x="1170" y="2818"/>
                </a:lnTo>
                <a:lnTo>
                  <a:pt x="1170" y="2782"/>
                </a:lnTo>
                <a:lnTo>
                  <a:pt x="1137" y="2714"/>
                </a:lnTo>
                <a:lnTo>
                  <a:pt x="1170" y="2714"/>
                </a:lnTo>
                <a:lnTo>
                  <a:pt x="1204" y="2714"/>
                </a:lnTo>
                <a:lnTo>
                  <a:pt x="1240" y="2714"/>
                </a:lnTo>
                <a:lnTo>
                  <a:pt x="1274" y="2679"/>
                </a:lnTo>
                <a:lnTo>
                  <a:pt x="1308" y="2714"/>
                </a:lnTo>
                <a:lnTo>
                  <a:pt x="1343" y="2748"/>
                </a:lnTo>
                <a:lnTo>
                  <a:pt x="1377" y="2782"/>
                </a:lnTo>
                <a:lnTo>
                  <a:pt x="1411" y="2782"/>
                </a:lnTo>
                <a:lnTo>
                  <a:pt x="1446" y="2782"/>
                </a:lnTo>
                <a:lnTo>
                  <a:pt x="1446" y="2748"/>
                </a:lnTo>
                <a:lnTo>
                  <a:pt x="1481" y="2714"/>
                </a:lnTo>
                <a:lnTo>
                  <a:pt x="1481" y="2679"/>
                </a:lnTo>
                <a:lnTo>
                  <a:pt x="1446" y="2645"/>
                </a:lnTo>
                <a:lnTo>
                  <a:pt x="1446" y="2611"/>
                </a:lnTo>
                <a:lnTo>
                  <a:pt x="1446" y="2507"/>
                </a:lnTo>
                <a:lnTo>
                  <a:pt x="1446" y="2474"/>
                </a:lnTo>
                <a:lnTo>
                  <a:pt x="1411" y="2474"/>
                </a:lnTo>
                <a:lnTo>
                  <a:pt x="1377" y="2439"/>
                </a:lnTo>
                <a:lnTo>
                  <a:pt x="1377" y="2405"/>
                </a:lnTo>
                <a:lnTo>
                  <a:pt x="1343" y="2370"/>
                </a:lnTo>
                <a:lnTo>
                  <a:pt x="1377" y="2370"/>
                </a:lnTo>
                <a:lnTo>
                  <a:pt x="1411" y="2370"/>
                </a:lnTo>
                <a:lnTo>
                  <a:pt x="1446" y="2370"/>
                </a:lnTo>
                <a:lnTo>
                  <a:pt x="1481" y="2335"/>
                </a:lnTo>
                <a:lnTo>
                  <a:pt x="1515" y="2301"/>
                </a:lnTo>
                <a:lnTo>
                  <a:pt x="1548" y="2233"/>
                </a:lnTo>
                <a:lnTo>
                  <a:pt x="1548" y="2198"/>
                </a:lnTo>
                <a:lnTo>
                  <a:pt x="1515" y="2198"/>
                </a:lnTo>
                <a:lnTo>
                  <a:pt x="1481" y="2164"/>
                </a:lnTo>
                <a:lnTo>
                  <a:pt x="1446" y="2130"/>
                </a:lnTo>
                <a:lnTo>
                  <a:pt x="1446" y="2095"/>
                </a:lnTo>
                <a:lnTo>
                  <a:pt x="1446" y="2061"/>
                </a:lnTo>
                <a:lnTo>
                  <a:pt x="1446" y="2027"/>
                </a:lnTo>
                <a:lnTo>
                  <a:pt x="1411" y="2027"/>
                </a:lnTo>
                <a:lnTo>
                  <a:pt x="1377" y="1991"/>
                </a:lnTo>
                <a:lnTo>
                  <a:pt x="1343" y="1991"/>
                </a:lnTo>
                <a:lnTo>
                  <a:pt x="1274" y="1957"/>
                </a:lnTo>
                <a:lnTo>
                  <a:pt x="1240" y="1890"/>
                </a:lnTo>
                <a:lnTo>
                  <a:pt x="1240" y="1854"/>
                </a:lnTo>
                <a:lnTo>
                  <a:pt x="1204" y="1786"/>
                </a:lnTo>
                <a:lnTo>
                  <a:pt x="1204" y="1752"/>
                </a:lnTo>
                <a:lnTo>
                  <a:pt x="1204" y="1717"/>
                </a:lnTo>
                <a:lnTo>
                  <a:pt x="1240" y="1717"/>
                </a:lnTo>
                <a:lnTo>
                  <a:pt x="1274" y="1683"/>
                </a:lnTo>
                <a:lnTo>
                  <a:pt x="1274" y="1648"/>
                </a:lnTo>
                <a:lnTo>
                  <a:pt x="1240" y="1580"/>
                </a:lnTo>
                <a:lnTo>
                  <a:pt x="1204" y="1511"/>
                </a:lnTo>
                <a:lnTo>
                  <a:pt x="1137" y="1442"/>
                </a:lnTo>
                <a:lnTo>
                  <a:pt x="1137" y="1408"/>
                </a:lnTo>
                <a:lnTo>
                  <a:pt x="1102" y="1374"/>
                </a:lnTo>
                <a:lnTo>
                  <a:pt x="1102" y="1340"/>
                </a:lnTo>
                <a:lnTo>
                  <a:pt x="1137" y="1304"/>
                </a:lnTo>
                <a:lnTo>
                  <a:pt x="1170" y="1304"/>
                </a:lnTo>
                <a:lnTo>
                  <a:pt x="1170" y="1270"/>
                </a:lnTo>
                <a:lnTo>
                  <a:pt x="1137" y="1237"/>
                </a:lnTo>
                <a:lnTo>
                  <a:pt x="1102" y="1203"/>
                </a:lnTo>
                <a:lnTo>
                  <a:pt x="1067" y="1167"/>
                </a:lnTo>
                <a:lnTo>
                  <a:pt x="999" y="1133"/>
                </a:lnTo>
                <a:lnTo>
                  <a:pt x="964" y="1065"/>
                </a:lnTo>
                <a:lnTo>
                  <a:pt x="930" y="1030"/>
                </a:lnTo>
                <a:lnTo>
                  <a:pt x="930" y="961"/>
                </a:lnTo>
                <a:lnTo>
                  <a:pt x="895" y="927"/>
                </a:lnTo>
                <a:lnTo>
                  <a:pt x="826" y="927"/>
                </a:lnTo>
                <a:lnTo>
                  <a:pt x="792" y="927"/>
                </a:lnTo>
                <a:lnTo>
                  <a:pt x="792" y="961"/>
                </a:lnTo>
                <a:lnTo>
                  <a:pt x="758" y="961"/>
                </a:lnTo>
                <a:lnTo>
                  <a:pt x="723" y="961"/>
                </a:lnTo>
                <a:lnTo>
                  <a:pt x="689" y="961"/>
                </a:lnTo>
                <a:lnTo>
                  <a:pt x="620" y="927"/>
                </a:lnTo>
                <a:lnTo>
                  <a:pt x="586" y="893"/>
                </a:lnTo>
                <a:lnTo>
                  <a:pt x="516" y="824"/>
                </a:lnTo>
                <a:lnTo>
                  <a:pt x="482" y="790"/>
                </a:lnTo>
                <a:lnTo>
                  <a:pt x="414" y="721"/>
                </a:lnTo>
                <a:lnTo>
                  <a:pt x="344" y="653"/>
                </a:lnTo>
                <a:lnTo>
                  <a:pt x="310" y="617"/>
                </a:lnTo>
                <a:lnTo>
                  <a:pt x="310" y="583"/>
                </a:lnTo>
                <a:lnTo>
                  <a:pt x="276" y="550"/>
                </a:lnTo>
                <a:lnTo>
                  <a:pt x="276" y="516"/>
                </a:lnTo>
                <a:lnTo>
                  <a:pt x="241" y="480"/>
                </a:lnTo>
                <a:lnTo>
                  <a:pt x="207" y="480"/>
                </a:lnTo>
                <a:lnTo>
                  <a:pt x="172" y="480"/>
                </a:lnTo>
                <a:lnTo>
                  <a:pt x="138" y="446"/>
                </a:lnTo>
                <a:lnTo>
                  <a:pt x="104" y="446"/>
                </a:lnTo>
                <a:lnTo>
                  <a:pt x="104" y="412"/>
                </a:lnTo>
                <a:lnTo>
                  <a:pt x="104" y="378"/>
                </a:lnTo>
                <a:lnTo>
                  <a:pt x="138" y="378"/>
                </a:lnTo>
                <a:lnTo>
                  <a:pt x="172" y="343"/>
                </a:lnTo>
                <a:lnTo>
                  <a:pt x="172" y="309"/>
                </a:lnTo>
                <a:lnTo>
                  <a:pt x="172" y="274"/>
                </a:lnTo>
                <a:lnTo>
                  <a:pt x="207" y="240"/>
                </a:lnTo>
                <a:lnTo>
                  <a:pt x="207" y="206"/>
                </a:lnTo>
                <a:lnTo>
                  <a:pt x="276" y="240"/>
                </a:lnTo>
                <a:lnTo>
                  <a:pt x="310" y="240"/>
                </a:lnTo>
                <a:lnTo>
                  <a:pt x="344" y="274"/>
                </a:lnTo>
                <a:lnTo>
                  <a:pt x="414" y="343"/>
                </a:lnTo>
                <a:lnTo>
                  <a:pt x="414" y="378"/>
                </a:lnTo>
                <a:lnTo>
                  <a:pt x="448" y="412"/>
                </a:lnTo>
                <a:lnTo>
                  <a:pt x="448" y="446"/>
                </a:lnTo>
                <a:lnTo>
                  <a:pt x="482" y="480"/>
                </a:lnTo>
                <a:lnTo>
                  <a:pt x="482" y="516"/>
                </a:lnTo>
                <a:lnTo>
                  <a:pt x="516" y="516"/>
                </a:lnTo>
                <a:lnTo>
                  <a:pt x="551" y="480"/>
                </a:lnTo>
                <a:lnTo>
                  <a:pt x="586" y="446"/>
                </a:lnTo>
                <a:lnTo>
                  <a:pt x="620" y="412"/>
                </a:lnTo>
                <a:lnTo>
                  <a:pt x="654" y="412"/>
                </a:lnTo>
                <a:lnTo>
                  <a:pt x="723" y="412"/>
                </a:lnTo>
                <a:lnTo>
                  <a:pt x="758" y="412"/>
                </a:lnTo>
                <a:lnTo>
                  <a:pt x="723" y="172"/>
                </a:lnTo>
                <a:lnTo>
                  <a:pt x="723" y="137"/>
                </a:lnTo>
                <a:lnTo>
                  <a:pt x="758" y="137"/>
                </a:lnTo>
                <a:lnTo>
                  <a:pt x="792" y="137"/>
                </a:lnTo>
                <a:lnTo>
                  <a:pt x="826" y="172"/>
                </a:lnTo>
                <a:lnTo>
                  <a:pt x="895" y="206"/>
                </a:lnTo>
                <a:lnTo>
                  <a:pt x="930" y="240"/>
                </a:lnTo>
                <a:lnTo>
                  <a:pt x="1033" y="274"/>
                </a:lnTo>
                <a:lnTo>
                  <a:pt x="1067" y="274"/>
                </a:lnTo>
                <a:lnTo>
                  <a:pt x="1137" y="274"/>
                </a:lnTo>
                <a:lnTo>
                  <a:pt x="1240" y="309"/>
                </a:lnTo>
                <a:lnTo>
                  <a:pt x="1308" y="309"/>
                </a:lnTo>
                <a:lnTo>
                  <a:pt x="1377" y="309"/>
                </a:lnTo>
                <a:lnTo>
                  <a:pt x="1411" y="309"/>
                </a:lnTo>
                <a:lnTo>
                  <a:pt x="1411" y="343"/>
                </a:lnTo>
                <a:lnTo>
                  <a:pt x="1446" y="378"/>
                </a:lnTo>
                <a:lnTo>
                  <a:pt x="1446" y="412"/>
                </a:lnTo>
                <a:lnTo>
                  <a:pt x="1481" y="446"/>
                </a:lnTo>
                <a:lnTo>
                  <a:pt x="1548" y="480"/>
                </a:lnTo>
                <a:lnTo>
                  <a:pt x="1618" y="480"/>
                </a:lnTo>
                <a:lnTo>
                  <a:pt x="1652" y="480"/>
                </a:lnTo>
                <a:lnTo>
                  <a:pt x="1652" y="516"/>
                </a:lnTo>
                <a:lnTo>
                  <a:pt x="1652" y="550"/>
                </a:lnTo>
                <a:lnTo>
                  <a:pt x="1688" y="550"/>
                </a:lnTo>
                <a:lnTo>
                  <a:pt x="1755" y="550"/>
                </a:lnTo>
                <a:lnTo>
                  <a:pt x="1791" y="550"/>
                </a:lnTo>
                <a:lnTo>
                  <a:pt x="1892" y="550"/>
                </a:lnTo>
                <a:lnTo>
                  <a:pt x="1962" y="516"/>
                </a:lnTo>
                <a:lnTo>
                  <a:pt x="2032" y="516"/>
                </a:lnTo>
                <a:lnTo>
                  <a:pt x="2065" y="446"/>
                </a:lnTo>
                <a:lnTo>
                  <a:pt x="2135" y="446"/>
                </a:lnTo>
                <a:lnTo>
                  <a:pt x="2237" y="412"/>
                </a:lnTo>
                <a:lnTo>
                  <a:pt x="2376" y="412"/>
                </a:lnTo>
                <a:lnTo>
                  <a:pt x="2409" y="446"/>
                </a:lnTo>
                <a:lnTo>
                  <a:pt x="2443" y="446"/>
                </a:lnTo>
                <a:lnTo>
                  <a:pt x="2547" y="446"/>
                </a:lnTo>
                <a:lnTo>
                  <a:pt x="2650" y="412"/>
                </a:lnTo>
                <a:lnTo>
                  <a:pt x="2685" y="446"/>
                </a:lnTo>
                <a:lnTo>
                  <a:pt x="2685" y="480"/>
                </a:lnTo>
                <a:lnTo>
                  <a:pt x="2753" y="480"/>
                </a:lnTo>
                <a:lnTo>
                  <a:pt x="2823" y="480"/>
                </a:lnTo>
                <a:lnTo>
                  <a:pt x="2892" y="480"/>
                </a:lnTo>
                <a:lnTo>
                  <a:pt x="2892" y="516"/>
                </a:lnTo>
                <a:lnTo>
                  <a:pt x="2925" y="550"/>
                </a:lnTo>
                <a:lnTo>
                  <a:pt x="2960" y="617"/>
                </a:lnTo>
                <a:lnTo>
                  <a:pt x="2857" y="617"/>
                </a:lnTo>
                <a:lnTo>
                  <a:pt x="2823" y="617"/>
                </a:lnTo>
                <a:lnTo>
                  <a:pt x="2788" y="617"/>
                </a:lnTo>
                <a:lnTo>
                  <a:pt x="2753" y="653"/>
                </a:lnTo>
                <a:lnTo>
                  <a:pt x="2720" y="687"/>
                </a:lnTo>
                <a:lnTo>
                  <a:pt x="2616" y="721"/>
                </a:lnTo>
                <a:lnTo>
                  <a:pt x="2513" y="721"/>
                </a:lnTo>
                <a:lnTo>
                  <a:pt x="2479" y="721"/>
                </a:lnTo>
                <a:lnTo>
                  <a:pt x="2376" y="755"/>
                </a:lnTo>
                <a:lnTo>
                  <a:pt x="2341" y="755"/>
                </a:lnTo>
                <a:lnTo>
                  <a:pt x="2237" y="721"/>
                </a:lnTo>
                <a:lnTo>
                  <a:pt x="2135" y="687"/>
                </a:lnTo>
                <a:lnTo>
                  <a:pt x="2099" y="653"/>
                </a:lnTo>
                <a:lnTo>
                  <a:pt x="2065" y="653"/>
                </a:lnTo>
                <a:lnTo>
                  <a:pt x="1892" y="687"/>
                </a:lnTo>
                <a:lnTo>
                  <a:pt x="1791" y="687"/>
                </a:lnTo>
                <a:lnTo>
                  <a:pt x="1755" y="687"/>
                </a:lnTo>
                <a:lnTo>
                  <a:pt x="1688" y="687"/>
                </a:lnTo>
                <a:lnTo>
                  <a:pt x="1652" y="721"/>
                </a:lnTo>
                <a:lnTo>
                  <a:pt x="1688" y="721"/>
                </a:lnTo>
                <a:lnTo>
                  <a:pt x="1755" y="687"/>
                </a:lnTo>
                <a:lnTo>
                  <a:pt x="1825" y="687"/>
                </a:lnTo>
                <a:lnTo>
                  <a:pt x="1859" y="721"/>
                </a:lnTo>
                <a:lnTo>
                  <a:pt x="1892" y="721"/>
                </a:lnTo>
                <a:lnTo>
                  <a:pt x="1892" y="790"/>
                </a:lnTo>
                <a:lnTo>
                  <a:pt x="1859" y="790"/>
                </a:lnTo>
                <a:lnTo>
                  <a:pt x="1825" y="790"/>
                </a:lnTo>
                <a:lnTo>
                  <a:pt x="1825" y="824"/>
                </a:lnTo>
                <a:lnTo>
                  <a:pt x="1892" y="893"/>
                </a:lnTo>
                <a:lnTo>
                  <a:pt x="2065" y="859"/>
                </a:lnTo>
                <a:lnTo>
                  <a:pt x="2135" y="859"/>
                </a:lnTo>
                <a:lnTo>
                  <a:pt x="2135" y="893"/>
                </a:lnTo>
                <a:lnTo>
                  <a:pt x="2169" y="927"/>
                </a:lnTo>
                <a:lnTo>
                  <a:pt x="2203" y="961"/>
                </a:lnTo>
                <a:lnTo>
                  <a:pt x="2237" y="961"/>
                </a:lnTo>
                <a:lnTo>
                  <a:pt x="2272" y="961"/>
                </a:lnTo>
                <a:lnTo>
                  <a:pt x="2272" y="927"/>
                </a:lnTo>
                <a:lnTo>
                  <a:pt x="2306" y="927"/>
                </a:lnTo>
                <a:lnTo>
                  <a:pt x="2306" y="961"/>
                </a:lnTo>
                <a:lnTo>
                  <a:pt x="2341" y="1030"/>
                </a:lnTo>
                <a:lnTo>
                  <a:pt x="2376" y="1065"/>
                </a:lnTo>
                <a:lnTo>
                  <a:pt x="2376" y="1099"/>
                </a:lnTo>
                <a:lnTo>
                  <a:pt x="2409" y="1133"/>
                </a:lnTo>
                <a:lnTo>
                  <a:pt x="2376" y="1133"/>
                </a:lnTo>
                <a:lnTo>
                  <a:pt x="2341" y="1133"/>
                </a:lnTo>
                <a:lnTo>
                  <a:pt x="2376" y="1203"/>
                </a:lnTo>
                <a:lnTo>
                  <a:pt x="2376" y="1237"/>
                </a:lnTo>
                <a:lnTo>
                  <a:pt x="2443" y="1237"/>
                </a:lnTo>
                <a:lnTo>
                  <a:pt x="2443" y="1270"/>
                </a:lnTo>
                <a:lnTo>
                  <a:pt x="2479" y="1304"/>
                </a:lnTo>
                <a:lnTo>
                  <a:pt x="2513" y="1340"/>
                </a:lnTo>
                <a:lnTo>
                  <a:pt x="2547" y="1408"/>
                </a:lnTo>
                <a:lnTo>
                  <a:pt x="2581" y="1442"/>
                </a:lnTo>
                <a:lnTo>
                  <a:pt x="2581" y="1477"/>
                </a:lnTo>
                <a:lnTo>
                  <a:pt x="2547" y="1511"/>
                </a:lnTo>
                <a:lnTo>
                  <a:pt x="2547" y="1546"/>
                </a:lnTo>
                <a:lnTo>
                  <a:pt x="2581" y="1580"/>
                </a:lnTo>
                <a:lnTo>
                  <a:pt x="2616" y="1580"/>
                </a:lnTo>
                <a:lnTo>
                  <a:pt x="2650" y="1580"/>
                </a:lnTo>
                <a:lnTo>
                  <a:pt x="2685" y="1614"/>
                </a:lnTo>
                <a:lnTo>
                  <a:pt x="2753" y="1648"/>
                </a:lnTo>
                <a:lnTo>
                  <a:pt x="2788" y="1648"/>
                </a:lnTo>
                <a:lnTo>
                  <a:pt x="2857" y="1717"/>
                </a:lnTo>
                <a:lnTo>
                  <a:pt x="2892" y="1717"/>
                </a:lnTo>
                <a:lnTo>
                  <a:pt x="2925" y="1752"/>
                </a:lnTo>
                <a:lnTo>
                  <a:pt x="2994" y="1820"/>
                </a:lnTo>
                <a:lnTo>
                  <a:pt x="3064" y="1890"/>
                </a:lnTo>
                <a:lnTo>
                  <a:pt x="3097" y="1924"/>
                </a:lnTo>
                <a:lnTo>
                  <a:pt x="3132" y="1924"/>
                </a:lnTo>
                <a:lnTo>
                  <a:pt x="3167" y="1890"/>
                </a:lnTo>
                <a:lnTo>
                  <a:pt x="3201" y="1890"/>
                </a:lnTo>
                <a:lnTo>
                  <a:pt x="3201" y="1854"/>
                </a:lnTo>
                <a:lnTo>
                  <a:pt x="3201" y="1820"/>
                </a:lnTo>
                <a:lnTo>
                  <a:pt x="3201" y="1786"/>
                </a:lnTo>
                <a:lnTo>
                  <a:pt x="3236" y="1752"/>
                </a:lnTo>
                <a:lnTo>
                  <a:pt x="3201" y="1752"/>
                </a:lnTo>
                <a:lnTo>
                  <a:pt x="3201" y="1683"/>
                </a:lnTo>
                <a:lnTo>
                  <a:pt x="3167" y="1648"/>
                </a:lnTo>
                <a:lnTo>
                  <a:pt x="3201" y="1614"/>
                </a:lnTo>
                <a:lnTo>
                  <a:pt x="3236" y="1580"/>
                </a:lnTo>
                <a:lnTo>
                  <a:pt x="3269" y="1580"/>
                </a:lnTo>
                <a:lnTo>
                  <a:pt x="3339" y="1580"/>
                </a:lnTo>
                <a:lnTo>
                  <a:pt x="3373" y="1580"/>
                </a:lnTo>
                <a:lnTo>
                  <a:pt x="3408" y="1580"/>
                </a:lnTo>
                <a:lnTo>
                  <a:pt x="3511" y="1580"/>
                </a:lnTo>
                <a:lnTo>
                  <a:pt x="3580" y="1580"/>
                </a:lnTo>
                <a:lnTo>
                  <a:pt x="3648" y="1580"/>
                </a:lnTo>
                <a:lnTo>
                  <a:pt x="3683" y="1614"/>
                </a:lnTo>
                <a:lnTo>
                  <a:pt x="3717" y="1614"/>
                </a:lnTo>
                <a:lnTo>
                  <a:pt x="3752" y="1614"/>
                </a:lnTo>
                <a:lnTo>
                  <a:pt x="3786" y="1648"/>
                </a:lnTo>
                <a:lnTo>
                  <a:pt x="3855" y="1648"/>
                </a:lnTo>
                <a:lnTo>
                  <a:pt x="3890" y="1648"/>
                </a:lnTo>
                <a:lnTo>
                  <a:pt x="3890" y="1683"/>
                </a:lnTo>
                <a:lnTo>
                  <a:pt x="3924" y="1683"/>
                </a:lnTo>
                <a:lnTo>
                  <a:pt x="3957" y="1717"/>
                </a:lnTo>
                <a:lnTo>
                  <a:pt x="4027" y="1752"/>
                </a:lnTo>
                <a:lnTo>
                  <a:pt x="4130" y="1820"/>
                </a:lnTo>
                <a:lnTo>
                  <a:pt x="4164" y="1854"/>
                </a:lnTo>
                <a:lnTo>
                  <a:pt x="4234" y="1890"/>
                </a:lnTo>
                <a:lnTo>
                  <a:pt x="4268" y="1924"/>
                </a:lnTo>
                <a:lnTo>
                  <a:pt x="4301" y="1957"/>
                </a:lnTo>
                <a:lnTo>
                  <a:pt x="4337" y="1991"/>
                </a:lnTo>
                <a:lnTo>
                  <a:pt x="4371" y="2027"/>
                </a:lnTo>
                <a:lnTo>
                  <a:pt x="4405" y="2061"/>
                </a:lnTo>
                <a:lnTo>
                  <a:pt x="4441" y="2095"/>
                </a:lnTo>
                <a:lnTo>
                  <a:pt x="4441" y="2130"/>
                </a:lnTo>
                <a:lnTo>
                  <a:pt x="4441" y="2164"/>
                </a:lnTo>
                <a:lnTo>
                  <a:pt x="4441" y="2198"/>
                </a:lnTo>
                <a:lnTo>
                  <a:pt x="4441" y="2233"/>
                </a:lnTo>
                <a:lnTo>
                  <a:pt x="4474" y="2301"/>
                </a:lnTo>
                <a:lnTo>
                  <a:pt x="4474" y="2370"/>
                </a:lnTo>
                <a:lnTo>
                  <a:pt x="4508" y="2405"/>
                </a:lnTo>
                <a:lnTo>
                  <a:pt x="4474" y="2405"/>
                </a:lnTo>
                <a:lnTo>
                  <a:pt x="4441" y="2370"/>
                </a:lnTo>
                <a:lnTo>
                  <a:pt x="4405" y="2370"/>
                </a:lnTo>
                <a:lnTo>
                  <a:pt x="4371" y="2335"/>
                </a:lnTo>
                <a:lnTo>
                  <a:pt x="4337" y="2301"/>
                </a:lnTo>
                <a:lnTo>
                  <a:pt x="4301" y="2268"/>
                </a:lnTo>
                <a:lnTo>
                  <a:pt x="4268" y="2233"/>
                </a:lnTo>
                <a:lnTo>
                  <a:pt x="4268" y="2164"/>
                </a:lnTo>
                <a:lnTo>
                  <a:pt x="4268" y="2130"/>
                </a:lnTo>
                <a:lnTo>
                  <a:pt x="4234" y="2095"/>
                </a:lnTo>
                <a:lnTo>
                  <a:pt x="4164" y="2061"/>
                </a:lnTo>
                <a:lnTo>
                  <a:pt x="4096" y="2027"/>
                </a:lnTo>
                <a:lnTo>
                  <a:pt x="4061" y="2027"/>
                </a:lnTo>
                <a:lnTo>
                  <a:pt x="4027" y="1991"/>
                </a:lnTo>
                <a:lnTo>
                  <a:pt x="3993" y="2061"/>
                </a:lnTo>
                <a:lnTo>
                  <a:pt x="4027" y="2095"/>
                </a:lnTo>
                <a:lnTo>
                  <a:pt x="4061" y="2164"/>
                </a:lnTo>
                <a:lnTo>
                  <a:pt x="4096" y="2164"/>
                </a:lnTo>
                <a:lnTo>
                  <a:pt x="4130" y="2198"/>
                </a:lnTo>
                <a:lnTo>
                  <a:pt x="4164" y="2233"/>
                </a:lnTo>
                <a:lnTo>
                  <a:pt x="4096" y="2268"/>
                </a:lnTo>
                <a:lnTo>
                  <a:pt x="4027" y="2233"/>
                </a:lnTo>
                <a:lnTo>
                  <a:pt x="3993" y="2268"/>
                </a:lnTo>
                <a:lnTo>
                  <a:pt x="3957" y="2301"/>
                </a:lnTo>
                <a:lnTo>
                  <a:pt x="3924" y="2335"/>
                </a:lnTo>
                <a:lnTo>
                  <a:pt x="3855" y="2370"/>
                </a:lnTo>
                <a:lnTo>
                  <a:pt x="3717" y="2370"/>
                </a:lnTo>
                <a:lnTo>
                  <a:pt x="3648" y="2370"/>
                </a:lnTo>
                <a:lnTo>
                  <a:pt x="3545" y="2370"/>
                </a:lnTo>
                <a:lnTo>
                  <a:pt x="3511" y="2370"/>
                </a:lnTo>
                <a:lnTo>
                  <a:pt x="3476" y="2405"/>
                </a:lnTo>
                <a:lnTo>
                  <a:pt x="3442" y="2405"/>
                </a:lnTo>
                <a:lnTo>
                  <a:pt x="3373" y="2439"/>
                </a:lnTo>
                <a:lnTo>
                  <a:pt x="3339" y="2474"/>
                </a:lnTo>
                <a:lnTo>
                  <a:pt x="3304" y="2507"/>
                </a:lnTo>
                <a:lnTo>
                  <a:pt x="3304" y="2542"/>
                </a:lnTo>
                <a:lnTo>
                  <a:pt x="3304" y="2611"/>
                </a:lnTo>
                <a:lnTo>
                  <a:pt x="3339" y="2679"/>
                </a:lnTo>
                <a:lnTo>
                  <a:pt x="3339" y="2748"/>
                </a:lnTo>
                <a:lnTo>
                  <a:pt x="3373" y="2782"/>
                </a:lnTo>
                <a:lnTo>
                  <a:pt x="3408" y="2782"/>
                </a:lnTo>
                <a:lnTo>
                  <a:pt x="3442" y="2782"/>
                </a:lnTo>
                <a:lnTo>
                  <a:pt x="3476" y="2782"/>
                </a:lnTo>
                <a:lnTo>
                  <a:pt x="3511" y="2782"/>
                </a:lnTo>
                <a:lnTo>
                  <a:pt x="3545" y="2818"/>
                </a:lnTo>
                <a:lnTo>
                  <a:pt x="3580" y="2851"/>
                </a:lnTo>
                <a:lnTo>
                  <a:pt x="3613" y="2885"/>
                </a:lnTo>
                <a:lnTo>
                  <a:pt x="3648" y="2920"/>
                </a:lnTo>
                <a:lnTo>
                  <a:pt x="3683" y="2955"/>
                </a:lnTo>
                <a:lnTo>
                  <a:pt x="3717" y="2989"/>
                </a:lnTo>
                <a:lnTo>
                  <a:pt x="3752" y="3022"/>
                </a:lnTo>
                <a:lnTo>
                  <a:pt x="3786" y="3022"/>
                </a:lnTo>
                <a:lnTo>
                  <a:pt x="3786" y="3126"/>
                </a:lnTo>
                <a:lnTo>
                  <a:pt x="3717" y="3229"/>
                </a:lnTo>
                <a:lnTo>
                  <a:pt x="3752" y="3264"/>
                </a:lnTo>
                <a:lnTo>
                  <a:pt x="3752" y="3298"/>
                </a:lnTo>
                <a:lnTo>
                  <a:pt x="3786" y="3332"/>
                </a:lnTo>
                <a:lnTo>
                  <a:pt x="3786" y="3401"/>
                </a:lnTo>
                <a:lnTo>
                  <a:pt x="3786" y="3435"/>
                </a:lnTo>
                <a:lnTo>
                  <a:pt x="3786" y="3469"/>
                </a:lnTo>
                <a:lnTo>
                  <a:pt x="3786" y="3538"/>
                </a:lnTo>
                <a:lnTo>
                  <a:pt x="3786" y="3572"/>
                </a:lnTo>
                <a:lnTo>
                  <a:pt x="3752" y="3607"/>
                </a:lnTo>
                <a:lnTo>
                  <a:pt x="3717" y="3642"/>
                </a:lnTo>
                <a:lnTo>
                  <a:pt x="3648" y="3642"/>
                </a:lnTo>
                <a:lnTo>
                  <a:pt x="3580" y="3676"/>
                </a:lnTo>
                <a:lnTo>
                  <a:pt x="3545" y="3709"/>
                </a:lnTo>
                <a:lnTo>
                  <a:pt x="3511" y="3709"/>
                </a:lnTo>
                <a:lnTo>
                  <a:pt x="3511" y="3779"/>
                </a:lnTo>
                <a:lnTo>
                  <a:pt x="3511" y="3813"/>
                </a:lnTo>
                <a:lnTo>
                  <a:pt x="3511" y="3881"/>
                </a:lnTo>
                <a:lnTo>
                  <a:pt x="3476" y="3881"/>
                </a:lnTo>
                <a:lnTo>
                  <a:pt x="3442" y="3881"/>
                </a:lnTo>
                <a:lnTo>
                  <a:pt x="3408" y="3848"/>
                </a:lnTo>
                <a:lnTo>
                  <a:pt x="3373" y="3848"/>
                </a:lnTo>
                <a:lnTo>
                  <a:pt x="3339" y="3848"/>
                </a:lnTo>
                <a:lnTo>
                  <a:pt x="3339" y="3881"/>
                </a:lnTo>
                <a:lnTo>
                  <a:pt x="3269" y="3916"/>
                </a:lnTo>
                <a:lnTo>
                  <a:pt x="3236" y="3985"/>
                </a:lnTo>
                <a:lnTo>
                  <a:pt x="3201" y="4019"/>
                </a:lnTo>
                <a:lnTo>
                  <a:pt x="3236" y="4053"/>
                </a:lnTo>
                <a:lnTo>
                  <a:pt x="3236" y="4088"/>
                </a:lnTo>
                <a:lnTo>
                  <a:pt x="3236" y="4192"/>
                </a:lnTo>
                <a:lnTo>
                  <a:pt x="3269" y="4192"/>
                </a:lnTo>
                <a:lnTo>
                  <a:pt x="3339" y="4156"/>
                </a:lnTo>
                <a:lnTo>
                  <a:pt x="3373" y="4156"/>
                </a:lnTo>
                <a:lnTo>
                  <a:pt x="3408" y="4192"/>
                </a:lnTo>
                <a:lnTo>
                  <a:pt x="3408" y="4225"/>
                </a:lnTo>
                <a:lnTo>
                  <a:pt x="3442" y="4259"/>
                </a:lnTo>
                <a:lnTo>
                  <a:pt x="3408" y="4294"/>
                </a:lnTo>
                <a:lnTo>
                  <a:pt x="3408" y="4329"/>
                </a:lnTo>
                <a:lnTo>
                  <a:pt x="3339" y="4363"/>
                </a:lnTo>
                <a:lnTo>
                  <a:pt x="3339" y="4396"/>
                </a:lnTo>
                <a:lnTo>
                  <a:pt x="3304" y="4432"/>
                </a:lnTo>
                <a:lnTo>
                  <a:pt x="3304" y="4500"/>
                </a:lnTo>
                <a:lnTo>
                  <a:pt x="3304" y="4603"/>
                </a:lnTo>
                <a:lnTo>
                  <a:pt x="3304" y="4740"/>
                </a:lnTo>
                <a:lnTo>
                  <a:pt x="3304" y="4809"/>
                </a:lnTo>
                <a:lnTo>
                  <a:pt x="3304" y="4844"/>
                </a:lnTo>
                <a:lnTo>
                  <a:pt x="3304" y="4879"/>
                </a:lnTo>
                <a:lnTo>
                  <a:pt x="3339" y="4912"/>
                </a:lnTo>
                <a:lnTo>
                  <a:pt x="3339" y="4946"/>
                </a:lnTo>
                <a:close/>
                <a:moveTo>
                  <a:pt x="3201" y="1442"/>
                </a:moveTo>
                <a:lnTo>
                  <a:pt x="3167" y="1442"/>
                </a:lnTo>
                <a:lnTo>
                  <a:pt x="3132" y="1442"/>
                </a:lnTo>
                <a:lnTo>
                  <a:pt x="3132" y="1477"/>
                </a:lnTo>
                <a:lnTo>
                  <a:pt x="3097" y="1511"/>
                </a:lnTo>
                <a:lnTo>
                  <a:pt x="3132" y="1511"/>
                </a:lnTo>
                <a:lnTo>
                  <a:pt x="3167" y="1511"/>
                </a:lnTo>
                <a:lnTo>
                  <a:pt x="3236" y="1511"/>
                </a:lnTo>
                <a:lnTo>
                  <a:pt x="3339" y="1511"/>
                </a:lnTo>
                <a:lnTo>
                  <a:pt x="3476" y="1511"/>
                </a:lnTo>
                <a:lnTo>
                  <a:pt x="3545" y="1511"/>
                </a:lnTo>
                <a:lnTo>
                  <a:pt x="3752" y="1511"/>
                </a:lnTo>
                <a:lnTo>
                  <a:pt x="3855" y="1511"/>
                </a:lnTo>
                <a:lnTo>
                  <a:pt x="3890" y="1511"/>
                </a:lnTo>
                <a:lnTo>
                  <a:pt x="3924" y="1511"/>
                </a:lnTo>
                <a:lnTo>
                  <a:pt x="3924" y="1442"/>
                </a:lnTo>
                <a:lnTo>
                  <a:pt x="3890" y="1408"/>
                </a:lnTo>
                <a:lnTo>
                  <a:pt x="3855" y="1408"/>
                </a:lnTo>
                <a:lnTo>
                  <a:pt x="3786" y="1442"/>
                </a:lnTo>
                <a:lnTo>
                  <a:pt x="3752" y="1442"/>
                </a:lnTo>
                <a:lnTo>
                  <a:pt x="3717" y="1442"/>
                </a:lnTo>
                <a:lnTo>
                  <a:pt x="3683" y="1442"/>
                </a:lnTo>
                <a:lnTo>
                  <a:pt x="3648" y="1408"/>
                </a:lnTo>
                <a:lnTo>
                  <a:pt x="3648" y="1374"/>
                </a:lnTo>
                <a:lnTo>
                  <a:pt x="3648" y="1340"/>
                </a:lnTo>
                <a:lnTo>
                  <a:pt x="3613" y="1374"/>
                </a:lnTo>
                <a:lnTo>
                  <a:pt x="3545" y="1374"/>
                </a:lnTo>
                <a:lnTo>
                  <a:pt x="3442" y="1408"/>
                </a:lnTo>
                <a:lnTo>
                  <a:pt x="3408" y="1408"/>
                </a:lnTo>
                <a:lnTo>
                  <a:pt x="3304" y="1408"/>
                </a:lnTo>
                <a:lnTo>
                  <a:pt x="3201" y="1442"/>
                </a:lnTo>
                <a:close/>
                <a:moveTo>
                  <a:pt x="1033" y="4225"/>
                </a:moveTo>
                <a:lnTo>
                  <a:pt x="999" y="4225"/>
                </a:lnTo>
                <a:lnTo>
                  <a:pt x="999" y="4259"/>
                </a:lnTo>
                <a:lnTo>
                  <a:pt x="1033" y="4294"/>
                </a:lnTo>
                <a:lnTo>
                  <a:pt x="1067" y="4294"/>
                </a:lnTo>
                <a:lnTo>
                  <a:pt x="1067" y="4259"/>
                </a:lnTo>
                <a:lnTo>
                  <a:pt x="1067" y="4225"/>
                </a:lnTo>
                <a:lnTo>
                  <a:pt x="1033" y="4225"/>
                </a:lnTo>
                <a:close/>
                <a:moveTo>
                  <a:pt x="792" y="4019"/>
                </a:moveTo>
                <a:lnTo>
                  <a:pt x="723" y="4019"/>
                </a:lnTo>
                <a:lnTo>
                  <a:pt x="723" y="4053"/>
                </a:lnTo>
                <a:lnTo>
                  <a:pt x="758" y="4053"/>
                </a:lnTo>
                <a:lnTo>
                  <a:pt x="758" y="4088"/>
                </a:lnTo>
                <a:lnTo>
                  <a:pt x="758" y="4156"/>
                </a:lnTo>
                <a:lnTo>
                  <a:pt x="758" y="4192"/>
                </a:lnTo>
                <a:lnTo>
                  <a:pt x="792" y="4192"/>
                </a:lnTo>
                <a:lnTo>
                  <a:pt x="826" y="4225"/>
                </a:lnTo>
                <a:lnTo>
                  <a:pt x="860" y="4225"/>
                </a:lnTo>
                <a:lnTo>
                  <a:pt x="930" y="4259"/>
                </a:lnTo>
                <a:lnTo>
                  <a:pt x="930" y="4225"/>
                </a:lnTo>
                <a:lnTo>
                  <a:pt x="930" y="4192"/>
                </a:lnTo>
                <a:lnTo>
                  <a:pt x="895" y="4156"/>
                </a:lnTo>
                <a:lnTo>
                  <a:pt x="895" y="4122"/>
                </a:lnTo>
                <a:lnTo>
                  <a:pt x="860" y="4088"/>
                </a:lnTo>
                <a:lnTo>
                  <a:pt x="826" y="4053"/>
                </a:lnTo>
                <a:lnTo>
                  <a:pt x="826" y="4019"/>
                </a:lnTo>
                <a:lnTo>
                  <a:pt x="792" y="4019"/>
                </a:lnTo>
                <a:close/>
                <a:moveTo>
                  <a:pt x="723" y="3505"/>
                </a:moveTo>
                <a:lnTo>
                  <a:pt x="723" y="3538"/>
                </a:lnTo>
                <a:lnTo>
                  <a:pt x="758" y="3607"/>
                </a:lnTo>
                <a:lnTo>
                  <a:pt x="758" y="3642"/>
                </a:lnTo>
                <a:lnTo>
                  <a:pt x="723" y="3881"/>
                </a:lnTo>
                <a:lnTo>
                  <a:pt x="723" y="3951"/>
                </a:lnTo>
                <a:lnTo>
                  <a:pt x="792" y="3951"/>
                </a:lnTo>
                <a:lnTo>
                  <a:pt x="792" y="3916"/>
                </a:lnTo>
                <a:lnTo>
                  <a:pt x="792" y="3881"/>
                </a:lnTo>
                <a:lnTo>
                  <a:pt x="860" y="3505"/>
                </a:lnTo>
                <a:lnTo>
                  <a:pt x="792" y="3505"/>
                </a:lnTo>
                <a:lnTo>
                  <a:pt x="723" y="3505"/>
                </a:lnTo>
                <a:close/>
                <a:moveTo>
                  <a:pt x="379" y="893"/>
                </a:moveTo>
                <a:lnTo>
                  <a:pt x="344" y="927"/>
                </a:lnTo>
                <a:lnTo>
                  <a:pt x="310" y="893"/>
                </a:lnTo>
                <a:lnTo>
                  <a:pt x="310" y="927"/>
                </a:lnTo>
                <a:lnTo>
                  <a:pt x="310" y="961"/>
                </a:lnTo>
                <a:lnTo>
                  <a:pt x="310" y="996"/>
                </a:lnTo>
                <a:lnTo>
                  <a:pt x="344" y="996"/>
                </a:lnTo>
                <a:lnTo>
                  <a:pt x="379" y="996"/>
                </a:lnTo>
                <a:lnTo>
                  <a:pt x="414" y="996"/>
                </a:lnTo>
                <a:lnTo>
                  <a:pt x="448" y="961"/>
                </a:lnTo>
                <a:lnTo>
                  <a:pt x="414" y="927"/>
                </a:lnTo>
                <a:lnTo>
                  <a:pt x="414" y="893"/>
                </a:lnTo>
                <a:lnTo>
                  <a:pt x="379" y="893"/>
                </a:lnTo>
                <a:close/>
                <a:moveTo>
                  <a:pt x="104" y="0"/>
                </a:moveTo>
                <a:lnTo>
                  <a:pt x="104" y="34"/>
                </a:lnTo>
                <a:lnTo>
                  <a:pt x="104" y="68"/>
                </a:lnTo>
                <a:lnTo>
                  <a:pt x="104" y="103"/>
                </a:lnTo>
                <a:lnTo>
                  <a:pt x="138" y="137"/>
                </a:lnTo>
                <a:lnTo>
                  <a:pt x="207" y="137"/>
                </a:lnTo>
                <a:lnTo>
                  <a:pt x="241" y="137"/>
                </a:lnTo>
                <a:lnTo>
                  <a:pt x="241" y="103"/>
                </a:lnTo>
                <a:lnTo>
                  <a:pt x="172" y="68"/>
                </a:lnTo>
                <a:lnTo>
                  <a:pt x="172" y="34"/>
                </a:lnTo>
                <a:lnTo>
                  <a:pt x="138" y="34"/>
                </a:lnTo>
                <a:lnTo>
                  <a:pt x="104" y="0"/>
                </a:lnTo>
                <a:close/>
                <a:moveTo>
                  <a:pt x="172" y="6356"/>
                </a:moveTo>
                <a:lnTo>
                  <a:pt x="172" y="6320"/>
                </a:lnTo>
                <a:lnTo>
                  <a:pt x="138" y="6286"/>
                </a:lnTo>
                <a:lnTo>
                  <a:pt x="104" y="6286"/>
                </a:lnTo>
                <a:lnTo>
                  <a:pt x="70" y="6286"/>
                </a:lnTo>
                <a:lnTo>
                  <a:pt x="35" y="6320"/>
                </a:lnTo>
                <a:lnTo>
                  <a:pt x="0" y="6320"/>
                </a:lnTo>
                <a:lnTo>
                  <a:pt x="35" y="6356"/>
                </a:lnTo>
                <a:lnTo>
                  <a:pt x="104" y="6356"/>
                </a:lnTo>
                <a:lnTo>
                  <a:pt x="138" y="6356"/>
                </a:lnTo>
                <a:lnTo>
                  <a:pt x="172" y="6356"/>
                </a:lnTo>
                <a:close/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Freeform 394"/>
          <p:cNvSpPr>
            <a:spLocks noChangeArrowheads="1"/>
          </p:cNvSpPr>
          <p:nvPr/>
        </p:nvSpPr>
        <p:spPr bwMode="auto">
          <a:xfrm>
            <a:off x="5250473" y="2316344"/>
            <a:ext cx="629147" cy="584325"/>
          </a:xfrm>
          <a:custGeom>
            <a:avLst/>
            <a:gdLst>
              <a:gd name="T0" fmla="*/ 296 w 1893"/>
              <a:gd name="T1" fmla="*/ 296 h 1926"/>
              <a:gd name="T2" fmla="*/ 264 w 1893"/>
              <a:gd name="T3" fmla="*/ 296 h 1926"/>
              <a:gd name="T4" fmla="*/ 249 w 1893"/>
              <a:gd name="T5" fmla="*/ 319 h 1926"/>
              <a:gd name="T6" fmla="*/ 218 w 1893"/>
              <a:gd name="T7" fmla="*/ 311 h 1926"/>
              <a:gd name="T8" fmla="*/ 202 w 1893"/>
              <a:gd name="T9" fmla="*/ 303 h 1926"/>
              <a:gd name="T10" fmla="*/ 187 w 1893"/>
              <a:gd name="T11" fmla="*/ 303 h 1926"/>
              <a:gd name="T12" fmla="*/ 179 w 1893"/>
              <a:gd name="T13" fmla="*/ 335 h 1926"/>
              <a:gd name="T14" fmla="*/ 194 w 1893"/>
              <a:gd name="T15" fmla="*/ 366 h 1926"/>
              <a:gd name="T16" fmla="*/ 210 w 1893"/>
              <a:gd name="T17" fmla="*/ 405 h 1926"/>
              <a:gd name="T18" fmla="*/ 210 w 1893"/>
              <a:gd name="T19" fmla="*/ 420 h 1926"/>
              <a:gd name="T20" fmla="*/ 179 w 1893"/>
              <a:gd name="T21" fmla="*/ 412 h 1926"/>
              <a:gd name="T22" fmla="*/ 148 w 1893"/>
              <a:gd name="T23" fmla="*/ 412 h 1926"/>
              <a:gd name="T24" fmla="*/ 140 w 1893"/>
              <a:gd name="T25" fmla="*/ 436 h 1926"/>
              <a:gd name="T26" fmla="*/ 117 w 1893"/>
              <a:gd name="T27" fmla="*/ 412 h 1926"/>
              <a:gd name="T28" fmla="*/ 109 w 1893"/>
              <a:gd name="T29" fmla="*/ 381 h 1926"/>
              <a:gd name="T30" fmla="*/ 132 w 1893"/>
              <a:gd name="T31" fmla="*/ 374 h 1926"/>
              <a:gd name="T32" fmla="*/ 132 w 1893"/>
              <a:gd name="T33" fmla="*/ 350 h 1926"/>
              <a:gd name="T34" fmla="*/ 101 w 1893"/>
              <a:gd name="T35" fmla="*/ 335 h 1926"/>
              <a:gd name="T36" fmla="*/ 85 w 1893"/>
              <a:gd name="T37" fmla="*/ 342 h 1926"/>
              <a:gd name="T38" fmla="*/ 62 w 1893"/>
              <a:gd name="T39" fmla="*/ 374 h 1926"/>
              <a:gd name="T40" fmla="*/ 31 w 1893"/>
              <a:gd name="T41" fmla="*/ 358 h 1926"/>
              <a:gd name="T42" fmla="*/ 0 w 1893"/>
              <a:gd name="T43" fmla="*/ 342 h 1926"/>
              <a:gd name="T44" fmla="*/ 8 w 1893"/>
              <a:gd name="T45" fmla="*/ 319 h 1926"/>
              <a:gd name="T46" fmla="*/ 31 w 1893"/>
              <a:gd name="T47" fmla="*/ 296 h 1926"/>
              <a:gd name="T48" fmla="*/ 70 w 1893"/>
              <a:gd name="T49" fmla="*/ 272 h 1926"/>
              <a:gd name="T50" fmla="*/ 109 w 1893"/>
              <a:gd name="T51" fmla="*/ 257 h 1926"/>
              <a:gd name="T52" fmla="*/ 148 w 1893"/>
              <a:gd name="T53" fmla="*/ 241 h 1926"/>
              <a:gd name="T54" fmla="*/ 156 w 1893"/>
              <a:gd name="T55" fmla="*/ 226 h 1926"/>
              <a:gd name="T56" fmla="*/ 140 w 1893"/>
              <a:gd name="T57" fmla="*/ 218 h 1926"/>
              <a:gd name="T58" fmla="*/ 125 w 1893"/>
              <a:gd name="T59" fmla="*/ 210 h 1926"/>
              <a:gd name="T60" fmla="*/ 101 w 1893"/>
              <a:gd name="T61" fmla="*/ 179 h 1926"/>
              <a:gd name="T62" fmla="*/ 93 w 1893"/>
              <a:gd name="T63" fmla="*/ 163 h 1926"/>
              <a:gd name="T64" fmla="*/ 109 w 1893"/>
              <a:gd name="T65" fmla="*/ 125 h 1926"/>
              <a:gd name="T66" fmla="*/ 132 w 1893"/>
              <a:gd name="T67" fmla="*/ 86 h 1926"/>
              <a:gd name="T68" fmla="*/ 148 w 1893"/>
              <a:gd name="T69" fmla="*/ 47 h 1926"/>
              <a:gd name="T70" fmla="*/ 187 w 1893"/>
              <a:gd name="T71" fmla="*/ 47 h 1926"/>
              <a:gd name="T72" fmla="*/ 202 w 1893"/>
              <a:gd name="T73" fmla="*/ 39 h 1926"/>
              <a:gd name="T74" fmla="*/ 249 w 1893"/>
              <a:gd name="T75" fmla="*/ 39 h 1926"/>
              <a:gd name="T76" fmla="*/ 296 w 1893"/>
              <a:gd name="T77" fmla="*/ 47 h 1926"/>
              <a:gd name="T78" fmla="*/ 327 w 1893"/>
              <a:gd name="T79" fmla="*/ 47 h 1926"/>
              <a:gd name="T80" fmla="*/ 342 w 1893"/>
              <a:gd name="T81" fmla="*/ 24 h 1926"/>
              <a:gd name="T82" fmla="*/ 374 w 1893"/>
              <a:gd name="T83" fmla="*/ 8 h 1926"/>
              <a:gd name="T84" fmla="*/ 397 w 1893"/>
              <a:gd name="T85" fmla="*/ 8 h 1926"/>
              <a:gd name="T86" fmla="*/ 405 w 1893"/>
              <a:gd name="T87" fmla="*/ 31 h 1926"/>
              <a:gd name="T88" fmla="*/ 405 w 1893"/>
              <a:gd name="T89" fmla="*/ 55 h 1926"/>
              <a:gd name="T90" fmla="*/ 405 w 1893"/>
              <a:gd name="T91" fmla="*/ 78 h 1926"/>
              <a:gd name="T92" fmla="*/ 412 w 1893"/>
              <a:gd name="T93" fmla="*/ 109 h 1926"/>
              <a:gd name="T94" fmla="*/ 420 w 1893"/>
              <a:gd name="T95" fmla="*/ 125 h 1926"/>
              <a:gd name="T96" fmla="*/ 397 w 1893"/>
              <a:gd name="T97" fmla="*/ 148 h 1926"/>
              <a:gd name="T98" fmla="*/ 366 w 1893"/>
              <a:gd name="T99" fmla="*/ 163 h 1926"/>
              <a:gd name="T100" fmla="*/ 335 w 1893"/>
              <a:gd name="T101" fmla="*/ 187 h 1926"/>
              <a:gd name="T102" fmla="*/ 311 w 1893"/>
              <a:gd name="T103" fmla="*/ 210 h 1926"/>
              <a:gd name="T104" fmla="*/ 303 w 1893"/>
              <a:gd name="T105" fmla="*/ 233 h 1926"/>
              <a:gd name="T106" fmla="*/ 296 w 1893"/>
              <a:gd name="T107" fmla="*/ 264 h 192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893" h="1926">
                <a:moveTo>
                  <a:pt x="1342" y="1203"/>
                </a:moveTo>
                <a:lnTo>
                  <a:pt x="1308" y="1237"/>
                </a:lnTo>
                <a:lnTo>
                  <a:pt x="1308" y="1306"/>
                </a:lnTo>
                <a:lnTo>
                  <a:pt x="1273" y="1306"/>
                </a:lnTo>
                <a:lnTo>
                  <a:pt x="1204" y="1306"/>
                </a:lnTo>
                <a:lnTo>
                  <a:pt x="1169" y="1306"/>
                </a:lnTo>
                <a:lnTo>
                  <a:pt x="1136" y="1340"/>
                </a:lnTo>
                <a:lnTo>
                  <a:pt x="1102" y="1374"/>
                </a:lnTo>
                <a:lnTo>
                  <a:pt x="1102" y="1409"/>
                </a:lnTo>
                <a:lnTo>
                  <a:pt x="1066" y="1409"/>
                </a:lnTo>
                <a:lnTo>
                  <a:pt x="1032" y="1409"/>
                </a:lnTo>
                <a:lnTo>
                  <a:pt x="963" y="1374"/>
                </a:lnTo>
                <a:lnTo>
                  <a:pt x="929" y="1374"/>
                </a:lnTo>
                <a:lnTo>
                  <a:pt x="929" y="1340"/>
                </a:lnTo>
                <a:lnTo>
                  <a:pt x="895" y="1340"/>
                </a:lnTo>
                <a:lnTo>
                  <a:pt x="860" y="1340"/>
                </a:lnTo>
                <a:lnTo>
                  <a:pt x="860" y="1306"/>
                </a:lnTo>
                <a:lnTo>
                  <a:pt x="825" y="1340"/>
                </a:lnTo>
                <a:lnTo>
                  <a:pt x="825" y="1374"/>
                </a:lnTo>
                <a:lnTo>
                  <a:pt x="792" y="1444"/>
                </a:lnTo>
                <a:lnTo>
                  <a:pt x="792" y="1478"/>
                </a:lnTo>
                <a:lnTo>
                  <a:pt x="792" y="1511"/>
                </a:lnTo>
                <a:lnTo>
                  <a:pt x="825" y="1581"/>
                </a:lnTo>
                <a:lnTo>
                  <a:pt x="860" y="1615"/>
                </a:lnTo>
                <a:lnTo>
                  <a:pt x="895" y="1684"/>
                </a:lnTo>
                <a:lnTo>
                  <a:pt x="929" y="1752"/>
                </a:lnTo>
                <a:lnTo>
                  <a:pt x="929" y="1788"/>
                </a:lnTo>
                <a:lnTo>
                  <a:pt x="963" y="1788"/>
                </a:lnTo>
                <a:lnTo>
                  <a:pt x="963" y="1822"/>
                </a:lnTo>
                <a:lnTo>
                  <a:pt x="929" y="1855"/>
                </a:lnTo>
                <a:lnTo>
                  <a:pt x="895" y="1890"/>
                </a:lnTo>
                <a:lnTo>
                  <a:pt x="860" y="1855"/>
                </a:lnTo>
                <a:lnTo>
                  <a:pt x="792" y="1822"/>
                </a:lnTo>
                <a:lnTo>
                  <a:pt x="722" y="1822"/>
                </a:lnTo>
                <a:lnTo>
                  <a:pt x="688" y="1822"/>
                </a:lnTo>
                <a:lnTo>
                  <a:pt x="654" y="1822"/>
                </a:lnTo>
                <a:lnTo>
                  <a:pt x="654" y="1855"/>
                </a:lnTo>
                <a:lnTo>
                  <a:pt x="619" y="1890"/>
                </a:lnTo>
                <a:lnTo>
                  <a:pt x="619" y="1925"/>
                </a:lnTo>
                <a:lnTo>
                  <a:pt x="585" y="1925"/>
                </a:lnTo>
                <a:lnTo>
                  <a:pt x="551" y="1890"/>
                </a:lnTo>
                <a:lnTo>
                  <a:pt x="516" y="1822"/>
                </a:lnTo>
                <a:lnTo>
                  <a:pt x="481" y="1788"/>
                </a:lnTo>
                <a:lnTo>
                  <a:pt x="448" y="1752"/>
                </a:lnTo>
                <a:lnTo>
                  <a:pt x="481" y="1684"/>
                </a:lnTo>
                <a:lnTo>
                  <a:pt x="481" y="1650"/>
                </a:lnTo>
                <a:lnTo>
                  <a:pt x="585" y="1684"/>
                </a:lnTo>
                <a:lnTo>
                  <a:pt x="585" y="1650"/>
                </a:lnTo>
                <a:lnTo>
                  <a:pt x="619" y="1615"/>
                </a:lnTo>
                <a:lnTo>
                  <a:pt x="619" y="1581"/>
                </a:lnTo>
                <a:lnTo>
                  <a:pt x="585" y="1547"/>
                </a:lnTo>
                <a:lnTo>
                  <a:pt x="516" y="1511"/>
                </a:lnTo>
                <a:lnTo>
                  <a:pt x="481" y="1478"/>
                </a:lnTo>
                <a:lnTo>
                  <a:pt x="448" y="1478"/>
                </a:lnTo>
                <a:lnTo>
                  <a:pt x="448" y="1511"/>
                </a:lnTo>
                <a:lnTo>
                  <a:pt x="413" y="1511"/>
                </a:lnTo>
                <a:lnTo>
                  <a:pt x="378" y="1511"/>
                </a:lnTo>
                <a:lnTo>
                  <a:pt x="344" y="1547"/>
                </a:lnTo>
                <a:lnTo>
                  <a:pt x="309" y="1615"/>
                </a:lnTo>
                <a:lnTo>
                  <a:pt x="275" y="1650"/>
                </a:lnTo>
                <a:lnTo>
                  <a:pt x="207" y="1615"/>
                </a:lnTo>
                <a:lnTo>
                  <a:pt x="172" y="1615"/>
                </a:lnTo>
                <a:lnTo>
                  <a:pt x="137" y="1581"/>
                </a:lnTo>
                <a:lnTo>
                  <a:pt x="69" y="1547"/>
                </a:lnTo>
                <a:lnTo>
                  <a:pt x="34" y="1511"/>
                </a:lnTo>
                <a:lnTo>
                  <a:pt x="0" y="1511"/>
                </a:lnTo>
                <a:lnTo>
                  <a:pt x="0" y="1478"/>
                </a:lnTo>
                <a:lnTo>
                  <a:pt x="0" y="1444"/>
                </a:lnTo>
                <a:lnTo>
                  <a:pt x="34" y="1409"/>
                </a:lnTo>
                <a:lnTo>
                  <a:pt x="69" y="1374"/>
                </a:lnTo>
                <a:lnTo>
                  <a:pt x="104" y="1306"/>
                </a:lnTo>
                <a:lnTo>
                  <a:pt x="137" y="1306"/>
                </a:lnTo>
                <a:lnTo>
                  <a:pt x="172" y="1272"/>
                </a:lnTo>
                <a:lnTo>
                  <a:pt x="241" y="1237"/>
                </a:lnTo>
                <a:lnTo>
                  <a:pt x="309" y="1203"/>
                </a:lnTo>
                <a:lnTo>
                  <a:pt x="378" y="1203"/>
                </a:lnTo>
                <a:lnTo>
                  <a:pt x="413" y="1168"/>
                </a:lnTo>
                <a:lnTo>
                  <a:pt x="481" y="1135"/>
                </a:lnTo>
                <a:lnTo>
                  <a:pt x="516" y="1135"/>
                </a:lnTo>
                <a:lnTo>
                  <a:pt x="619" y="1100"/>
                </a:lnTo>
                <a:lnTo>
                  <a:pt x="654" y="1065"/>
                </a:lnTo>
                <a:lnTo>
                  <a:pt x="688" y="1065"/>
                </a:lnTo>
                <a:lnTo>
                  <a:pt x="688" y="1031"/>
                </a:lnTo>
                <a:lnTo>
                  <a:pt x="688" y="997"/>
                </a:lnTo>
                <a:lnTo>
                  <a:pt x="654" y="997"/>
                </a:lnTo>
                <a:lnTo>
                  <a:pt x="619" y="997"/>
                </a:lnTo>
                <a:lnTo>
                  <a:pt x="619" y="962"/>
                </a:lnTo>
                <a:lnTo>
                  <a:pt x="585" y="962"/>
                </a:lnTo>
                <a:lnTo>
                  <a:pt x="585" y="928"/>
                </a:lnTo>
                <a:lnTo>
                  <a:pt x="551" y="928"/>
                </a:lnTo>
                <a:lnTo>
                  <a:pt x="516" y="860"/>
                </a:lnTo>
                <a:lnTo>
                  <a:pt x="481" y="824"/>
                </a:lnTo>
                <a:lnTo>
                  <a:pt x="448" y="791"/>
                </a:lnTo>
                <a:lnTo>
                  <a:pt x="413" y="791"/>
                </a:lnTo>
                <a:lnTo>
                  <a:pt x="378" y="757"/>
                </a:lnTo>
                <a:lnTo>
                  <a:pt x="413" y="722"/>
                </a:lnTo>
                <a:lnTo>
                  <a:pt x="413" y="687"/>
                </a:lnTo>
                <a:lnTo>
                  <a:pt x="448" y="619"/>
                </a:lnTo>
                <a:lnTo>
                  <a:pt x="481" y="550"/>
                </a:lnTo>
                <a:lnTo>
                  <a:pt x="516" y="516"/>
                </a:lnTo>
                <a:lnTo>
                  <a:pt x="551" y="413"/>
                </a:lnTo>
                <a:lnTo>
                  <a:pt x="585" y="378"/>
                </a:lnTo>
                <a:lnTo>
                  <a:pt x="585" y="344"/>
                </a:lnTo>
                <a:lnTo>
                  <a:pt x="619" y="275"/>
                </a:lnTo>
                <a:lnTo>
                  <a:pt x="654" y="207"/>
                </a:lnTo>
                <a:lnTo>
                  <a:pt x="688" y="172"/>
                </a:lnTo>
                <a:lnTo>
                  <a:pt x="758" y="207"/>
                </a:lnTo>
                <a:lnTo>
                  <a:pt x="825" y="207"/>
                </a:lnTo>
                <a:lnTo>
                  <a:pt x="860" y="207"/>
                </a:lnTo>
                <a:lnTo>
                  <a:pt x="860" y="172"/>
                </a:lnTo>
                <a:lnTo>
                  <a:pt x="895" y="172"/>
                </a:lnTo>
                <a:lnTo>
                  <a:pt x="963" y="172"/>
                </a:lnTo>
                <a:lnTo>
                  <a:pt x="1066" y="172"/>
                </a:lnTo>
                <a:lnTo>
                  <a:pt x="1102" y="172"/>
                </a:lnTo>
                <a:lnTo>
                  <a:pt x="1136" y="172"/>
                </a:lnTo>
                <a:lnTo>
                  <a:pt x="1204" y="172"/>
                </a:lnTo>
                <a:lnTo>
                  <a:pt x="1308" y="207"/>
                </a:lnTo>
                <a:lnTo>
                  <a:pt x="1342" y="207"/>
                </a:lnTo>
                <a:lnTo>
                  <a:pt x="1410" y="207"/>
                </a:lnTo>
                <a:lnTo>
                  <a:pt x="1446" y="207"/>
                </a:lnTo>
                <a:lnTo>
                  <a:pt x="1446" y="172"/>
                </a:lnTo>
                <a:lnTo>
                  <a:pt x="1480" y="137"/>
                </a:lnTo>
                <a:lnTo>
                  <a:pt x="1513" y="104"/>
                </a:lnTo>
                <a:lnTo>
                  <a:pt x="1583" y="70"/>
                </a:lnTo>
                <a:lnTo>
                  <a:pt x="1617" y="70"/>
                </a:lnTo>
                <a:lnTo>
                  <a:pt x="1652" y="35"/>
                </a:lnTo>
                <a:lnTo>
                  <a:pt x="1720" y="35"/>
                </a:lnTo>
                <a:lnTo>
                  <a:pt x="1755" y="0"/>
                </a:lnTo>
                <a:lnTo>
                  <a:pt x="1755" y="35"/>
                </a:lnTo>
                <a:lnTo>
                  <a:pt x="1755" y="70"/>
                </a:lnTo>
                <a:lnTo>
                  <a:pt x="1755" y="104"/>
                </a:lnTo>
                <a:lnTo>
                  <a:pt x="1790" y="137"/>
                </a:lnTo>
                <a:lnTo>
                  <a:pt x="1824" y="172"/>
                </a:lnTo>
                <a:lnTo>
                  <a:pt x="1824" y="241"/>
                </a:lnTo>
                <a:lnTo>
                  <a:pt x="1790" y="241"/>
                </a:lnTo>
                <a:lnTo>
                  <a:pt x="1790" y="275"/>
                </a:lnTo>
                <a:lnTo>
                  <a:pt x="1755" y="344"/>
                </a:lnTo>
                <a:lnTo>
                  <a:pt x="1790" y="344"/>
                </a:lnTo>
                <a:lnTo>
                  <a:pt x="1824" y="378"/>
                </a:lnTo>
                <a:lnTo>
                  <a:pt x="1858" y="413"/>
                </a:lnTo>
                <a:lnTo>
                  <a:pt x="1824" y="481"/>
                </a:lnTo>
                <a:lnTo>
                  <a:pt x="1824" y="516"/>
                </a:lnTo>
                <a:lnTo>
                  <a:pt x="1824" y="550"/>
                </a:lnTo>
                <a:lnTo>
                  <a:pt x="1858" y="550"/>
                </a:lnTo>
                <a:lnTo>
                  <a:pt x="1892" y="585"/>
                </a:lnTo>
                <a:lnTo>
                  <a:pt x="1790" y="653"/>
                </a:lnTo>
                <a:lnTo>
                  <a:pt x="1755" y="653"/>
                </a:lnTo>
                <a:lnTo>
                  <a:pt x="1686" y="653"/>
                </a:lnTo>
                <a:lnTo>
                  <a:pt x="1652" y="687"/>
                </a:lnTo>
                <a:lnTo>
                  <a:pt x="1617" y="722"/>
                </a:lnTo>
                <a:lnTo>
                  <a:pt x="1583" y="757"/>
                </a:lnTo>
                <a:lnTo>
                  <a:pt x="1548" y="757"/>
                </a:lnTo>
                <a:lnTo>
                  <a:pt x="1480" y="824"/>
                </a:lnTo>
                <a:lnTo>
                  <a:pt x="1446" y="860"/>
                </a:lnTo>
                <a:lnTo>
                  <a:pt x="1410" y="894"/>
                </a:lnTo>
                <a:lnTo>
                  <a:pt x="1376" y="928"/>
                </a:lnTo>
                <a:lnTo>
                  <a:pt x="1342" y="962"/>
                </a:lnTo>
                <a:lnTo>
                  <a:pt x="1376" y="997"/>
                </a:lnTo>
                <a:lnTo>
                  <a:pt x="1342" y="1031"/>
                </a:lnTo>
                <a:lnTo>
                  <a:pt x="1308" y="1065"/>
                </a:lnTo>
                <a:lnTo>
                  <a:pt x="1308" y="1100"/>
                </a:lnTo>
                <a:lnTo>
                  <a:pt x="1308" y="1168"/>
                </a:lnTo>
                <a:lnTo>
                  <a:pt x="1342" y="1203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Freeform 315"/>
          <p:cNvSpPr>
            <a:spLocks noChangeArrowheads="1"/>
          </p:cNvSpPr>
          <p:nvPr/>
        </p:nvSpPr>
        <p:spPr bwMode="auto">
          <a:xfrm>
            <a:off x="5455967" y="2831077"/>
            <a:ext cx="308693" cy="186287"/>
          </a:xfrm>
          <a:custGeom>
            <a:avLst/>
            <a:gdLst>
              <a:gd name="T0" fmla="*/ 54 w 930"/>
              <a:gd name="T1" fmla="*/ 139 h 619"/>
              <a:gd name="T2" fmla="*/ 70 w 930"/>
              <a:gd name="T3" fmla="*/ 116 h 619"/>
              <a:gd name="T4" fmla="*/ 78 w 930"/>
              <a:gd name="T5" fmla="*/ 108 h 619"/>
              <a:gd name="T6" fmla="*/ 78 w 930"/>
              <a:gd name="T7" fmla="*/ 100 h 619"/>
              <a:gd name="T8" fmla="*/ 85 w 930"/>
              <a:gd name="T9" fmla="*/ 93 h 619"/>
              <a:gd name="T10" fmla="*/ 124 w 930"/>
              <a:gd name="T11" fmla="*/ 100 h 619"/>
              <a:gd name="T12" fmla="*/ 156 w 930"/>
              <a:gd name="T13" fmla="*/ 100 h 619"/>
              <a:gd name="T14" fmla="*/ 179 w 930"/>
              <a:gd name="T15" fmla="*/ 100 h 619"/>
              <a:gd name="T16" fmla="*/ 187 w 930"/>
              <a:gd name="T17" fmla="*/ 100 h 619"/>
              <a:gd name="T18" fmla="*/ 194 w 930"/>
              <a:gd name="T19" fmla="*/ 100 h 619"/>
              <a:gd name="T20" fmla="*/ 194 w 930"/>
              <a:gd name="T21" fmla="*/ 93 h 619"/>
              <a:gd name="T22" fmla="*/ 194 w 930"/>
              <a:gd name="T23" fmla="*/ 85 h 619"/>
              <a:gd name="T24" fmla="*/ 202 w 930"/>
              <a:gd name="T25" fmla="*/ 70 h 619"/>
              <a:gd name="T26" fmla="*/ 202 w 930"/>
              <a:gd name="T27" fmla="*/ 62 h 619"/>
              <a:gd name="T28" fmla="*/ 210 w 930"/>
              <a:gd name="T29" fmla="*/ 39 h 619"/>
              <a:gd name="T30" fmla="*/ 210 w 930"/>
              <a:gd name="T31" fmla="*/ 31 h 619"/>
              <a:gd name="T32" fmla="*/ 210 w 930"/>
              <a:gd name="T33" fmla="*/ 23 h 619"/>
              <a:gd name="T34" fmla="*/ 202 w 930"/>
              <a:gd name="T35" fmla="*/ 8 h 619"/>
              <a:gd name="T36" fmla="*/ 194 w 930"/>
              <a:gd name="T37" fmla="*/ 8 h 619"/>
              <a:gd name="T38" fmla="*/ 187 w 930"/>
              <a:gd name="T39" fmla="*/ 8 h 619"/>
              <a:gd name="T40" fmla="*/ 179 w 930"/>
              <a:gd name="T41" fmla="*/ 0 h 619"/>
              <a:gd name="T42" fmla="*/ 171 w 930"/>
              <a:gd name="T43" fmla="*/ 0 h 619"/>
              <a:gd name="T44" fmla="*/ 148 w 930"/>
              <a:gd name="T45" fmla="*/ 0 h 619"/>
              <a:gd name="T46" fmla="*/ 93 w 930"/>
              <a:gd name="T47" fmla="*/ 0 h 619"/>
              <a:gd name="T48" fmla="*/ 85 w 930"/>
              <a:gd name="T49" fmla="*/ 0 h 619"/>
              <a:gd name="T50" fmla="*/ 78 w 930"/>
              <a:gd name="T51" fmla="*/ 0 h 619"/>
              <a:gd name="T52" fmla="*/ 70 w 930"/>
              <a:gd name="T53" fmla="*/ 15 h 619"/>
              <a:gd name="T54" fmla="*/ 70 w 930"/>
              <a:gd name="T55" fmla="*/ 23 h 619"/>
              <a:gd name="T56" fmla="*/ 78 w 930"/>
              <a:gd name="T57" fmla="*/ 23 h 619"/>
              <a:gd name="T58" fmla="*/ 78 w 930"/>
              <a:gd name="T59" fmla="*/ 31 h 619"/>
              <a:gd name="T60" fmla="*/ 70 w 930"/>
              <a:gd name="T61" fmla="*/ 39 h 619"/>
              <a:gd name="T62" fmla="*/ 62 w 930"/>
              <a:gd name="T63" fmla="*/ 46 h 619"/>
              <a:gd name="T64" fmla="*/ 54 w 930"/>
              <a:gd name="T65" fmla="*/ 39 h 619"/>
              <a:gd name="T66" fmla="*/ 39 w 930"/>
              <a:gd name="T67" fmla="*/ 31 h 619"/>
              <a:gd name="T68" fmla="*/ 23 w 930"/>
              <a:gd name="T69" fmla="*/ 31 h 619"/>
              <a:gd name="T70" fmla="*/ 16 w 930"/>
              <a:gd name="T71" fmla="*/ 31 h 619"/>
              <a:gd name="T72" fmla="*/ 8 w 930"/>
              <a:gd name="T73" fmla="*/ 31 h 619"/>
              <a:gd name="T74" fmla="*/ 8 w 930"/>
              <a:gd name="T75" fmla="*/ 39 h 619"/>
              <a:gd name="T76" fmla="*/ 0 w 930"/>
              <a:gd name="T77" fmla="*/ 46 h 619"/>
              <a:gd name="T78" fmla="*/ 0 w 930"/>
              <a:gd name="T79" fmla="*/ 54 h 619"/>
              <a:gd name="T80" fmla="*/ 8 w 930"/>
              <a:gd name="T81" fmla="*/ 46 h 619"/>
              <a:gd name="T82" fmla="*/ 16 w 930"/>
              <a:gd name="T83" fmla="*/ 46 h 619"/>
              <a:gd name="T84" fmla="*/ 23 w 930"/>
              <a:gd name="T85" fmla="*/ 46 h 619"/>
              <a:gd name="T86" fmla="*/ 31 w 930"/>
              <a:gd name="T87" fmla="*/ 54 h 619"/>
              <a:gd name="T88" fmla="*/ 23 w 930"/>
              <a:gd name="T89" fmla="*/ 70 h 619"/>
              <a:gd name="T90" fmla="*/ 16 w 930"/>
              <a:gd name="T91" fmla="*/ 77 h 619"/>
              <a:gd name="T92" fmla="*/ 23 w 930"/>
              <a:gd name="T93" fmla="*/ 85 h 619"/>
              <a:gd name="T94" fmla="*/ 31 w 930"/>
              <a:gd name="T95" fmla="*/ 93 h 619"/>
              <a:gd name="T96" fmla="*/ 39 w 930"/>
              <a:gd name="T97" fmla="*/ 100 h 619"/>
              <a:gd name="T98" fmla="*/ 39 w 930"/>
              <a:gd name="T99" fmla="*/ 116 h 619"/>
              <a:gd name="T100" fmla="*/ 47 w 930"/>
              <a:gd name="T101" fmla="*/ 124 h 619"/>
              <a:gd name="T102" fmla="*/ 54 w 930"/>
              <a:gd name="T103" fmla="*/ 131 h 619"/>
              <a:gd name="T104" fmla="*/ 54 w 930"/>
              <a:gd name="T105" fmla="*/ 139 h 6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930" h="619">
                <a:moveTo>
                  <a:pt x="240" y="618"/>
                </a:moveTo>
                <a:lnTo>
                  <a:pt x="310" y="516"/>
                </a:lnTo>
                <a:lnTo>
                  <a:pt x="344" y="481"/>
                </a:lnTo>
                <a:lnTo>
                  <a:pt x="344" y="447"/>
                </a:lnTo>
                <a:lnTo>
                  <a:pt x="378" y="413"/>
                </a:lnTo>
                <a:lnTo>
                  <a:pt x="550" y="447"/>
                </a:lnTo>
                <a:lnTo>
                  <a:pt x="689" y="447"/>
                </a:lnTo>
                <a:lnTo>
                  <a:pt x="791" y="447"/>
                </a:lnTo>
                <a:lnTo>
                  <a:pt x="826" y="447"/>
                </a:lnTo>
                <a:lnTo>
                  <a:pt x="860" y="447"/>
                </a:lnTo>
                <a:lnTo>
                  <a:pt x="860" y="413"/>
                </a:lnTo>
                <a:lnTo>
                  <a:pt x="860" y="378"/>
                </a:lnTo>
                <a:lnTo>
                  <a:pt x="894" y="310"/>
                </a:lnTo>
                <a:lnTo>
                  <a:pt x="894" y="275"/>
                </a:lnTo>
                <a:lnTo>
                  <a:pt x="929" y="172"/>
                </a:lnTo>
                <a:lnTo>
                  <a:pt x="929" y="138"/>
                </a:lnTo>
                <a:lnTo>
                  <a:pt x="929" y="104"/>
                </a:lnTo>
                <a:lnTo>
                  <a:pt x="894" y="34"/>
                </a:lnTo>
                <a:lnTo>
                  <a:pt x="860" y="34"/>
                </a:lnTo>
                <a:lnTo>
                  <a:pt x="826" y="34"/>
                </a:lnTo>
                <a:lnTo>
                  <a:pt x="791" y="0"/>
                </a:lnTo>
                <a:lnTo>
                  <a:pt x="757" y="0"/>
                </a:lnTo>
                <a:lnTo>
                  <a:pt x="654" y="0"/>
                </a:lnTo>
                <a:lnTo>
                  <a:pt x="413" y="0"/>
                </a:lnTo>
                <a:lnTo>
                  <a:pt x="378" y="0"/>
                </a:lnTo>
                <a:lnTo>
                  <a:pt x="344" y="0"/>
                </a:lnTo>
                <a:lnTo>
                  <a:pt x="310" y="69"/>
                </a:lnTo>
                <a:lnTo>
                  <a:pt x="310" y="104"/>
                </a:lnTo>
                <a:lnTo>
                  <a:pt x="344" y="104"/>
                </a:lnTo>
                <a:lnTo>
                  <a:pt x="344" y="138"/>
                </a:lnTo>
                <a:lnTo>
                  <a:pt x="310" y="172"/>
                </a:lnTo>
                <a:lnTo>
                  <a:pt x="275" y="206"/>
                </a:lnTo>
                <a:lnTo>
                  <a:pt x="240" y="172"/>
                </a:lnTo>
                <a:lnTo>
                  <a:pt x="172" y="138"/>
                </a:lnTo>
                <a:lnTo>
                  <a:pt x="103" y="138"/>
                </a:lnTo>
                <a:lnTo>
                  <a:pt x="69" y="138"/>
                </a:lnTo>
                <a:lnTo>
                  <a:pt x="34" y="138"/>
                </a:lnTo>
                <a:lnTo>
                  <a:pt x="34" y="172"/>
                </a:lnTo>
                <a:lnTo>
                  <a:pt x="0" y="206"/>
                </a:lnTo>
                <a:lnTo>
                  <a:pt x="0" y="241"/>
                </a:lnTo>
                <a:lnTo>
                  <a:pt x="34" y="206"/>
                </a:lnTo>
                <a:lnTo>
                  <a:pt x="69" y="206"/>
                </a:lnTo>
                <a:lnTo>
                  <a:pt x="103" y="206"/>
                </a:lnTo>
                <a:lnTo>
                  <a:pt x="138" y="241"/>
                </a:lnTo>
                <a:lnTo>
                  <a:pt x="103" y="310"/>
                </a:lnTo>
                <a:lnTo>
                  <a:pt x="69" y="343"/>
                </a:lnTo>
                <a:lnTo>
                  <a:pt x="103" y="378"/>
                </a:lnTo>
                <a:lnTo>
                  <a:pt x="138" y="413"/>
                </a:lnTo>
                <a:lnTo>
                  <a:pt x="172" y="447"/>
                </a:lnTo>
                <a:lnTo>
                  <a:pt x="172" y="516"/>
                </a:lnTo>
                <a:lnTo>
                  <a:pt x="206" y="550"/>
                </a:lnTo>
                <a:lnTo>
                  <a:pt x="240" y="584"/>
                </a:lnTo>
                <a:lnTo>
                  <a:pt x="240" y="618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Freeform 73"/>
          <p:cNvSpPr>
            <a:spLocks noChangeArrowheads="1"/>
          </p:cNvSpPr>
          <p:nvPr/>
        </p:nvSpPr>
        <p:spPr bwMode="auto">
          <a:xfrm>
            <a:off x="3079719" y="893867"/>
            <a:ext cx="1318562" cy="1439369"/>
          </a:xfrm>
          <a:custGeom>
            <a:avLst/>
            <a:gdLst>
              <a:gd name="T0" fmla="*/ 62 w 3958"/>
              <a:gd name="T1" fmla="*/ 778 h 4742"/>
              <a:gd name="T2" fmla="*/ 109 w 3958"/>
              <a:gd name="T3" fmla="*/ 646 h 4742"/>
              <a:gd name="T4" fmla="*/ 140 w 3958"/>
              <a:gd name="T5" fmla="*/ 529 h 4742"/>
              <a:gd name="T6" fmla="*/ 156 w 3958"/>
              <a:gd name="T7" fmla="*/ 327 h 4742"/>
              <a:gd name="T8" fmla="*/ 218 w 3958"/>
              <a:gd name="T9" fmla="*/ 140 h 4742"/>
              <a:gd name="T10" fmla="*/ 374 w 3958"/>
              <a:gd name="T11" fmla="*/ 55 h 4742"/>
              <a:gd name="T12" fmla="*/ 483 w 3958"/>
              <a:gd name="T13" fmla="*/ 55 h 4742"/>
              <a:gd name="T14" fmla="*/ 639 w 3958"/>
              <a:gd name="T15" fmla="*/ 16 h 4742"/>
              <a:gd name="T16" fmla="*/ 811 w 3958"/>
              <a:gd name="T17" fmla="*/ 117 h 4742"/>
              <a:gd name="T18" fmla="*/ 733 w 3958"/>
              <a:gd name="T19" fmla="*/ 226 h 4742"/>
              <a:gd name="T20" fmla="*/ 678 w 3958"/>
              <a:gd name="T21" fmla="*/ 288 h 4742"/>
              <a:gd name="T22" fmla="*/ 593 w 3958"/>
              <a:gd name="T23" fmla="*/ 350 h 4742"/>
              <a:gd name="T24" fmla="*/ 561 w 3958"/>
              <a:gd name="T25" fmla="*/ 451 h 4742"/>
              <a:gd name="T26" fmla="*/ 639 w 3958"/>
              <a:gd name="T27" fmla="*/ 483 h 4742"/>
              <a:gd name="T28" fmla="*/ 593 w 3958"/>
              <a:gd name="T29" fmla="*/ 545 h 4742"/>
              <a:gd name="T30" fmla="*/ 491 w 3958"/>
              <a:gd name="T31" fmla="*/ 537 h 4742"/>
              <a:gd name="T32" fmla="*/ 343 w 3958"/>
              <a:gd name="T33" fmla="*/ 490 h 4742"/>
              <a:gd name="T34" fmla="*/ 273 w 3958"/>
              <a:gd name="T35" fmla="*/ 591 h 4742"/>
              <a:gd name="T36" fmla="*/ 195 w 3958"/>
              <a:gd name="T37" fmla="*/ 724 h 4742"/>
              <a:gd name="T38" fmla="*/ 312 w 3958"/>
              <a:gd name="T39" fmla="*/ 693 h 4742"/>
              <a:gd name="T40" fmla="*/ 429 w 3958"/>
              <a:gd name="T41" fmla="*/ 630 h 4742"/>
              <a:gd name="T42" fmla="*/ 382 w 3958"/>
              <a:gd name="T43" fmla="*/ 755 h 4742"/>
              <a:gd name="T44" fmla="*/ 366 w 3958"/>
              <a:gd name="T45" fmla="*/ 833 h 4742"/>
              <a:gd name="T46" fmla="*/ 335 w 3958"/>
              <a:gd name="T47" fmla="*/ 957 h 4742"/>
              <a:gd name="T48" fmla="*/ 218 w 3958"/>
              <a:gd name="T49" fmla="*/ 895 h 4742"/>
              <a:gd name="T50" fmla="*/ 132 w 3958"/>
              <a:gd name="T51" fmla="*/ 879 h 4742"/>
              <a:gd name="T52" fmla="*/ 148 w 3958"/>
              <a:gd name="T53" fmla="*/ 1011 h 4742"/>
              <a:gd name="T54" fmla="*/ 101 w 3958"/>
              <a:gd name="T55" fmla="*/ 949 h 4742"/>
              <a:gd name="T56" fmla="*/ 78 w 3958"/>
              <a:gd name="T57" fmla="*/ 872 h 4742"/>
              <a:gd name="T58" fmla="*/ 23 w 3958"/>
              <a:gd name="T59" fmla="*/ 817 h 4742"/>
              <a:gd name="T60" fmla="*/ 351 w 3958"/>
              <a:gd name="T61" fmla="*/ 39 h 4742"/>
              <a:gd name="T62" fmla="*/ 234 w 3958"/>
              <a:gd name="T63" fmla="*/ 94 h 4742"/>
              <a:gd name="T64" fmla="*/ 250 w 3958"/>
              <a:gd name="T65" fmla="*/ 1058 h 4742"/>
              <a:gd name="T66" fmla="*/ 296 w 3958"/>
              <a:gd name="T67" fmla="*/ 996 h 4742"/>
              <a:gd name="T68" fmla="*/ 203 w 3958"/>
              <a:gd name="T69" fmla="*/ 910 h 4742"/>
              <a:gd name="T70" fmla="*/ 203 w 3958"/>
              <a:gd name="T71" fmla="*/ 910 h 4742"/>
              <a:gd name="T72" fmla="*/ 647 w 3958"/>
              <a:gd name="T73" fmla="*/ 615 h 4742"/>
              <a:gd name="T74" fmla="*/ 663 w 3958"/>
              <a:gd name="T75" fmla="*/ 521 h 4742"/>
              <a:gd name="T76" fmla="*/ 593 w 3958"/>
              <a:gd name="T77" fmla="*/ 599 h 4742"/>
              <a:gd name="T78" fmla="*/ 491 w 3958"/>
              <a:gd name="T79" fmla="*/ 622 h 4742"/>
              <a:gd name="T80" fmla="*/ 460 w 3958"/>
              <a:gd name="T81" fmla="*/ 747 h 4742"/>
              <a:gd name="T82" fmla="*/ 515 w 3958"/>
              <a:gd name="T83" fmla="*/ 724 h 4742"/>
              <a:gd name="T84" fmla="*/ 678 w 3958"/>
              <a:gd name="T85" fmla="*/ 584 h 4742"/>
              <a:gd name="T86" fmla="*/ 850 w 3958"/>
              <a:gd name="T87" fmla="*/ 560 h 4742"/>
              <a:gd name="T88" fmla="*/ 749 w 3958"/>
              <a:gd name="T89" fmla="*/ 529 h 4742"/>
              <a:gd name="T90" fmla="*/ 897 w 3958"/>
              <a:gd name="T91" fmla="*/ 560 h 4742"/>
              <a:gd name="T92" fmla="*/ 733 w 3958"/>
              <a:gd name="T93" fmla="*/ 537 h 4742"/>
              <a:gd name="T94" fmla="*/ 702 w 3958"/>
              <a:gd name="T95" fmla="*/ 506 h 4742"/>
              <a:gd name="T96" fmla="*/ 858 w 3958"/>
              <a:gd name="T97" fmla="*/ 506 h 4742"/>
              <a:gd name="T98" fmla="*/ 788 w 3958"/>
              <a:gd name="T99" fmla="*/ 483 h 4742"/>
              <a:gd name="T100" fmla="*/ 702 w 3958"/>
              <a:gd name="T101" fmla="*/ 490 h 4742"/>
              <a:gd name="T102" fmla="*/ 686 w 3958"/>
              <a:gd name="T103" fmla="*/ 506 h 4742"/>
              <a:gd name="T104" fmla="*/ 764 w 3958"/>
              <a:gd name="T105" fmla="*/ 443 h 4742"/>
              <a:gd name="T106" fmla="*/ 811 w 3958"/>
              <a:gd name="T107" fmla="*/ 381 h 4742"/>
              <a:gd name="T108" fmla="*/ 756 w 3958"/>
              <a:gd name="T109" fmla="*/ 373 h 4742"/>
              <a:gd name="T110" fmla="*/ 788 w 3958"/>
              <a:gd name="T111" fmla="*/ 412 h 4742"/>
              <a:gd name="T112" fmla="*/ 655 w 3958"/>
              <a:gd name="T113" fmla="*/ 451 h 4742"/>
              <a:gd name="T114" fmla="*/ 647 w 3958"/>
              <a:gd name="T115" fmla="*/ 319 h 4742"/>
              <a:gd name="T116" fmla="*/ 616 w 3958"/>
              <a:gd name="T117" fmla="*/ 420 h 4742"/>
              <a:gd name="T118" fmla="*/ 725 w 3958"/>
              <a:gd name="T119" fmla="*/ 350 h 4742"/>
              <a:gd name="T120" fmla="*/ 663 w 3958"/>
              <a:gd name="T121" fmla="*/ 335 h 4742"/>
              <a:gd name="T122" fmla="*/ 741 w 3958"/>
              <a:gd name="T123" fmla="*/ 335 h 4742"/>
              <a:gd name="T124" fmla="*/ 764 w 3958"/>
              <a:gd name="T125" fmla="*/ 288 h 47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958" h="4742">
                <a:moveTo>
                  <a:pt x="68" y="3607"/>
                </a:moveTo>
                <a:lnTo>
                  <a:pt x="34" y="3607"/>
                </a:lnTo>
                <a:lnTo>
                  <a:pt x="0" y="3539"/>
                </a:lnTo>
                <a:lnTo>
                  <a:pt x="0" y="3469"/>
                </a:lnTo>
                <a:lnTo>
                  <a:pt x="0" y="3435"/>
                </a:lnTo>
                <a:lnTo>
                  <a:pt x="0" y="3402"/>
                </a:lnTo>
                <a:lnTo>
                  <a:pt x="34" y="3402"/>
                </a:lnTo>
                <a:lnTo>
                  <a:pt x="34" y="3367"/>
                </a:lnTo>
                <a:lnTo>
                  <a:pt x="68" y="3367"/>
                </a:lnTo>
                <a:lnTo>
                  <a:pt x="137" y="3402"/>
                </a:lnTo>
                <a:lnTo>
                  <a:pt x="206" y="3435"/>
                </a:lnTo>
                <a:lnTo>
                  <a:pt x="240" y="3435"/>
                </a:lnTo>
                <a:lnTo>
                  <a:pt x="274" y="3435"/>
                </a:lnTo>
                <a:lnTo>
                  <a:pt x="274" y="3402"/>
                </a:lnTo>
                <a:lnTo>
                  <a:pt x="274" y="3367"/>
                </a:lnTo>
                <a:lnTo>
                  <a:pt x="309" y="3298"/>
                </a:lnTo>
                <a:lnTo>
                  <a:pt x="274" y="3195"/>
                </a:lnTo>
                <a:lnTo>
                  <a:pt x="240" y="3161"/>
                </a:lnTo>
                <a:lnTo>
                  <a:pt x="274" y="3126"/>
                </a:lnTo>
                <a:lnTo>
                  <a:pt x="309" y="3092"/>
                </a:lnTo>
                <a:lnTo>
                  <a:pt x="378" y="3023"/>
                </a:lnTo>
                <a:lnTo>
                  <a:pt x="481" y="2955"/>
                </a:lnTo>
                <a:lnTo>
                  <a:pt x="481" y="2920"/>
                </a:lnTo>
                <a:lnTo>
                  <a:pt x="516" y="2886"/>
                </a:lnTo>
                <a:lnTo>
                  <a:pt x="481" y="2886"/>
                </a:lnTo>
                <a:lnTo>
                  <a:pt x="481" y="2852"/>
                </a:lnTo>
                <a:lnTo>
                  <a:pt x="378" y="2782"/>
                </a:lnTo>
                <a:lnTo>
                  <a:pt x="378" y="2748"/>
                </a:lnTo>
                <a:lnTo>
                  <a:pt x="344" y="2680"/>
                </a:lnTo>
                <a:lnTo>
                  <a:pt x="378" y="2645"/>
                </a:lnTo>
                <a:lnTo>
                  <a:pt x="412" y="2611"/>
                </a:lnTo>
                <a:lnTo>
                  <a:pt x="447" y="2577"/>
                </a:lnTo>
                <a:lnTo>
                  <a:pt x="516" y="2543"/>
                </a:lnTo>
                <a:lnTo>
                  <a:pt x="516" y="2508"/>
                </a:lnTo>
                <a:lnTo>
                  <a:pt x="551" y="2508"/>
                </a:lnTo>
                <a:lnTo>
                  <a:pt x="584" y="2474"/>
                </a:lnTo>
                <a:lnTo>
                  <a:pt x="618" y="2439"/>
                </a:lnTo>
                <a:lnTo>
                  <a:pt x="618" y="2371"/>
                </a:lnTo>
                <a:lnTo>
                  <a:pt x="618" y="2336"/>
                </a:lnTo>
                <a:lnTo>
                  <a:pt x="584" y="2302"/>
                </a:lnTo>
                <a:lnTo>
                  <a:pt x="551" y="2268"/>
                </a:lnTo>
                <a:lnTo>
                  <a:pt x="551" y="2095"/>
                </a:lnTo>
                <a:lnTo>
                  <a:pt x="584" y="1958"/>
                </a:lnTo>
                <a:lnTo>
                  <a:pt x="584" y="1890"/>
                </a:lnTo>
                <a:lnTo>
                  <a:pt x="584" y="1787"/>
                </a:lnTo>
                <a:lnTo>
                  <a:pt x="618" y="1752"/>
                </a:lnTo>
                <a:lnTo>
                  <a:pt x="618" y="1717"/>
                </a:lnTo>
                <a:lnTo>
                  <a:pt x="618" y="1683"/>
                </a:lnTo>
                <a:lnTo>
                  <a:pt x="654" y="1615"/>
                </a:lnTo>
                <a:lnTo>
                  <a:pt x="654" y="1580"/>
                </a:lnTo>
                <a:lnTo>
                  <a:pt x="688" y="1478"/>
                </a:lnTo>
                <a:lnTo>
                  <a:pt x="688" y="1443"/>
                </a:lnTo>
                <a:lnTo>
                  <a:pt x="722" y="1340"/>
                </a:lnTo>
                <a:lnTo>
                  <a:pt x="722" y="1237"/>
                </a:lnTo>
                <a:lnTo>
                  <a:pt x="756" y="1167"/>
                </a:lnTo>
                <a:lnTo>
                  <a:pt x="756" y="1134"/>
                </a:lnTo>
                <a:lnTo>
                  <a:pt x="791" y="1030"/>
                </a:lnTo>
                <a:lnTo>
                  <a:pt x="791" y="996"/>
                </a:lnTo>
                <a:lnTo>
                  <a:pt x="825" y="962"/>
                </a:lnTo>
                <a:lnTo>
                  <a:pt x="825" y="893"/>
                </a:lnTo>
                <a:lnTo>
                  <a:pt x="895" y="791"/>
                </a:lnTo>
                <a:lnTo>
                  <a:pt x="895" y="721"/>
                </a:lnTo>
                <a:lnTo>
                  <a:pt x="928" y="687"/>
                </a:lnTo>
                <a:lnTo>
                  <a:pt x="928" y="653"/>
                </a:lnTo>
                <a:lnTo>
                  <a:pt x="962" y="618"/>
                </a:lnTo>
                <a:lnTo>
                  <a:pt x="962" y="584"/>
                </a:lnTo>
                <a:lnTo>
                  <a:pt x="962" y="550"/>
                </a:lnTo>
                <a:lnTo>
                  <a:pt x="998" y="550"/>
                </a:lnTo>
                <a:lnTo>
                  <a:pt x="1066" y="516"/>
                </a:lnTo>
                <a:lnTo>
                  <a:pt x="1101" y="516"/>
                </a:lnTo>
                <a:lnTo>
                  <a:pt x="1101" y="480"/>
                </a:lnTo>
                <a:lnTo>
                  <a:pt x="1135" y="447"/>
                </a:lnTo>
                <a:lnTo>
                  <a:pt x="1306" y="378"/>
                </a:lnTo>
                <a:lnTo>
                  <a:pt x="1376" y="343"/>
                </a:lnTo>
                <a:lnTo>
                  <a:pt x="1445" y="309"/>
                </a:lnTo>
                <a:lnTo>
                  <a:pt x="1548" y="241"/>
                </a:lnTo>
                <a:lnTo>
                  <a:pt x="1583" y="206"/>
                </a:lnTo>
                <a:lnTo>
                  <a:pt x="1651" y="241"/>
                </a:lnTo>
                <a:lnTo>
                  <a:pt x="1686" y="206"/>
                </a:lnTo>
                <a:lnTo>
                  <a:pt x="1755" y="206"/>
                </a:lnTo>
                <a:lnTo>
                  <a:pt x="1823" y="241"/>
                </a:lnTo>
                <a:lnTo>
                  <a:pt x="1857" y="206"/>
                </a:lnTo>
                <a:lnTo>
                  <a:pt x="1892" y="206"/>
                </a:lnTo>
                <a:lnTo>
                  <a:pt x="1927" y="172"/>
                </a:lnTo>
                <a:lnTo>
                  <a:pt x="2030" y="172"/>
                </a:lnTo>
                <a:lnTo>
                  <a:pt x="2030" y="137"/>
                </a:lnTo>
                <a:lnTo>
                  <a:pt x="2030" y="172"/>
                </a:lnTo>
                <a:lnTo>
                  <a:pt x="2064" y="172"/>
                </a:lnTo>
                <a:lnTo>
                  <a:pt x="2064" y="206"/>
                </a:lnTo>
                <a:lnTo>
                  <a:pt x="2099" y="206"/>
                </a:lnTo>
                <a:lnTo>
                  <a:pt x="2133" y="241"/>
                </a:lnTo>
                <a:lnTo>
                  <a:pt x="2167" y="241"/>
                </a:lnTo>
                <a:lnTo>
                  <a:pt x="2202" y="241"/>
                </a:lnTo>
                <a:lnTo>
                  <a:pt x="2236" y="241"/>
                </a:lnTo>
                <a:lnTo>
                  <a:pt x="2236" y="206"/>
                </a:lnTo>
                <a:lnTo>
                  <a:pt x="2271" y="241"/>
                </a:lnTo>
                <a:lnTo>
                  <a:pt x="2305" y="206"/>
                </a:lnTo>
                <a:lnTo>
                  <a:pt x="2374" y="206"/>
                </a:lnTo>
                <a:lnTo>
                  <a:pt x="2408" y="206"/>
                </a:lnTo>
                <a:lnTo>
                  <a:pt x="2546" y="206"/>
                </a:lnTo>
                <a:lnTo>
                  <a:pt x="2787" y="172"/>
                </a:lnTo>
                <a:lnTo>
                  <a:pt x="2787" y="104"/>
                </a:lnTo>
                <a:lnTo>
                  <a:pt x="2787" y="69"/>
                </a:lnTo>
                <a:lnTo>
                  <a:pt x="2821" y="69"/>
                </a:lnTo>
                <a:lnTo>
                  <a:pt x="2924" y="69"/>
                </a:lnTo>
                <a:lnTo>
                  <a:pt x="3027" y="69"/>
                </a:lnTo>
                <a:lnTo>
                  <a:pt x="3097" y="69"/>
                </a:lnTo>
                <a:lnTo>
                  <a:pt x="3131" y="0"/>
                </a:lnTo>
                <a:lnTo>
                  <a:pt x="3234" y="104"/>
                </a:lnTo>
                <a:lnTo>
                  <a:pt x="3268" y="137"/>
                </a:lnTo>
                <a:lnTo>
                  <a:pt x="3304" y="172"/>
                </a:lnTo>
                <a:lnTo>
                  <a:pt x="3337" y="241"/>
                </a:lnTo>
                <a:lnTo>
                  <a:pt x="3441" y="343"/>
                </a:lnTo>
                <a:lnTo>
                  <a:pt x="3475" y="378"/>
                </a:lnTo>
                <a:lnTo>
                  <a:pt x="3509" y="413"/>
                </a:lnTo>
                <a:lnTo>
                  <a:pt x="3509" y="447"/>
                </a:lnTo>
                <a:lnTo>
                  <a:pt x="3578" y="516"/>
                </a:lnTo>
                <a:lnTo>
                  <a:pt x="3612" y="584"/>
                </a:lnTo>
                <a:lnTo>
                  <a:pt x="3648" y="618"/>
                </a:lnTo>
                <a:lnTo>
                  <a:pt x="3681" y="653"/>
                </a:lnTo>
                <a:lnTo>
                  <a:pt x="3578" y="687"/>
                </a:lnTo>
                <a:lnTo>
                  <a:pt x="3544" y="721"/>
                </a:lnTo>
                <a:lnTo>
                  <a:pt x="3475" y="721"/>
                </a:lnTo>
                <a:lnTo>
                  <a:pt x="3407" y="756"/>
                </a:lnTo>
                <a:lnTo>
                  <a:pt x="3371" y="791"/>
                </a:lnTo>
                <a:lnTo>
                  <a:pt x="3337" y="824"/>
                </a:lnTo>
                <a:lnTo>
                  <a:pt x="3337" y="859"/>
                </a:lnTo>
                <a:lnTo>
                  <a:pt x="3304" y="893"/>
                </a:lnTo>
                <a:lnTo>
                  <a:pt x="3268" y="928"/>
                </a:lnTo>
                <a:lnTo>
                  <a:pt x="3234" y="996"/>
                </a:lnTo>
                <a:lnTo>
                  <a:pt x="3200" y="1030"/>
                </a:lnTo>
                <a:lnTo>
                  <a:pt x="3234" y="1030"/>
                </a:lnTo>
                <a:lnTo>
                  <a:pt x="3234" y="1100"/>
                </a:lnTo>
                <a:lnTo>
                  <a:pt x="3234" y="1065"/>
                </a:lnTo>
                <a:lnTo>
                  <a:pt x="3200" y="1065"/>
                </a:lnTo>
                <a:lnTo>
                  <a:pt x="3165" y="1100"/>
                </a:lnTo>
                <a:lnTo>
                  <a:pt x="3131" y="1100"/>
                </a:lnTo>
                <a:lnTo>
                  <a:pt x="3062" y="1100"/>
                </a:lnTo>
                <a:lnTo>
                  <a:pt x="3097" y="1167"/>
                </a:lnTo>
                <a:lnTo>
                  <a:pt x="3097" y="1203"/>
                </a:lnTo>
                <a:lnTo>
                  <a:pt x="3062" y="1203"/>
                </a:lnTo>
                <a:lnTo>
                  <a:pt x="3027" y="1237"/>
                </a:lnTo>
                <a:lnTo>
                  <a:pt x="2993" y="1271"/>
                </a:lnTo>
                <a:lnTo>
                  <a:pt x="2924" y="1305"/>
                </a:lnTo>
                <a:lnTo>
                  <a:pt x="2856" y="1374"/>
                </a:lnTo>
                <a:lnTo>
                  <a:pt x="2821" y="1374"/>
                </a:lnTo>
                <a:lnTo>
                  <a:pt x="2787" y="1408"/>
                </a:lnTo>
                <a:lnTo>
                  <a:pt x="2753" y="1374"/>
                </a:lnTo>
                <a:lnTo>
                  <a:pt x="2718" y="1340"/>
                </a:lnTo>
                <a:lnTo>
                  <a:pt x="2718" y="1374"/>
                </a:lnTo>
                <a:lnTo>
                  <a:pt x="2683" y="1408"/>
                </a:lnTo>
                <a:lnTo>
                  <a:pt x="2683" y="1443"/>
                </a:lnTo>
                <a:lnTo>
                  <a:pt x="2649" y="1478"/>
                </a:lnTo>
                <a:lnTo>
                  <a:pt x="2683" y="1546"/>
                </a:lnTo>
                <a:lnTo>
                  <a:pt x="2649" y="1546"/>
                </a:lnTo>
                <a:lnTo>
                  <a:pt x="2615" y="1546"/>
                </a:lnTo>
                <a:lnTo>
                  <a:pt x="2580" y="1546"/>
                </a:lnTo>
                <a:lnTo>
                  <a:pt x="2580" y="1580"/>
                </a:lnTo>
                <a:lnTo>
                  <a:pt x="2580" y="1615"/>
                </a:lnTo>
                <a:lnTo>
                  <a:pt x="2615" y="1615"/>
                </a:lnTo>
                <a:lnTo>
                  <a:pt x="2649" y="1683"/>
                </a:lnTo>
                <a:lnTo>
                  <a:pt x="2615" y="1752"/>
                </a:lnTo>
                <a:lnTo>
                  <a:pt x="2580" y="1787"/>
                </a:lnTo>
                <a:lnTo>
                  <a:pt x="2546" y="1855"/>
                </a:lnTo>
                <a:lnTo>
                  <a:pt x="2511" y="1855"/>
                </a:lnTo>
                <a:lnTo>
                  <a:pt x="2511" y="1890"/>
                </a:lnTo>
                <a:lnTo>
                  <a:pt x="2511" y="1924"/>
                </a:lnTo>
                <a:lnTo>
                  <a:pt x="2511" y="1958"/>
                </a:lnTo>
                <a:lnTo>
                  <a:pt x="2477" y="1993"/>
                </a:lnTo>
                <a:lnTo>
                  <a:pt x="2443" y="2027"/>
                </a:lnTo>
                <a:lnTo>
                  <a:pt x="2408" y="2061"/>
                </a:lnTo>
                <a:lnTo>
                  <a:pt x="2443" y="2095"/>
                </a:lnTo>
                <a:lnTo>
                  <a:pt x="2477" y="2095"/>
                </a:lnTo>
                <a:lnTo>
                  <a:pt x="2546" y="2095"/>
                </a:lnTo>
                <a:lnTo>
                  <a:pt x="2615" y="2095"/>
                </a:lnTo>
                <a:lnTo>
                  <a:pt x="2649" y="2095"/>
                </a:lnTo>
                <a:lnTo>
                  <a:pt x="2649" y="2061"/>
                </a:lnTo>
                <a:lnTo>
                  <a:pt x="2683" y="2061"/>
                </a:lnTo>
                <a:lnTo>
                  <a:pt x="2753" y="2061"/>
                </a:lnTo>
                <a:lnTo>
                  <a:pt x="2787" y="2061"/>
                </a:lnTo>
                <a:lnTo>
                  <a:pt x="2821" y="2095"/>
                </a:lnTo>
                <a:lnTo>
                  <a:pt x="2821" y="2131"/>
                </a:lnTo>
                <a:lnTo>
                  <a:pt x="2821" y="2165"/>
                </a:lnTo>
                <a:lnTo>
                  <a:pt x="2787" y="2165"/>
                </a:lnTo>
                <a:lnTo>
                  <a:pt x="2753" y="2199"/>
                </a:lnTo>
                <a:lnTo>
                  <a:pt x="2649" y="2199"/>
                </a:lnTo>
                <a:lnTo>
                  <a:pt x="2580" y="2233"/>
                </a:lnTo>
                <a:lnTo>
                  <a:pt x="2546" y="2268"/>
                </a:lnTo>
                <a:lnTo>
                  <a:pt x="2511" y="2268"/>
                </a:lnTo>
                <a:lnTo>
                  <a:pt x="2546" y="2302"/>
                </a:lnTo>
                <a:lnTo>
                  <a:pt x="2511" y="2302"/>
                </a:lnTo>
                <a:lnTo>
                  <a:pt x="2477" y="2336"/>
                </a:lnTo>
                <a:lnTo>
                  <a:pt x="2477" y="2371"/>
                </a:lnTo>
                <a:lnTo>
                  <a:pt x="2511" y="2371"/>
                </a:lnTo>
                <a:lnTo>
                  <a:pt x="2615" y="2405"/>
                </a:lnTo>
                <a:lnTo>
                  <a:pt x="2580" y="2439"/>
                </a:lnTo>
                <a:lnTo>
                  <a:pt x="2580" y="2474"/>
                </a:lnTo>
                <a:lnTo>
                  <a:pt x="2546" y="2474"/>
                </a:lnTo>
                <a:lnTo>
                  <a:pt x="2511" y="2474"/>
                </a:lnTo>
                <a:lnTo>
                  <a:pt x="2477" y="2474"/>
                </a:lnTo>
                <a:lnTo>
                  <a:pt x="2443" y="2474"/>
                </a:lnTo>
                <a:lnTo>
                  <a:pt x="2408" y="2508"/>
                </a:lnTo>
                <a:lnTo>
                  <a:pt x="2305" y="2508"/>
                </a:lnTo>
                <a:lnTo>
                  <a:pt x="2305" y="2439"/>
                </a:lnTo>
                <a:lnTo>
                  <a:pt x="2271" y="2405"/>
                </a:lnTo>
                <a:lnTo>
                  <a:pt x="2271" y="2371"/>
                </a:lnTo>
                <a:lnTo>
                  <a:pt x="2236" y="2336"/>
                </a:lnTo>
                <a:lnTo>
                  <a:pt x="2167" y="2371"/>
                </a:lnTo>
                <a:lnTo>
                  <a:pt x="2133" y="2371"/>
                </a:lnTo>
                <a:lnTo>
                  <a:pt x="2099" y="2371"/>
                </a:lnTo>
                <a:lnTo>
                  <a:pt x="2064" y="2371"/>
                </a:lnTo>
                <a:lnTo>
                  <a:pt x="2064" y="2336"/>
                </a:lnTo>
                <a:lnTo>
                  <a:pt x="2030" y="2336"/>
                </a:lnTo>
                <a:lnTo>
                  <a:pt x="1995" y="2268"/>
                </a:lnTo>
                <a:lnTo>
                  <a:pt x="1927" y="2233"/>
                </a:lnTo>
                <a:lnTo>
                  <a:pt x="1892" y="2199"/>
                </a:lnTo>
                <a:lnTo>
                  <a:pt x="1686" y="2165"/>
                </a:lnTo>
                <a:lnTo>
                  <a:pt x="1651" y="2165"/>
                </a:lnTo>
                <a:lnTo>
                  <a:pt x="1583" y="2131"/>
                </a:lnTo>
                <a:lnTo>
                  <a:pt x="1548" y="2131"/>
                </a:lnTo>
                <a:lnTo>
                  <a:pt x="1513" y="2165"/>
                </a:lnTo>
                <a:lnTo>
                  <a:pt x="1513" y="2199"/>
                </a:lnTo>
                <a:lnTo>
                  <a:pt x="1479" y="2199"/>
                </a:lnTo>
                <a:lnTo>
                  <a:pt x="1410" y="2233"/>
                </a:lnTo>
                <a:lnTo>
                  <a:pt x="1376" y="2233"/>
                </a:lnTo>
                <a:lnTo>
                  <a:pt x="1342" y="2268"/>
                </a:lnTo>
                <a:lnTo>
                  <a:pt x="1376" y="2302"/>
                </a:lnTo>
                <a:lnTo>
                  <a:pt x="1342" y="2371"/>
                </a:lnTo>
                <a:lnTo>
                  <a:pt x="1342" y="2405"/>
                </a:lnTo>
                <a:lnTo>
                  <a:pt x="1306" y="2439"/>
                </a:lnTo>
                <a:lnTo>
                  <a:pt x="1272" y="2474"/>
                </a:lnTo>
                <a:lnTo>
                  <a:pt x="1239" y="2474"/>
                </a:lnTo>
                <a:lnTo>
                  <a:pt x="1239" y="2508"/>
                </a:lnTo>
                <a:lnTo>
                  <a:pt x="1204" y="2611"/>
                </a:lnTo>
                <a:lnTo>
                  <a:pt x="1204" y="2715"/>
                </a:lnTo>
                <a:lnTo>
                  <a:pt x="1204" y="2782"/>
                </a:lnTo>
                <a:lnTo>
                  <a:pt x="1169" y="2818"/>
                </a:lnTo>
                <a:lnTo>
                  <a:pt x="1135" y="2852"/>
                </a:lnTo>
                <a:lnTo>
                  <a:pt x="1066" y="2852"/>
                </a:lnTo>
                <a:lnTo>
                  <a:pt x="1032" y="2886"/>
                </a:lnTo>
                <a:lnTo>
                  <a:pt x="962" y="2920"/>
                </a:lnTo>
                <a:lnTo>
                  <a:pt x="895" y="2989"/>
                </a:lnTo>
                <a:lnTo>
                  <a:pt x="860" y="2989"/>
                </a:lnTo>
                <a:lnTo>
                  <a:pt x="860" y="3023"/>
                </a:lnTo>
                <a:lnTo>
                  <a:pt x="825" y="3161"/>
                </a:lnTo>
                <a:lnTo>
                  <a:pt x="825" y="3195"/>
                </a:lnTo>
                <a:lnTo>
                  <a:pt x="860" y="3195"/>
                </a:lnTo>
                <a:lnTo>
                  <a:pt x="928" y="3161"/>
                </a:lnTo>
                <a:lnTo>
                  <a:pt x="962" y="3126"/>
                </a:lnTo>
                <a:lnTo>
                  <a:pt x="998" y="3126"/>
                </a:lnTo>
                <a:lnTo>
                  <a:pt x="1032" y="3058"/>
                </a:lnTo>
                <a:lnTo>
                  <a:pt x="1066" y="3058"/>
                </a:lnTo>
                <a:lnTo>
                  <a:pt x="1101" y="3023"/>
                </a:lnTo>
                <a:lnTo>
                  <a:pt x="1135" y="3058"/>
                </a:lnTo>
                <a:lnTo>
                  <a:pt x="1135" y="3092"/>
                </a:lnTo>
                <a:lnTo>
                  <a:pt x="1204" y="3092"/>
                </a:lnTo>
                <a:lnTo>
                  <a:pt x="1239" y="3092"/>
                </a:lnTo>
                <a:lnTo>
                  <a:pt x="1272" y="3092"/>
                </a:lnTo>
                <a:lnTo>
                  <a:pt x="1342" y="3058"/>
                </a:lnTo>
                <a:lnTo>
                  <a:pt x="1376" y="3058"/>
                </a:lnTo>
                <a:lnTo>
                  <a:pt x="1445" y="2989"/>
                </a:lnTo>
                <a:lnTo>
                  <a:pt x="1445" y="2955"/>
                </a:lnTo>
                <a:lnTo>
                  <a:pt x="1479" y="2955"/>
                </a:lnTo>
                <a:lnTo>
                  <a:pt x="1513" y="2920"/>
                </a:lnTo>
                <a:lnTo>
                  <a:pt x="1548" y="2920"/>
                </a:lnTo>
                <a:lnTo>
                  <a:pt x="1583" y="2920"/>
                </a:lnTo>
                <a:lnTo>
                  <a:pt x="1616" y="2955"/>
                </a:lnTo>
                <a:lnTo>
                  <a:pt x="1651" y="2920"/>
                </a:lnTo>
                <a:lnTo>
                  <a:pt x="1686" y="2920"/>
                </a:lnTo>
                <a:lnTo>
                  <a:pt x="1720" y="2886"/>
                </a:lnTo>
                <a:lnTo>
                  <a:pt x="1755" y="2852"/>
                </a:lnTo>
                <a:lnTo>
                  <a:pt x="1823" y="2818"/>
                </a:lnTo>
                <a:lnTo>
                  <a:pt x="1892" y="2782"/>
                </a:lnTo>
                <a:lnTo>
                  <a:pt x="1927" y="2818"/>
                </a:lnTo>
                <a:lnTo>
                  <a:pt x="1960" y="2886"/>
                </a:lnTo>
                <a:lnTo>
                  <a:pt x="1960" y="2955"/>
                </a:lnTo>
                <a:lnTo>
                  <a:pt x="1927" y="3023"/>
                </a:lnTo>
                <a:lnTo>
                  <a:pt x="1892" y="3092"/>
                </a:lnTo>
                <a:lnTo>
                  <a:pt x="1892" y="3126"/>
                </a:lnTo>
                <a:lnTo>
                  <a:pt x="1857" y="3195"/>
                </a:lnTo>
                <a:lnTo>
                  <a:pt x="1823" y="3230"/>
                </a:lnTo>
                <a:lnTo>
                  <a:pt x="1789" y="3264"/>
                </a:lnTo>
                <a:lnTo>
                  <a:pt x="1755" y="3298"/>
                </a:lnTo>
                <a:lnTo>
                  <a:pt x="1720" y="3298"/>
                </a:lnTo>
                <a:lnTo>
                  <a:pt x="1686" y="3298"/>
                </a:lnTo>
                <a:lnTo>
                  <a:pt x="1686" y="3332"/>
                </a:lnTo>
                <a:lnTo>
                  <a:pt x="1720" y="3332"/>
                </a:lnTo>
                <a:lnTo>
                  <a:pt x="1720" y="3367"/>
                </a:lnTo>
                <a:lnTo>
                  <a:pt x="1755" y="3435"/>
                </a:lnTo>
                <a:lnTo>
                  <a:pt x="1789" y="3435"/>
                </a:lnTo>
                <a:lnTo>
                  <a:pt x="1857" y="3469"/>
                </a:lnTo>
                <a:lnTo>
                  <a:pt x="1823" y="3505"/>
                </a:lnTo>
                <a:lnTo>
                  <a:pt x="1823" y="3539"/>
                </a:lnTo>
                <a:lnTo>
                  <a:pt x="1789" y="3539"/>
                </a:lnTo>
                <a:lnTo>
                  <a:pt x="1755" y="3573"/>
                </a:lnTo>
                <a:lnTo>
                  <a:pt x="1720" y="3607"/>
                </a:lnTo>
                <a:lnTo>
                  <a:pt x="1686" y="3642"/>
                </a:lnTo>
                <a:lnTo>
                  <a:pt x="1651" y="3676"/>
                </a:lnTo>
                <a:lnTo>
                  <a:pt x="1616" y="3676"/>
                </a:lnTo>
                <a:lnTo>
                  <a:pt x="1583" y="3745"/>
                </a:lnTo>
                <a:lnTo>
                  <a:pt x="1548" y="3813"/>
                </a:lnTo>
                <a:lnTo>
                  <a:pt x="1548" y="3848"/>
                </a:lnTo>
                <a:lnTo>
                  <a:pt x="1548" y="3882"/>
                </a:lnTo>
                <a:lnTo>
                  <a:pt x="1548" y="3917"/>
                </a:lnTo>
                <a:lnTo>
                  <a:pt x="1513" y="3985"/>
                </a:lnTo>
                <a:lnTo>
                  <a:pt x="1513" y="4019"/>
                </a:lnTo>
                <a:lnTo>
                  <a:pt x="1513" y="4089"/>
                </a:lnTo>
                <a:lnTo>
                  <a:pt x="1513" y="4122"/>
                </a:lnTo>
                <a:lnTo>
                  <a:pt x="1479" y="4122"/>
                </a:lnTo>
                <a:lnTo>
                  <a:pt x="1445" y="4122"/>
                </a:lnTo>
                <a:lnTo>
                  <a:pt x="1410" y="4122"/>
                </a:lnTo>
                <a:lnTo>
                  <a:pt x="1479" y="4226"/>
                </a:lnTo>
                <a:lnTo>
                  <a:pt x="1410" y="4260"/>
                </a:lnTo>
                <a:lnTo>
                  <a:pt x="1376" y="4295"/>
                </a:lnTo>
                <a:lnTo>
                  <a:pt x="1342" y="4329"/>
                </a:lnTo>
                <a:lnTo>
                  <a:pt x="1306" y="4329"/>
                </a:lnTo>
                <a:lnTo>
                  <a:pt x="1272" y="4329"/>
                </a:lnTo>
                <a:lnTo>
                  <a:pt x="1204" y="4329"/>
                </a:lnTo>
                <a:lnTo>
                  <a:pt x="1169" y="4295"/>
                </a:lnTo>
                <a:lnTo>
                  <a:pt x="1101" y="4260"/>
                </a:lnTo>
                <a:lnTo>
                  <a:pt x="1066" y="4226"/>
                </a:lnTo>
                <a:lnTo>
                  <a:pt x="1032" y="4157"/>
                </a:lnTo>
                <a:lnTo>
                  <a:pt x="1032" y="4122"/>
                </a:lnTo>
                <a:lnTo>
                  <a:pt x="998" y="4019"/>
                </a:lnTo>
                <a:lnTo>
                  <a:pt x="962" y="3951"/>
                </a:lnTo>
                <a:lnTo>
                  <a:pt x="895" y="3951"/>
                </a:lnTo>
                <a:lnTo>
                  <a:pt x="825" y="3917"/>
                </a:lnTo>
                <a:lnTo>
                  <a:pt x="825" y="3882"/>
                </a:lnTo>
                <a:lnTo>
                  <a:pt x="791" y="3882"/>
                </a:lnTo>
                <a:lnTo>
                  <a:pt x="756" y="3882"/>
                </a:lnTo>
                <a:lnTo>
                  <a:pt x="722" y="3848"/>
                </a:lnTo>
                <a:lnTo>
                  <a:pt x="654" y="3848"/>
                </a:lnTo>
                <a:lnTo>
                  <a:pt x="618" y="3813"/>
                </a:lnTo>
                <a:lnTo>
                  <a:pt x="584" y="3813"/>
                </a:lnTo>
                <a:lnTo>
                  <a:pt x="551" y="3779"/>
                </a:lnTo>
                <a:lnTo>
                  <a:pt x="551" y="3813"/>
                </a:lnTo>
                <a:lnTo>
                  <a:pt x="551" y="3848"/>
                </a:lnTo>
                <a:lnTo>
                  <a:pt x="584" y="3882"/>
                </a:lnTo>
                <a:lnTo>
                  <a:pt x="618" y="3951"/>
                </a:lnTo>
                <a:lnTo>
                  <a:pt x="654" y="3985"/>
                </a:lnTo>
                <a:lnTo>
                  <a:pt x="688" y="4019"/>
                </a:lnTo>
                <a:lnTo>
                  <a:pt x="722" y="4019"/>
                </a:lnTo>
                <a:lnTo>
                  <a:pt x="722" y="4054"/>
                </a:lnTo>
                <a:lnTo>
                  <a:pt x="722" y="4089"/>
                </a:lnTo>
                <a:lnTo>
                  <a:pt x="722" y="4122"/>
                </a:lnTo>
                <a:lnTo>
                  <a:pt x="722" y="4226"/>
                </a:lnTo>
                <a:lnTo>
                  <a:pt x="722" y="4260"/>
                </a:lnTo>
                <a:lnTo>
                  <a:pt x="722" y="4295"/>
                </a:lnTo>
                <a:lnTo>
                  <a:pt x="688" y="4397"/>
                </a:lnTo>
                <a:lnTo>
                  <a:pt x="688" y="4433"/>
                </a:lnTo>
                <a:lnTo>
                  <a:pt x="654" y="4466"/>
                </a:lnTo>
                <a:lnTo>
                  <a:pt x="618" y="4466"/>
                </a:lnTo>
                <a:lnTo>
                  <a:pt x="584" y="4433"/>
                </a:lnTo>
                <a:lnTo>
                  <a:pt x="551" y="4433"/>
                </a:lnTo>
                <a:lnTo>
                  <a:pt x="481" y="4433"/>
                </a:lnTo>
                <a:lnTo>
                  <a:pt x="447" y="4397"/>
                </a:lnTo>
                <a:lnTo>
                  <a:pt x="447" y="4363"/>
                </a:lnTo>
                <a:lnTo>
                  <a:pt x="481" y="4329"/>
                </a:lnTo>
                <a:lnTo>
                  <a:pt x="516" y="4329"/>
                </a:lnTo>
                <a:lnTo>
                  <a:pt x="584" y="4329"/>
                </a:lnTo>
                <a:lnTo>
                  <a:pt x="551" y="4295"/>
                </a:lnTo>
                <a:lnTo>
                  <a:pt x="481" y="4226"/>
                </a:lnTo>
                <a:lnTo>
                  <a:pt x="447" y="4226"/>
                </a:lnTo>
                <a:lnTo>
                  <a:pt x="447" y="4192"/>
                </a:lnTo>
                <a:lnTo>
                  <a:pt x="481" y="4157"/>
                </a:lnTo>
                <a:lnTo>
                  <a:pt x="481" y="4122"/>
                </a:lnTo>
                <a:lnTo>
                  <a:pt x="516" y="4089"/>
                </a:lnTo>
                <a:lnTo>
                  <a:pt x="551" y="4054"/>
                </a:lnTo>
                <a:lnTo>
                  <a:pt x="516" y="4019"/>
                </a:lnTo>
                <a:lnTo>
                  <a:pt x="516" y="3985"/>
                </a:lnTo>
                <a:lnTo>
                  <a:pt x="516" y="3951"/>
                </a:lnTo>
                <a:lnTo>
                  <a:pt x="516" y="3917"/>
                </a:lnTo>
                <a:lnTo>
                  <a:pt x="481" y="3917"/>
                </a:lnTo>
                <a:lnTo>
                  <a:pt x="447" y="3882"/>
                </a:lnTo>
                <a:lnTo>
                  <a:pt x="412" y="3882"/>
                </a:lnTo>
                <a:lnTo>
                  <a:pt x="378" y="3848"/>
                </a:lnTo>
                <a:lnTo>
                  <a:pt x="344" y="3848"/>
                </a:lnTo>
                <a:lnTo>
                  <a:pt x="309" y="3813"/>
                </a:lnTo>
                <a:lnTo>
                  <a:pt x="309" y="3779"/>
                </a:lnTo>
                <a:lnTo>
                  <a:pt x="309" y="3745"/>
                </a:lnTo>
                <a:lnTo>
                  <a:pt x="274" y="3745"/>
                </a:lnTo>
                <a:lnTo>
                  <a:pt x="274" y="3710"/>
                </a:lnTo>
                <a:lnTo>
                  <a:pt x="240" y="3676"/>
                </a:lnTo>
                <a:lnTo>
                  <a:pt x="206" y="3642"/>
                </a:lnTo>
                <a:lnTo>
                  <a:pt x="172" y="3607"/>
                </a:lnTo>
                <a:lnTo>
                  <a:pt x="172" y="3573"/>
                </a:lnTo>
                <a:lnTo>
                  <a:pt x="137" y="3573"/>
                </a:lnTo>
                <a:lnTo>
                  <a:pt x="137" y="3539"/>
                </a:lnTo>
                <a:lnTo>
                  <a:pt x="103" y="3573"/>
                </a:lnTo>
                <a:lnTo>
                  <a:pt x="103" y="3607"/>
                </a:lnTo>
                <a:lnTo>
                  <a:pt x="103" y="3642"/>
                </a:lnTo>
                <a:lnTo>
                  <a:pt x="68" y="3607"/>
                </a:lnTo>
                <a:close/>
                <a:moveTo>
                  <a:pt x="1032" y="480"/>
                </a:moveTo>
                <a:lnTo>
                  <a:pt x="1101" y="413"/>
                </a:lnTo>
                <a:lnTo>
                  <a:pt x="1135" y="413"/>
                </a:lnTo>
                <a:lnTo>
                  <a:pt x="1169" y="378"/>
                </a:lnTo>
                <a:lnTo>
                  <a:pt x="1239" y="343"/>
                </a:lnTo>
                <a:lnTo>
                  <a:pt x="1306" y="309"/>
                </a:lnTo>
                <a:lnTo>
                  <a:pt x="1342" y="275"/>
                </a:lnTo>
                <a:lnTo>
                  <a:pt x="1376" y="275"/>
                </a:lnTo>
                <a:lnTo>
                  <a:pt x="1445" y="241"/>
                </a:lnTo>
                <a:lnTo>
                  <a:pt x="1513" y="206"/>
                </a:lnTo>
                <a:lnTo>
                  <a:pt x="1548" y="172"/>
                </a:lnTo>
                <a:lnTo>
                  <a:pt x="1548" y="137"/>
                </a:lnTo>
                <a:lnTo>
                  <a:pt x="1513" y="172"/>
                </a:lnTo>
                <a:lnTo>
                  <a:pt x="1479" y="172"/>
                </a:lnTo>
                <a:lnTo>
                  <a:pt x="1410" y="206"/>
                </a:lnTo>
                <a:lnTo>
                  <a:pt x="1342" y="206"/>
                </a:lnTo>
                <a:lnTo>
                  <a:pt x="1306" y="241"/>
                </a:lnTo>
                <a:lnTo>
                  <a:pt x="1239" y="275"/>
                </a:lnTo>
                <a:lnTo>
                  <a:pt x="1204" y="275"/>
                </a:lnTo>
                <a:lnTo>
                  <a:pt x="1169" y="309"/>
                </a:lnTo>
                <a:lnTo>
                  <a:pt x="1101" y="343"/>
                </a:lnTo>
                <a:lnTo>
                  <a:pt x="1066" y="343"/>
                </a:lnTo>
                <a:lnTo>
                  <a:pt x="1032" y="378"/>
                </a:lnTo>
                <a:lnTo>
                  <a:pt x="1032" y="413"/>
                </a:lnTo>
                <a:lnTo>
                  <a:pt x="1032" y="480"/>
                </a:lnTo>
                <a:close/>
                <a:moveTo>
                  <a:pt x="1239" y="4397"/>
                </a:moveTo>
                <a:lnTo>
                  <a:pt x="1204" y="4397"/>
                </a:lnTo>
                <a:lnTo>
                  <a:pt x="1135" y="4397"/>
                </a:lnTo>
                <a:lnTo>
                  <a:pt x="1066" y="4397"/>
                </a:lnTo>
                <a:lnTo>
                  <a:pt x="1032" y="4397"/>
                </a:lnTo>
                <a:lnTo>
                  <a:pt x="998" y="4433"/>
                </a:lnTo>
                <a:lnTo>
                  <a:pt x="962" y="4433"/>
                </a:lnTo>
                <a:lnTo>
                  <a:pt x="998" y="4466"/>
                </a:lnTo>
                <a:lnTo>
                  <a:pt x="1032" y="4535"/>
                </a:lnTo>
                <a:lnTo>
                  <a:pt x="1066" y="4604"/>
                </a:lnTo>
                <a:lnTo>
                  <a:pt x="1066" y="4638"/>
                </a:lnTo>
                <a:lnTo>
                  <a:pt x="1101" y="4672"/>
                </a:lnTo>
                <a:lnTo>
                  <a:pt x="1101" y="4707"/>
                </a:lnTo>
                <a:lnTo>
                  <a:pt x="1135" y="4741"/>
                </a:lnTo>
                <a:lnTo>
                  <a:pt x="1169" y="4672"/>
                </a:lnTo>
                <a:lnTo>
                  <a:pt x="1169" y="4638"/>
                </a:lnTo>
                <a:lnTo>
                  <a:pt x="1169" y="4570"/>
                </a:lnTo>
                <a:lnTo>
                  <a:pt x="1204" y="4535"/>
                </a:lnTo>
                <a:lnTo>
                  <a:pt x="1239" y="4500"/>
                </a:lnTo>
                <a:lnTo>
                  <a:pt x="1306" y="4466"/>
                </a:lnTo>
                <a:lnTo>
                  <a:pt x="1342" y="4466"/>
                </a:lnTo>
                <a:lnTo>
                  <a:pt x="1376" y="4466"/>
                </a:lnTo>
                <a:lnTo>
                  <a:pt x="1376" y="4433"/>
                </a:lnTo>
                <a:lnTo>
                  <a:pt x="1342" y="4397"/>
                </a:lnTo>
                <a:lnTo>
                  <a:pt x="1306" y="4397"/>
                </a:lnTo>
                <a:lnTo>
                  <a:pt x="1239" y="4397"/>
                </a:lnTo>
                <a:close/>
                <a:moveTo>
                  <a:pt x="722" y="4433"/>
                </a:moveTo>
                <a:lnTo>
                  <a:pt x="722" y="4466"/>
                </a:lnTo>
                <a:lnTo>
                  <a:pt x="756" y="4500"/>
                </a:lnTo>
                <a:lnTo>
                  <a:pt x="756" y="4466"/>
                </a:lnTo>
                <a:lnTo>
                  <a:pt x="791" y="4433"/>
                </a:lnTo>
                <a:lnTo>
                  <a:pt x="825" y="4433"/>
                </a:lnTo>
                <a:lnTo>
                  <a:pt x="825" y="4397"/>
                </a:lnTo>
                <a:lnTo>
                  <a:pt x="825" y="4363"/>
                </a:lnTo>
                <a:lnTo>
                  <a:pt x="791" y="4363"/>
                </a:lnTo>
                <a:lnTo>
                  <a:pt x="756" y="4397"/>
                </a:lnTo>
                <a:lnTo>
                  <a:pt x="722" y="4433"/>
                </a:lnTo>
                <a:close/>
                <a:moveTo>
                  <a:pt x="895" y="4019"/>
                </a:moveTo>
                <a:lnTo>
                  <a:pt x="895" y="4089"/>
                </a:lnTo>
                <a:lnTo>
                  <a:pt x="860" y="4122"/>
                </a:lnTo>
                <a:lnTo>
                  <a:pt x="860" y="4192"/>
                </a:lnTo>
                <a:lnTo>
                  <a:pt x="860" y="4226"/>
                </a:lnTo>
                <a:lnTo>
                  <a:pt x="895" y="4260"/>
                </a:lnTo>
                <a:lnTo>
                  <a:pt x="928" y="4260"/>
                </a:lnTo>
                <a:lnTo>
                  <a:pt x="928" y="4226"/>
                </a:lnTo>
                <a:lnTo>
                  <a:pt x="928" y="4192"/>
                </a:lnTo>
                <a:lnTo>
                  <a:pt x="928" y="4122"/>
                </a:lnTo>
                <a:lnTo>
                  <a:pt x="928" y="4089"/>
                </a:lnTo>
                <a:lnTo>
                  <a:pt x="895" y="4089"/>
                </a:lnTo>
                <a:lnTo>
                  <a:pt x="895" y="4054"/>
                </a:lnTo>
                <a:lnTo>
                  <a:pt x="895" y="4019"/>
                </a:lnTo>
                <a:close/>
                <a:moveTo>
                  <a:pt x="2477" y="3230"/>
                </a:moveTo>
                <a:lnTo>
                  <a:pt x="2511" y="3161"/>
                </a:lnTo>
                <a:lnTo>
                  <a:pt x="2546" y="3092"/>
                </a:lnTo>
                <a:lnTo>
                  <a:pt x="2580" y="3023"/>
                </a:lnTo>
                <a:lnTo>
                  <a:pt x="2580" y="2989"/>
                </a:lnTo>
                <a:lnTo>
                  <a:pt x="2615" y="2989"/>
                </a:lnTo>
                <a:lnTo>
                  <a:pt x="2683" y="2989"/>
                </a:lnTo>
                <a:lnTo>
                  <a:pt x="2718" y="2955"/>
                </a:lnTo>
                <a:lnTo>
                  <a:pt x="2753" y="2920"/>
                </a:lnTo>
                <a:lnTo>
                  <a:pt x="2753" y="2886"/>
                </a:lnTo>
                <a:lnTo>
                  <a:pt x="2787" y="2852"/>
                </a:lnTo>
                <a:lnTo>
                  <a:pt x="2821" y="2818"/>
                </a:lnTo>
                <a:lnTo>
                  <a:pt x="2856" y="2715"/>
                </a:lnTo>
                <a:lnTo>
                  <a:pt x="2856" y="2680"/>
                </a:lnTo>
                <a:lnTo>
                  <a:pt x="2890" y="2645"/>
                </a:lnTo>
                <a:lnTo>
                  <a:pt x="2890" y="2577"/>
                </a:lnTo>
                <a:lnTo>
                  <a:pt x="2856" y="2508"/>
                </a:lnTo>
                <a:lnTo>
                  <a:pt x="2959" y="2439"/>
                </a:lnTo>
                <a:lnTo>
                  <a:pt x="2993" y="2439"/>
                </a:lnTo>
                <a:lnTo>
                  <a:pt x="2993" y="2405"/>
                </a:lnTo>
                <a:lnTo>
                  <a:pt x="3027" y="2371"/>
                </a:lnTo>
                <a:lnTo>
                  <a:pt x="3027" y="2336"/>
                </a:lnTo>
                <a:lnTo>
                  <a:pt x="3027" y="2302"/>
                </a:lnTo>
                <a:lnTo>
                  <a:pt x="2993" y="2302"/>
                </a:lnTo>
                <a:lnTo>
                  <a:pt x="2959" y="2302"/>
                </a:lnTo>
                <a:lnTo>
                  <a:pt x="2924" y="2302"/>
                </a:lnTo>
                <a:lnTo>
                  <a:pt x="2890" y="2302"/>
                </a:lnTo>
                <a:lnTo>
                  <a:pt x="2856" y="2302"/>
                </a:lnTo>
                <a:lnTo>
                  <a:pt x="2821" y="2268"/>
                </a:lnTo>
                <a:lnTo>
                  <a:pt x="2787" y="2302"/>
                </a:lnTo>
                <a:lnTo>
                  <a:pt x="2753" y="2336"/>
                </a:lnTo>
                <a:lnTo>
                  <a:pt x="2718" y="2371"/>
                </a:lnTo>
                <a:lnTo>
                  <a:pt x="2683" y="2371"/>
                </a:lnTo>
                <a:lnTo>
                  <a:pt x="2683" y="2405"/>
                </a:lnTo>
                <a:lnTo>
                  <a:pt x="2683" y="2474"/>
                </a:lnTo>
                <a:lnTo>
                  <a:pt x="2649" y="2508"/>
                </a:lnTo>
                <a:lnTo>
                  <a:pt x="2649" y="2543"/>
                </a:lnTo>
                <a:lnTo>
                  <a:pt x="2615" y="2577"/>
                </a:lnTo>
                <a:lnTo>
                  <a:pt x="2615" y="2645"/>
                </a:lnTo>
                <a:lnTo>
                  <a:pt x="2580" y="2715"/>
                </a:lnTo>
                <a:lnTo>
                  <a:pt x="2580" y="2748"/>
                </a:lnTo>
                <a:lnTo>
                  <a:pt x="2546" y="2818"/>
                </a:lnTo>
                <a:lnTo>
                  <a:pt x="2511" y="2818"/>
                </a:lnTo>
                <a:lnTo>
                  <a:pt x="2374" y="2818"/>
                </a:lnTo>
                <a:lnTo>
                  <a:pt x="2305" y="2852"/>
                </a:lnTo>
                <a:lnTo>
                  <a:pt x="2271" y="2818"/>
                </a:lnTo>
                <a:lnTo>
                  <a:pt x="2236" y="2852"/>
                </a:lnTo>
                <a:lnTo>
                  <a:pt x="2236" y="2818"/>
                </a:lnTo>
                <a:lnTo>
                  <a:pt x="2236" y="2782"/>
                </a:lnTo>
                <a:lnTo>
                  <a:pt x="2236" y="2715"/>
                </a:lnTo>
                <a:lnTo>
                  <a:pt x="2202" y="2715"/>
                </a:lnTo>
                <a:lnTo>
                  <a:pt x="2167" y="2748"/>
                </a:lnTo>
                <a:lnTo>
                  <a:pt x="2133" y="2748"/>
                </a:lnTo>
                <a:lnTo>
                  <a:pt x="2133" y="2818"/>
                </a:lnTo>
                <a:lnTo>
                  <a:pt x="2133" y="2886"/>
                </a:lnTo>
                <a:lnTo>
                  <a:pt x="2099" y="2920"/>
                </a:lnTo>
                <a:lnTo>
                  <a:pt x="2064" y="2989"/>
                </a:lnTo>
                <a:lnTo>
                  <a:pt x="2030" y="3023"/>
                </a:lnTo>
                <a:lnTo>
                  <a:pt x="2030" y="3092"/>
                </a:lnTo>
                <a:lnTo>
                  <a:pt x="1995" y="3126"/>
                </a:lnTo>
                <a:lnTo>
                  <a:pt x="1995" y="3161"/>
                </a:lnTo>
                <a:lnTo>
                  <a:pt x="1995" y="3195"/>
                </a:lnTo>
                <a:lnTo>
                  <a:pt x="1995" y="3230"/>
                </a:lnTo>
                <a:lnTo>
                  <a:pt x="1995" y="3264"/>
                </a:lnTo>
                <a:lnTo>
                  <a:pt x="2030" y="3298"/>
                </a:lnTo>
                <a:lnTo>
                  <a:pt x="2030" y="3264"/>
                </a:lnTo>
                <a:lnTo>
                  <a:pt x="2064" y="3264"/>
                </a:lnTo>
                <a:lnTo>
                  <a:pt x="2064" y="3195"/>
                </a:lnTo>
                <a:lnTo>
                  <a:pt x="2099" y="3195"/>
                </a:lnTo>
                <a:lnTo>
                  <a:pt x="2133" y="3195"/>
                </a:lnTo>
                <a:lnTo>
                  <a:pt x="2133" y="3230"/>
                </a:lnTo>
                <a:lnTo>
                  <a:pt x="2133" y="3264"/>
                </a:lnTo>
                <a:lnTo>
                  <a:pt x="2133" y="3298"/>
                </a:lnTo>
                <a:lnTo>
                  <a:pt x="2202" y="3298"/>
                </a:lnTo>
                <a:lnTo>
                  <a:pt x="2202" y="3264"/>
                </a:lnTo>
                <a:lnTo>
                  <a:pt x="2202" y="3230"/>
                </a:lnTo>
                <a:lnTo>
                  <a:pt x="2236" y="3195"/>
                </a:lnTo>
                <a:lnTo>
                  <a:pt x="2271" y="3195"/>
                </a:lnTo>
                <a:lnTo>
                  <a:pt x="2339" y="3126"/>
                </a:lnTo>
                <a:lnTo>
                  <a:pt x="2339" y="3161"/>
                </a:lnTo>
                <a:lnTo>
                  <a:pt x="2305" y="3264"/>
                </a:lnTo>
                <a:lnTo>
                  <a:pt x="2339" y="3264"/>
                </a:lnTo>
                <a:lnTo>
                  <a:pt x="2374" y="3298"/>
                </a:lnTo>
                <a:lnTo>
                  <a:pt x="2408" y="3298"/>
                </a:lnTo>
                <a:lnTo>
                  <a:pt x="2443" y="3298"/>
                </a:lnTo>
                <a:lnTo>
                  <a:pt x="2443" y="3264"/>
                </a:lnTo>
                <a:lnTo>
                  <a:pt x="2477" y="3264"/>
                </a:lnTo>
                <a:lnTo>
                  <a:pt x="2477" y="3230"/>
                </a:lnTo>
                <a:close/>
                <a:moveTo>
                  <a:pt x="2959" y="2543"/>
                </a:moveTo>
                <a:lnTo>
                  <a:pt x="2959" y="2577"/>
                </a:lnTo>
                <a:lnTo>
                  <a:pt x="2993" y="2577"/>
                </a:lnTo>
                <a:lnTo>
                  <a:pt x="2993" y="2611"/>
                </a:lnTo>
                <a:lnTo>
                  <a:pt x="2993" y="2577"/>
                </a:lnTo>
                <a:lnTo>
                  <a:pt x="3027" y="2577"/>
                </a:lnTo>
                <a:lnTo>
                  <a:pt x="3027" y="2543"/>
                </a:lnTo>
                <a:lnTo>
                  <a:pt x="3027" y="2508"/>
                </a:lnTo>
                <a:lnTo>
                  <a:pt x="2993" y="2508"/>
                </a:lnTo>
                <a:lnTo>
                  <a:pt x="2959" y="2508"/>
                </a:lnTo>
                <a:lnTo>
                  <a:pt x="2959" y="2543"/>
                </a:lnTo>
                <a:close/>
                <a:moveTo>
                  <a:pt x="3819" y="2371"/>
                </a:moveTo>
                <a:lnTo>
                  <a:pt x="3785" y="2371"/>
                </a:lnTo>
                <a:lnTo>
                  <a:pt x="3751" y="2405"/>
                </a:lnTo>
                <a:lnTo>
                  <a:pt x="3751" y="2439"/>
                </a:lnTo>
                <a:lnTo>
                  <a:pt x="3751" y="2474"/>
                </a:lnTo>
                <a:lnTo>
                  <a:pt x="3715" y="2439"/>
                </a:lnTo>
                <a:lnTo>
                  <a:pt x="3681" y="2405"/>
                </a:lnTo>
                <a:lnTo>
                  <a:pt x="3648" y="2371"/>
                </a:lnTo>
                <a:lnTo>
                  <a:pt x="3578" y="2336"/>
                </a:lnTo>
                <a:lnTo>
                  <a:pt x="3544" y="2336"/>
                </a:lnTo>
                <a:lnTo>
                  <a:pt x="3509" y="2336"/>
                </a:lnTo>
                <a:lnTo>
                  <a:pt x="3475" y="2336"/>
                </a:lnTo>
                <a:lnTo>
                  <a:pt x="3475" y="2371"/>
                </a:lnTo>
                <a:lnTo>
                  <a:pt x="3441" y="2371"/>
                </a:lnTo>
                <a:lnTo>
                  <a:pt x="3407" y="2336"/>
                </a:lnTo>
                <a:lnTo>
                  <a:pt x="3371" y="2336"/>
                </a:lnTo>
                <a:lnTo>
                  <a:pt x="3337" y="2336"/>
                </a:lnTo>
                <a:lnTo>
                  <a:pt x="3304" y="2336"/>
                </a:lnTo>
                <a:lnTo>
                  <a:pt x="3304" y="2371"/>
                </a:lnTo>
                <a:lnTo>
                  <a:pt x="3304" y="2405"/>
                </a:lnTo>
                <a:lnTo>
                  <a:pt x="3304" y="2508"/>
                </a:lnTo>
                <a:lnTo>
                  <a:pt x="3371" y="2474"/>
                </a:lnTo>
                <a:lnTo>
                  <a:pt x="3407" y="2508"/>
                </a:lnTo>
                <a:lnTo>
                  <a:pt x="3475" y="2543"/>
                </a:lnTo>
                <a:lnTo>
                  <a:pt x="3681" y="2543"/>
                </a:lnTo>
                <a:lnTo>
                  <a:pt x="3751" y="2577"/>
                </a:lnTo>
                <a:lnTo>
                  <a:pt x="3785" y="2577"/>
                </a:lnTo>
                <a:lnTo>
                  <a:pt x="3888" y="2645"/>
                </a:lnTo>
                <a:lnTo>
                  <a:pt x="3922" y="2645"/>
                </a:lnTo>
                <a:lnTo>
                  <a:pt x="3957" y="2645"/>
                </a:lnTo>
                <a:lnTo>
                  <a:pt x="3957" y="2474"/>
                </a:lnTo>
                <a:lnTo>
                  <a:pt x="3957" y="2439"/>
                </a:lnTo>
                <a:lnTo>
                  <a:pt x="3957" y="2405"/>
                </a:lnTo>
                <a:lnTo>
                  <a:pt x="3922" y="2405"/>
                </a:lnTo>
                <a:lnTo>
                  <a:pt x="3888" y="2405"/>
                </a:lnTo>
                <a:lnTo>
                  <a:pt x="3819" y="2405"/>
                </a:lnTo>
                <a:lnTo>
                  <a:pt x="3819" y="2371"/>
                </a:lnTo>
                <a:close/>
                <a:moveTo>
                  <a:pt x="3097" y="2268"/>
                </a:moveTo>
                <a:lnTo>
                  <a:pt x="3062" y="2474"/>
                </a:lnTo>
                <a:lnTo>
                  <a:pt x="3097" y="2508"/>
                </a:lnTo>
                <a:lnTo>
                  <a:pt x="3165" y="2508"/>
                </a:lnTo>
                <a:lnTo>
                  <a:pt x="3200" y="2474"/>
                </a:lnTo>
                <a:lnTo>
                  <a:pt x="3234" y="2405"/>
                </a:lnTo>
                <a:lnTo>
                  <a:pt x="3234" y="2371"/>
                </a:lnTo>
                <a:lnTo>
                  <a:pt x="3234" y="2336"/>
                </a:lnTo>
                <a:lnTo>
                  <a:pt x="3234" y="2302"/>
                </a:lnTo>
                <a:lnTo>
                  <a:pt x="3268" y="2268"/>
                </a:lnTo>
                <a:lnTo>
                  <a:pt x="3304" y="2233"/>
                </a:lnTo>
                <a:lnTo>
                  <a:pt x="3337" y="2199"/>
                </a:lnTo>
                <a:lnTo>
                  <a:pt x="3371" y="2165"/>
                </a:lnTo>
                <a:lnTo>
                  <a:pt x="3371" y="2131"/>
                </a:lnTo>
                <a:lnTo>
                  <a:pt x="3337" y="2165"/>
                </a:lnTo>
                <a:lnTo>
                  <a:pt x="3304" y="2165"/>
                </a:lnTo>
                <a:lnTo>
                  <a:pt x="3268" y="2165"/>
                </a:lnTo>
                <a:lnTo>
                  <a:pt x="3234" y="2165"/>
                </a:lnTo>
                <a:lnTo>
                  <a:pt x="3165" y="2199"/>
                </a:lnTo>
                <a:lnTo>
                  <a:pt x="3097" y="2233"/>
                </a:lnTo>
                <a:lnTo>
                  <a:pt x="3097" y="2268"/>
                </a:lnTo>
                <a:close/>
                <a:moveTo>
                  <a:pt x="3544" y="2233"/>
                </a:moveTo>
                <a:lnTo>
                  <a:pt x="3578" y="2268"/>
                </a:lnTo>
                <a:lnTo>
                  <a:pt x="3612" y="2268"/>
                </a:lnTo>
                <a:lnTo>
                  <a:pt x="3648" y="2268"/>
                </a:lnTo>
                <a:lnTo>
                  <a:pt x="3681" y="2302"/>
                </a:lnTo>
                <a:lnTo>
                  <a:pt x="3715" y="2302"/>
                </a:lnTo>
                <a:lnTo>
                  <a:pt x="3751" y="2302"/>
                </a:lnTo>
                <a:lnTo>
                  <a:pt x="3785" y="2302"/>
                </a:lnTo>
                <a:lnTo>
                  <a:pt x="3819" y="2302"/>
                </a:lnTo>
                <a:lnTo>
                  <a:pt x="3819" y="2268"/>
                </a:lnTo>
                <a:lnTo>
                  <a:pt x="3819" y="2233"/>
                </a:lnTo>
                <a:lnTo>
                  <a:pt x="3785" y="2233"/>
                </a:lnTo>
                <a:lnTo>
                  <a:pt x="3785" y="2199"/>
                </a:lnTo>
                <a:lnTo>
                  <a:pt x="3715" y="2199"/>
                </a:lnTo>
                <a:lnTo>
                  <a:pt x="3715" y="2165"/>
                </a:lnTo>
                <a:lnTo>
                  <a:pt x="3681" y="2165"/>
                </a:lnTo>
                <a:lnTo>
                  <a:pt x="3612" y="2199"/>
                </a:lnTo>
                <a:lnTo>
                  <a:pt x="3578" y="2199"/>
                </a:lnTo>
                <a:lnTo>
                  <a:pt x="3544" y="2233"/>
                </a:lnTo>
                <a:close/>
                <a:moveTo>
                  <a:pt x="3441" y="2131"/>
                </a:moveTo>
                <a:lnTo>
                  <a:pt x="3441" y="2199"/>
                </a:lnTo>
                <a:lnTo>
                  <a:pt x="3475" y="2199"/>
                </a:lnTo>
                <a:lnTo>
                  <a:pt x="3509" y="2165"/>
                </a:lnTo>
                <a:lnTo>
                  <a:pt x="3509" y="2131"/>
                </a:lnTo>
                <a:lnTo>
                  <a:pt x="3475" y="2131"/>
                </a:lnTo>
                <a:lnTo>
                  <a:pt x="3441" y="2131"/>
                </a:lnTo>
                <a:close/>
                <a:moveTo>
                  <a:pt x="3509" y="2027"/>
                </a:moveTo>
                <a:lnTo>
                  <a:pt x="3509" y="1993"/>
                </a:lnTo>
                <a:lnTo>
                  <a:pt x="3509" y="2027"/>
                </a:lnTo>
                <a:lnTo>
                  <a:pt x="3475" y="2061"/>
                </a:lnTo>
                <a:lnTo>
                  <a:pt x="3578" y="2095"/>
                </a:lnTo>
                <a:lnTo>
                  <a:pt x="3578" y="2061"/>
                </a:lnTo>
                <a:lnTo>
                  <a:pt x="3612" y="2061"/>
                </a:lnTo>
                <a:lnTo>
                  <a:pt x="3544" y="2027"/>
                </a:lnTo>
                <a:lnTo>
                  <a:pt x="3509" y="2027"/>
                </a:lnTo>
                <a:close/>
                <a:moveTo>
                  <a:pt x="3097" y="2095"/>
                </a:moveTo>
                <a:lnTo>
                  <a:pt x="3097" y="2131"/>
                </a:lnTo>
                <a:lnTo>
                  <a:pt x="3097" y="2165"/>
                </a:lnTo>
                <a:lnTo>
                  <a:pt x="3131" y="2165"/>
                </a:lnTo>
                <a:lnTo>
                  <a:pt x="3165" y="2131"/>
                </a:lnTo>
                <a:lnTo>
                  <a:pt x="3131" y="2095"/>
                </a:lnTo>
                <a:lnTo>
                  <a:pt x="3097" y="2095"/>
                </a:lnTo>
                <a:close/>
                <a:moveTo>
                  <a:pt x="3027" y="2095"/>
                </a:moveTo>
                <a:lnTo>
                  <a:pt x="3027" y="2131"/>
                </a:lnTo>
                <a:lnTo>
                  <a:pt x="2959" y="2095"/>
                </a:lnTo>
                <a:lnTo>
                  <a:pt x="2924" y="2095"/>
                </a:lnTo>
                <a:lnTo>
                  <a:pt x="2924" y="2165"/>
                </a:lnTo>
                <a:lnTo>
                  <a:pt x="2924" y="2199"/>
                </a:lnTo>
                <a:lnTo>
                  <a:pt x="2959" y="2199"/>
                </a:lnTo>
                <a:lnTo>
                  <a:pt x="2993" y="2199"/>
                </a:lnTo>
                <a:lnTo>
                  <a:pt x="3027" y="2233"/>
                </a:lnTo>
                <a:lnTo>
                  <a:pt x="3027" y="2165"/>
                </a:lnTo>
                <a:lnTo>
                  <a:pt x="3027" y="2095"/>
                </a:lnTo>
                <a:close/>
                <a:moveTo>
                  <a:pt x="3371" y="1958"/>
                </a:moveTo>
                <a:lnTo>
                  <a:pt x="3304" y="1958"/>
                </a:lnTo>
                <a:lnTo>
                  <a:pt x="3268" y="1993"/>
                </a:lnTo>
                <a:lnTo>
                  <a:pt x="3234" y="1993"/>
                </a:lnTo>
                <a:lnTo>
                  <a:pt x="3200" y="2061"/>
                </a:lnTo>
                <a:lnTo>
                  <a:pt x="3234" y="2061"/>
                </a:lnTo>
                <a:lnTo>
                  <a:pt x="3268" y="2095"/>
                </a:lnTo>
                <a:lnTo>
                  <a:pt x="3304" y="2095"/>
                </a:lnTo>
                <a:lnTo>
                  <a:pt x="3304" y="2061"/>
                </a:lnTo>
                <a:lnTo>
                  <a:pt x="3337" y="2027"/>
                </a:lnTo>
                <a:lnTo>
                  <a:pt x="3371" y="1958"/>
                </a:lnTo>
                <a:close/>
                <a:moveTo>
                  <a:pt x="3681" y="1924"/>
                </a:moveTo>
                <a:lnTo>
                  <a:pt x="3648" y="1924"/>
                </a:lnTo>
                <a:lnTo>
                  <a:pt x="3612" y="1958"/>
                </a:lnTo>
                <a:lnTo>
                  <a:pt x="3578" y="1958"/>
                </a:lnTo>
                <a:lnTo>
                  <a:pt x="3544" y="1924"/>
                </a:lnTo>
                <a:lnTo>
                  <a:pt x="3578" y="1890"/>
                </a:lnTo>
                <a:lnTo>
                  <a:pt x="3612" y="1855"/>
                </a:lnTo>
                <a:lnTo>
                  <a:pt x="3648" y="1890"/>
                </a:lnTo>
                <a:lnTo>
                  <a:pt x="3681" y="1924"/>
                </a:lnTo>
                <a:close/>
                <a:moveTo>
                  <a:pt x="3612" y="1580"/>
                </a:moveTo>
                <a:lnTo>
                  <a:pt x="3612" y="1615"/>
                </a:lnTo>
                <a:lnTo>
                  <a:pt x="3578" y="1649"/>
                </a:lnTo>
                <a:lnTo>
                  <a:pt x="3578" y="1683"/>
                </a:lnTo>
                <a:lnTo>
                  <a:pt x="3612" y="1683"/>
                </a:lnTo>
                <a:lnTo>
                  <a:pt x="3612" y="1717"/>
                </a:lnTo>
                <a:lnTo>
                  <a:pt x="3648" y="1787"/>
                </a:lnTo>
                <a:lnTo>
                  <a:pt x="3681" y="1717"/>
                </a:lnTo>
                <a:lnTo>
                  <a:pt x="3715" y="1683"/>
                </a:lnTo>
                <a:lnTo>
                  <a:pt x="3681" y="1683"/>
                </a:lnTo>
                <a:lnTo>
                  <a:pt x="3681" y="1649"/>
                </a:lnTo>
                <a:lnTo>
                  <a:pt x="3648" y="1649"/>
                </a:lnTo>
                <a:lnTo>
                  <a:pt x="3648" y="1615"/>
                </a:lnTo>
                <a:lnTo>
                  <a:pt x="3648" y="1580"/>
                </a:lnTo>
                <a:lnTo>
                  <a:pt x="3612" y="1580"/>
                </a:lnTo>
                <a:close/>
                <a:moveTo>
                  <a:pt x="3371" y="1683"/>
                </a:moveTo>
                <a:lnTo>
                  <a:pt x="3337" y="1649"/>
                </a:lnTo>
                <a:lnTo>
                  <a:pt x="3337" y="1683"/>
                </a:lnTo>
                <a:lnTo>
                  <a:pt x="3337" y="1717"/>
                </a:lnTo>
                <a:lnTo>
                  <a:pt x="3337" y="1752"/>
                </a:lnTo>
                <a:lnTo>
                  <a:pt x="3304" y="1787"/>
                </a:lnTo>
                <a:lnTo>
                  <a:pt x="3268" y="1787"/>
                </a:lnTo>
                <a:lnTo>
                  <a:pt x="3268" y="1821"/>
                </a:lnTo>
                <a:lnTo>
                  <a:pt x="3304" y="1855"/>
                </a:lnTo>
                <a:lnTo>
                  <a:pt x="3304" y="1890"/>
                </a:lnTo>
                <a:lnTo>
                  <a:pt x="3337" y="1855"/>
                </a:lnTo>
                <a:lnTo>
                  <a:pt x="3371" y="1855"/>
                </a:lnTo>
                <a:lnTo>
                  <a:pt x="3441" y="1855"/>
                </a:lnTo>
                <a:lnTo>
                  <a:pt x="3441" y="1821"/>
                </a:lnTo>
                <a:lnTo>
                  <a:pt x="3475" y="1821"/>
                </a:lnTo>
                <a:lnTo>
                  <a:pt x="3509" y="1787"/>
                </a:lnTo>
                <a:lnTo>
                  <a:pt x="3509" y="1752"/>
                </a:lnTo>
                <a:lnTo>
                  <a:pt x="3509" y="1717"/>
                </a:lnTo>
                <a:lnTo>
                  <a:pt x="3509" y="1683"/>
                </a:lnTo>
                <a:lnTo>
                  <a:pt x="3441" y="1717"/>
                </a:lnTo>
                <a:lnTo>
                  <a:pt x="3407" y="1717"/>
                </a:lnTo>
                <a:lnTo>
                  <a:pt x="3371" y="1683"/>
                </a:lnTo>
                <a:close/>
                <a:moveTo>
                  <a:pt x="2993" y="1924"/>
                </a:moveTo>
                <a:lnTo>
                  <a:pt x="2959" y="1924"/>
                </a:lnTo>
                <a:lnTo>
                  <a:pt x="2924" y="1958"/>
                </a:lnTo>
                <a:lnTo>
                  <a:pt x="2890" y="1958"/>
                </a:lnTo>
                <a:lnTo>
                  <a:pt x="2856" y="1993"/>
                </a:lnTo>
                <a:lnTo>
                  <a:pt x="2890" y="1993"/>
                </a:lnTo>
                <a:lnTo>
                  <a:pt x="2924" y="2027"/>
                </a:lnTo>
                <a:lnTo>
                  <a:pt x="2924" y="2061"/>
                </a:lnTo>
                <a:lnTo>
                  <a:pt x="2993" y="2027"/>
                </a:lnTo>
                <a:lnTo>
                  <a:pt x="3062" y="2061"/>
                </a:lnTo>
                <a:lnTo>
                  <a:pt x="3097" y="2061"/>
                </a:lnTo>
                <a:lnTo>
                  <a:pt x="3097" y="2027"/>
                </a:lnTo>
                <a:lnTo>
                  <a:pt x="3097" y="1993"/>
                </a:lnTo>
                <a:lnTo>
                  <a:pt x="3097" y="1958"/>
                </a:lnTo>
                <a:lnTo>
                  <a:pt x="3062" y="1924"/>
                </a:lnTo>
                <a:lnTo>
                  <a:pt x="2993" y="1924"/>
                </a:lnTo>
                <a:close/>
                <a:moveTo>
                  <a:pt x="2924" y="1374"/>
                </a:moveTo>
                <a:lnTo>
                  <a:pt x="2890" y="1408"/>
                </a:lnTo>
                <a:lnTo>
                  <a:pt x="2856" y="1408"/>
                </a:lnTo>
                <a:lnTo>
                  <a:pt x="2821" y="1443"/>
                </a:lnTo>
                <a:lnTo>
                  <a:pt x="2787" y="1478"/>
                </a:lnTo>
                <a:lnTo>
                  <a:pt x="2753" y="1478"/>
                </a:lnTo>
                <a:lnTo>
                  <a:pt x="2753" y="1511"/>
                </a:lnTo>
                <a:lnTo>
                  <a:pt x="2753" y="1615"/>
                </a:lnTo>
                <a:lnTo>
                  <a:pt x="2753" y="1683"/>
                </a:lnTo>
                <a:lnTo>
                  <a:pt x="2718" y="1717"/>
                </a:lnTo>
                <a:lnTo>
                  <a:pt x="2718" y="1752"/>
                </a:lnTo>
                <a:lnTo>
                  <a:pt x="2683" y="1752"/>
                </a:lnTo>
                <a:lnTo>
                  <a:pt x="2683" y="1787"/>
                </a:lnTo>
                <a:lnTo>
                  <a:pt x="2683" y="1821"/>
                </a:lnTo>
                <a:lnTo>
                  <a:pt x="2718" y="1821"/>
                </a:lnTo>
                <a:lnTo>
                  <a:pt x="2718" y="1855"/>
                </a:lnTo>
                <a:lnTo>
                  <a:pt x="2753" y="1821"/>
                </a:lnTo>
                <a:lnTo>
                  <a:pt x="2787" y="1787"/>
                </a:lnTo>
                <a:lnTo>
                  <a:pt x="2821" y="1787"/>
                </a:lnTo>
                <a:lnTo>
                  <a:pt x="3131" y="1855"/>
                </a:lnTo>
                <a:lnTo>
                  <a:pt x="3131" y="1787"/>
                </a:lnTo>
                <a:lnTo>
                  <a:pt x="3165" y="1752"/>
                </a:lnTo>
                <a:lnTo>
                  <a:pt x="3165" y="1717"/>
                </a:lnTo>
                <a:lnTo>
                  <a:pt x="3165" y="1683"/>
                </a:lnTo>
                <a:lnTo>
                  <a:pt x="3165" y="1649"/>
                </a:lnTo>
                <a:lnTo>
                  <a:pt x="3200" y="1649"/>
                </a:lnTo>
                <a:lnTo>
                  <a:pt x="3234" y="1615"/>
                </a:lnTo>
                <a:lnTo>
                  <a:pt x="3234" y="1580"/>
                </a:lnTo>
                <a:lnTo>
                  <a:pt x="3200" y="1546"/>
                </a:lnTo>
                <a:lnTo>
                  <a:pt x="3200" y="1511"/>
                </a:lnTo>
                <a:lnTo>
                  <a:pt x="3165" y="1478"/>
                </a:lnTo>
                <a:lnTo>
                  <a:pt x="3131" y="1478"/>
                </a:lnTo>
                <a:lnTo>
                  <a:pt x="3131" y="1443"/>
                </a:lnTo>
                <a:lnTo>
                  <a:pt x="3062" y="1443"/>
                </a:lnTo>
                <a:lnTo>
                  <a:pt x="3062" y="1478"/>
                </a:lnTo>
                <a:lnTo>
                  <a:pt x="3027" y="1511"/>
                </a:lnTo>
                <a:lnTo>
                  <a:pt x="2993" y="1546"/>
                </a:lnTo>
                <a:lnTo>
                  <a:pt x="2959" y="1546"/>
                </a:lnTo>
                <a:lnTo>
                  <a:pt x="2924" y="1546"/>
                </a:lnTo>
                <a:lnTo>
                  <a:pt x="2890" y="1511"/>
                </a:lnTo>
                <a:lnTo>
                  <a:pt x="2924" y="1511"/>
                </a:lnTo>
                <a:lnTo>
                  <a:pt x="2924" y="1478"/>
                </a:lnTo>
                <a:lnTo>
                  <a:pt x="2959" y="1443"/>
                </a:lnTo>
                <a:lnTo>
                  <a:pt x="2993" y="1374"/>
                </a:lnTo>
                <a:lnTo>
                  <a:pt x="2959" y="1374"/>
                </a:lnTo>
                <a:lnTo>
                  <a:pt x="2924" y="1374"/>
                </a:lnTo>
                <a:close/>
                <a:moveTo>
                  <a:pt x="3371" y="1271"/>
                </a:moveTo>
                <a:lnTo>
                  <a:pt x="3371" y="1305"/>
                </a:lnTo>
                <a:lnTo>
                  <a:pt x="3304" y="1305"/>
                </a:lnTo>
                <a:lnTo>
                  <a:pt x="3268" y="1305"/>
                </a:lnTo>
                <a:lnTo>
                  <a:pt x="3200" y="1305"/>
                </a:lnTo>
                <a:lnTo>
                  <a:pt x="3165" y="1305"/>
                </a:lnTo>
                <a:lnTo>
                  <a:pt x="3200" y="1340"/>
                </a:lnTo>
                <a:lnTo>
                  <a:pt x="3234" y="1408"/>
                </a:lnTo>
                <a:lnTo>
                  <a:pt x="3268" y="1478"/>
                </a:lnTo>
                <a:lnTo>
                  <a:pt x="3268" y="1511"/>
                </a:lnTo>
                <a:lnTo>
                  <a:pt x="3304" y="1546"/>
                </a:lnTo>
                <a:lnTo>
                  <a:pt x="3304" y="1580"/>
                </a:lnTo>
                <a:lnTo>
                  <a:pt x="3337" y="1615"/>
                </a:lnTo>
                <a:lnTo>
                  <a:pt x="3407" y="1580"/>
                </a:lnTo>
                <a:lnTo>
                  <a:pt x="3475" y="1580"/>
                </a:lnTo>
                <a:lnTo>
                  <a:pt x="3509" y="1580"/>
                </a:lnTo>
                <a:lnTo>
                  <a:pt x="3509" y="1546"/>
                </a:lnTo>
                <a:lnTo>
                  <a:pt x="3509" y="1478"/>
                </a:lnTo>
                <a:lnTo>
                  <a:pt x="3475" y="1443"/>
                </a:lnTo>
                <a:lnTo>
                  <a:pt x="3475" y="1408"/>
                </a:lnTo>
                <a:lnTo>
                  <a:pt x="3407" y="1340"/>
                </a:lnTo>
                <a:lnTo>
                  <a:pt x="3371" y="1271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1" name="Freeform 95"/>
          <p:cNvSpPr>
            <a:spLocks noChangeArrowheads="1"/>
          </p:cNvSpPr>
          <p:nvPr/>
        </p:nvSpPr>
        <p:spPr bwMode="auto">
          <a:xfrm>
            <a:off x="3823524" y="1689133"/>
            <a:ext cx="676186" cy="510614"/>
          </a:xfrm>
          <a:custGeom>
            <a:avLst/>
            <a:gdLst>
              <a:gd name="T0" fmla="*/ 31 w 2031"/>
              <a:gd name="T1" fmla="*/ 272 h 1685"/>
              <a:gd name="T2" fmla="*/ 8 w 2031"/>
              <a:gd name="T3" fmla="*/ 318 h 1685"/>
              <a:gd name="T4" fmla="*/ 8 w 2031"/>
              <a:gd name="T5" fmla="*/ 373 h 1685"/>
              <a:gd name="T6" fmla="*/ 23 w 2031"/>
              <a:gd name="T7" fmla="*/ 373 h 1685"/>
              <a:gd name="T8" fmla="*/ 47 w 2031"/>
              <a:gd name="T9" fmla="*/ 357 h 1685"/>
              <a:gd name="T10" fmla="*/ 78 w 2031"/>
              <a:gd name="T11" fmla="*/ 334 h 1685"/>
              <a:gd name="T12" fmla="*/ 117 w 2031"/>
              <a:gd name="T13" fmla="*/ 327 h 1685"/>
              <a:gd name="T14" fmla="*/ 140 w 2031"/>
              <a:gd name="T15" fmla="*/ 318 h 1685"/>
              <a:gd name="T16" fmla="*/ 156 w 2031"/>
              <a:gd name="T17" fmla="*/ 334 h 1685"/>
              <a:gd name="T18" fmla="*/ 203 w 2031"/>
              <a:gd name="T19" fmla="*/ 334 h 1685"/>
              <a:gd name="T20" fmla="*/ 265 w 2031"/>
              <a:gd name="T21" fmla="*/ 334 h 1685"/>
              <a:gd name="T22" fmla="*/ 296 w 2031"/>
              <a:gd name="T23" fmla="*/ 318 h 1685"/>
              <a:gd name="T24" fmla="*/ 312 w 2031"/>
              <a:gd name="T25" fmla="*/ 287 h 1685"/>
              <a:gd name="T26" fmla="*/ 335 w 2031"/>
              <a:gd name="T27" fmla="*/ 256 h 1685"/>
              <a:gd name="T28" fmla="*/ 359 w 2031"/>
              <a:gd name="T29" fmla="*/ 233 h 1685"/>
              <a:gd name="T30" fmla="*/ 374 w 2031"/>
              <a:gd name="T31" fmla="*/ 218 h 1685"/>
              <a:gd name="T32" fmla="*/ 374 w 2031"/>
              <a:gd name="T33" fmla="*/ 186 h 1685"/>
              <a:gd name="T34" fmla="*/ 390 w 2031"/>
              <a:gd name="T35" fmla="*/ 179 h 1685"/>
              <a:gd name="T36" fmla="*/ 397 w 2031"/>
              <a:gd name="T37" fmla="*/ 163 h 1685"/>
              <a:gd name="T38" fmla="*/ 436 w 2031"/>
              <a:gd name="T39" fmla="*/ 155 h 1685"/>
              <a:gd name="T40" fmla="*/ 452 w 2031"/>
              <a:gd name="T41" fmla="*/ 132 h 1685"/>
              <a:gd name="T42" fmla="*/ 421 w 2031"/>
              <a:gd name="T43" fmla="*/ 117 h 1685"/>
              <a:gd name="T44" fmla="*/ 436 w 2031"/>
              <a:gd name="T45" fmla="*/ 101 h 1685"/>
              <a:gd name="T46" fmla="*/ 444 w 2031"/>
              <a:gd name="T47" fmla="*/ 85 h 1685"/>
              <a:gd name="T48" fmla="*/ 452 w 2031"/>
              <a:gd name="T49" fmla="*/ 70 h 1685"/>
              <a:gd name="T50" fmla="*/ 444 w 2031"/>
              <a:gd name="T51" fmla="*/ 54 h 1685"/>
              <a:gd name="T52" fmla="*/ 413 w 2031"/>
              <a:gd name="T53" fmla="*/ 39 h 1685"/>
              <a:gd name="T54" fmla="*/ 390 w 2031"/>
              <a:gd name="T55" fmla="*/ 62 h 1685"/>
              <a:gd name="T56" fmla="*/ 382 w 2031"/>
              <a:gd name="T57" fmla="*/ 31 h 1685"/>
              <a:gd name="T58" fmla="*/ 351 w 2031"/>
              <a:gd name="T59" fmla="*/ 16 h 1685"/>
              <a:gd name="T60" fmla="*/ 327 w 2031"/>
              <a:gd name="T61" fmla="*/ 8 h 1685"/>
              <a:gd name="T62" fmla="*/ 312 w 2031"/>
              <a:gd name="T63" fmla="*/ 24 h 1685"/>
              <a:gd name="T64" fmla="*/ 288 w 2031"/>
              <a:gd name="T65" fmla="*/ 0 h 1685"/>
              <a:gd name="T66" fmla="*/ 273 w 2031"/>
              <a:gd name="T67" fmla="*/ 24 h 1685"/>
              <a:gd name="T68" fmla="*/ 257 w 2031"/>
              <a:gd name="T69" fmla="*/ 8 h 1685"/>
              <a:gd name="T70" fmla="*/ 242 w 2031"/>
              <a:gd name="T71" fmla="*/ 31 h 1685"/>
              <a:gd name="T72" fmla="*/ 242 w 2031"/>
              <a:gd name="T73" fmla="*/ 70 h 1685"/>
              <a:gd name="T74" fmla="*/ 226 w 2031"/>
              <a:gd name="T75" fmla="*/ 101 h 1685"/>
              <a:gd name="T76" fmla="*/ 210 w 2031"/>
              <a:gd name="T77" fmla="*/ 124 h 1685"/>
              <a:gd name="T78" fmla="*/ 179 w 2031"/>
              <a:gd name="T79" fmla="*/ 148 h 1685"/>
              <a:gd name="T80" fmla="*/ 171 w 2031"/>
              <a:gd name="T81" fmla="*/ 171 h 1685"/>
              <a:gd name="T82" fmla="*/ 156 w 2031"/>
              <a:gd name="T83" fmla="*/ 155 h 1685"/>
              <a:gd name="T84" fmla="*/ 148 w 2031"/>
              <a:gd name="T85" fmla="*/ 171 h 1685"/>
              <a:gd name="T86" fmla="*/ 140 w 2031"/>
              <a:gd name="T87" fmla="*/ 194 h 1685"/>
              <a:gd name="T88" fmla="*/ 86 w 2031"/>
              <a:gd name="T89" fmla="*/ 202 h 1685"/>
              <a:gd name="T90" fmla="*/ 62 w 2031"/>
              <a:gd name="T91" fmla="*/ 218 h 1685"/>
              <a:gd name="T92" fmla="*/ 47 w 2031"/>
              <a:gd name="T93" fmla="*/ 241 h 168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031" h="1685">
                <a:moveTo>
                  <a:pt x="207" y="1065"/>
                </a:moveTo>
                <a:lnTo>
                  <a:pt x="172" y="1100"/>
                </a:lnTo>
                <a:lnTo>
                  <a:pt x="137" y="1203"/>
                </a:lnTo>
                <a:lnTo>
                  <a:pt x="103" y="1271"/>
                </a:lnTo>
                <a:lnTo>
                  <a:pt x="69" y="1340"/>
                </a:lnTo>
                <a:lnTo>
                  <a:pt x="34" y="1408"/>
                </a:lnTo>
                <a:lnTo>
                  <a:pt x="0" y="1444"/>
                </a:lnTo>
                <a:lnTo>
                  <a:pt x="0" y="1649"/>
                </a:lnTo>
                <a:lnTo>
                  <a:pt x="34" y="1649"/>
                </a:lnTo>
                <a:lnTo>
                  <a:pt x="34" y="1684"/>
                </a:lnTo>
                <a:lnTo>
                  <a:pt x="69" y="1684"/>
                </a:lnTo>
                <a:lnTo>
                  <a:pt x="103" y="1649"/>
                </a:lnTo>
                <a:lnTo>
                  <a:pt x="137" y="1649"/>
                </a:lnTo>
                <a:lnTo>
                  <a:pt x="137" y="1615"/>
                </a:lnTo>
                <a:lnTo>
                  <a:pt x="207" y="1581"/>
                </a:lnTo>
                <a:lnTo>
                  <a:pt x="274" y="1511"/>
                </a:lnTo>
                <a:lnTo>
                  <a:pt x="310" y="1511"/>
                </a:lnTo>
                <a:lnTo>
                  <a:pt x="344" y="1478"/>
                </a:lnTo>
                <a:lnTo>
                  <a:pt x="413" y="1478"/>
                </a:lnTo>
                <a:lnTo>
                  <a:pt x="413" y="1444"/>
                </a:lnTo>
                <a:lnTo>
                  <a:pt x="516" y="1444"/>
                </a:lnTo>
                <a:lnTo>
                  <a:pt x="551" y="1444"/>
                </a:lnTo>
                <a:lnTo>
                  <a:pt x="584" y="1408"/>
                </a:lnTo>
                <a:lnTo>
                  <a:pt x="619" y="1408"/>
                </a:lnTo>
                <a:lnTo>
                  <a:pt x="688" y="1408"/>
                </a:lnTo>
                <a:lnTo>
                  <a:pt x="688" y="1444"/>
                </a:lnTo>
                <a:lnTo>
                  <a:pt x="688" y="1478"/>
                </a:lnTo>
                <a:lnTo>
                  <a:pt x="722" y="1444"/>
                </a:lnTo>
                <a:lnTo>
                  <a:pt x="757" y="1444"/>
                </a:lnTo>
                <a:lnTo>
                  <a:pt x="895" y="1478"/>
                </a:lnTo>
                <a:lnTo>
                  <a:pt x="998" y="1478"/>
                </a:lnTo>
                <a:lnTo>
                  <a:pt x="1101" y="1478"/>
                </a:lnTo>
                <a:lnTo>
                  <a:pt x="1170" y="1478"/>
                </a:lnTo>
                <a:lnTo>
                  <a:pt x="1239" y="1478"/>
                </a:lnTo>
                <a:lnTo>
                  <a:pt x="1272" y="1444"/>
                </a:lnTo>
                <a:lnTo>
                  <a:pt x="1307" y="1408"/>
                </a:lnTo>
                <a:lnTo>
                  <a:pt x="1342" y="1340"/>
                </a:lnTo>
                <a:lnTo>
                  <a:pt x="1342" y="1306"/>
                </a:lnTo>
                <a:lnTo>
                  <a:pt x="1376" y="1271"/>
                </a:lnTo>
                <a:lnTo>
                  <a:pt x="1411" y="1203"/>
                </a:lnTo>
                <a:lnTo>
                  <a:pt x="1445" y="1168"/>
                </a:lnTo>
                <a:lnTo>
                  <a:pt x="1479" y="1134"/>
                </a:lnTo>
                <a:lnTo>
                  <a:pt x="1514" y="1100"/>
                </a:lnTo>
                <a:lnTo>
                  <a:pt x="1548" y="1065"/>
                </a:lnTo>
                <a:lnTo>
                  <a:pt x="1583" y="1031"/>
                </a:lnTo>
                <a:lnTo>
                  <a:pt x="1583" y="996"/>
                </a:lnTo>
                <a:lnTo>
                  <a:pt x="1617" y="962"/>
                </a:lnTo>
                <a:lnTo>
                  <a:pt x="1651" y="962"/>
                </a:lnTo>
                <a:lnTo>
                  <a:pt x="1651" y="928"/>
                </a:lnTo>
                <a:lnTo>
                  <a:pt x="1651" y="894"/>
                </a:lnTo>
                <a:lnTo>
                  <a:pt x="1651" y="824"/>
                </a:lnTo>
                <a:lnTo>
                  <a:pt x="1686" y="824"/>
                </a:lnTo>
                <a:lnTo>
                  <a:pt x="1721" y="824"/>
                </a:lnTo>
                <a:lnTo>
                  <a:pt x="1721" y="791"/>
                </a:lnTo>
                <a:lnTo>
                  <a:pt x="1755" y="791"/>
                </a:lnTo>
                <a:lnTo>
                  <a:pt x="1755" y="757"/>
                </a:lnTo>
                <a:lnTo>
                  <a:pt x="1755" y="721"/>
                </a:lnTo>
                <a:lnTo>
                  <a:pt x="1755" y="687"/>
                </a:lnTo>
                <a:lnTo>
                  <a:pt x="1892" y="687"/>
                </a:lnTo>
                <a:lnTo>
                  <a:pt x="1927" y="687"/>
                </a:lnTo>
                <a:lnTo>
                  <a:pt x="1927" y="653"/>
                </a:lnTo>
                <a:lnTo>
                  <a:pt x="1995" y="619"/>
                </a:lnTo>
                <a:lnTo>
                  <a:pt x="1995" y="584"/>
                </a:lnTo>
                <a:lnTo>
                  <a:pt x="1961" y="550"/>
                </a:lnTo>
                <a:lnTo>
                  <a:pt x="1927" y="550"/>
                </a:lnTo>
                <a:lnTo>
                  <a:pt x="1858" y="516"/>
                </a:lnTo>
                <a:lnTo>
                  <a:pt x="1892" y="481"/>
                </a:lnTo>
                <a:lnTo>
                  <a:pt x="1927" y="481"/>
                </a:lnTo>
                <a:lnTo>
                  <a:pt x="1927" y="447"/>
                </a:lnTo>
                <a:lnTo>
                  <a:pt x="1892" y="413"/>
                </a:lnTo>
                <a:lnTo>
                  <a:pt x="1927" y="378"/>
                </a:lnTo>
                <a:lnTo>
                  <a:pt x="1961" y="378"/>
                </a:lnTo>
                <a:lnTo>
                  <a:pt x="1995" y="344"/>
                </a:lnTo>
                <a:lnTo>
                  <a:pt x="2030" y="344"/>
                </a:lnTo>
                <a:lnTo>
                  <a:pt x="1995" y="309"/>
                </a:lnTo>
                <a:lnTo>
                  <a:pt x="1995" y="275"/>
                </a:lnTo>
                <a:lnTo>
                  <a:pt x="1995" y="241"/>
                </a:lnTo>
                <a:lnTo>
                  <a:pt x="1961" y="241"/>
                </a:lnTo>
                <a:lnTo>
                  <a:pt x="1892" y="207"/>
                </a:lnTo>
                <a:lnTo>
                  <a:pt x="1858" y="207"/>
                </a:lnTo>
                <a:lnTo>
                  <a:pt x="1823" y="172"/>
                </a:lnTo>
                <a:lnTo>
                  <a:pt x="1789" y="207"/>
                </a:lnTo>
                <a:lnTo>
                  <a:pt x="1755" y="241"/>
                </a:lnTo>
                <a:lnTo>
                  <a:pt x="1721" y="275"/>
                </a:lnTo>
                <a:lnTo>
                  <a:pt x="1721" y="207"/>
                </a:lnTo>
                <a:lnTo>
                  <a:pt x="1686" y="172"/>
                </a:lnTo>
                <a:lnTo>
                  <a:pt x="1686" y="137"/>
                </a:lnTo>
                <a:lnTo>
                  <a:pt x="1686" y="104"/>
                </a:lnTo>
                <a:lnTo>
                  <a:pt x="1651" y="104"/>
                </a:lnTo>
                <a:lnTo>
                  <a:pt x="1548" y="70"/>
                </a:lnTo>
                <a:lnTo>
                  <a:pt x="1514" y="34"/>
                </a:lnTo>
                <a:lnTo>
                  <a:pt x="1479" y="34"/>
                </a:lnTo>
                <a:lnTo>
                  <a:pt x="1445" y="34"/>
                </a:lnTo>
                <a:lnTo>
                  <a:pt x="1411" y="34"/>
                </a:lnTo>
                <a:lnTo>
                  <a:pt x="1376" y="34"/>
                </a:lnTo>
                <a:lnTo>
                  <a:pt x="1376" y="104"/>
                </a:lnTo>
                <a:lnTo>
                  <a:pt x="1342" y="34"/>
                </a:lnTo>
                <a:lnTo>
                  <a:pt x="1307" y="0"/>
                </a:lnTo>
                <a:lnTo>
                  <a:pt x="1272" y="0"/>
                </a:lnTo>
                <a:lnTo>
                  <a:pt x="1239" y="34"/>
                </a:lnTo>
                <a:lnTo>
                  <a:pt x="1204" y="34"/>
                </a:lnTo>
                <a:lnTo>
                  <a:pt x="1204" y="104"/>
                </a:lnTo>
                <a:lnTo>
                  <a:pt x="1170" y="70"/>
                </a:lnTo>
                <a:lnTo>
                  <a:pt x="1135" y="70"/>
                </a:lnTo>
                <a:lnTo>
                  <a:pt x="1135" y="34"/>
                </a:lnTo>
                <a:lnTo>
                  <a:pt x="1101" y="70"/>
                </a:lnTo>
                <a:lnTo>
                  <a:pt x="1067" y="104"/>
                </a:lnTo>
                <a:lnTo>
                  <a:pt x="1067" y="137"/>
                </a:lnTo>
                <a:lnTo>
                  <a:pt x="1067" y="172"/>
                </a:lnTo>
                <a:lnTo>
                  <a:pt x="1067" y="241"/>
                </a:lnTo>
                <a:lnTo>
                  <a:pt x="1067" y="309"/>
                </a:lnTo>
                <a:lnTo>
                  <a:pt x="1067" y="378"/>
                </a:lnTo>
                <a:lnTo>
                  <a:pt x="1067" y="413"/>
                </a:lnTo>
                <a:lnTo>
                  <a:pt x="998" y="447"/>
                </a:lnTo>
                <a:lnTo>
                  <a:pt x="998" y="481"/>
                </a:lnTo>
                <a:lnTo>
                  <a:pt x="963" y="516"/>
                </a:lnTo>
                <a:lnTo>
                  <a:pt x="928" y="550"/>
                </a:lnTo>
                <a:lnTo>
                  <a:pt x="825" y="584"/>
                </a:lnTo>
                <a:lnTo>
                  <a:pt x="791" y="619"/>
                </a:lnTo>
                <a:lnTo>
                  <a:pt x="791" y="653"/>
                </a:lnTo>
                <a:lnTo>
                  <a:pt x="791" y="791"/>
                </a:lnTo>
                <a:lnTo>
                  <a:pt x="757" y="791"/>
                </a:lnTo>
                <a:lnTo>
                  <a:pt x="757" y="757"/>
                </a:lnTo>
                <a:lnTo>
                  <a:pt x="757" y="721"/>
                </a:lnTo>
                <a:lnTo>
                  <a:pt x="722" y="721"/>
                </a:lnTo>
                <a:lnTo>
                  <a:pt x="688" y="687"/>
                </a:lnTo>
                <a:lnTo>
                  <a:pt x="654" y="687"/>
                </a:lnTo>
                <a:lnTo>
                  <a:pt x="654" y="721"/>
                </a:lnTo>
                <a:lnTo>
                  <a:pt x="654" y="757"/>
                </a:lnTo>
                <a:lnTo>
                  <a:pt x="654" y="824"/>
                </a:lnTo>
                <a:lnTo>
                  <a:pt x="654" y="859"/>
                </a:lnTo>
                <a:lnTo>
                  <a:pt x="619" y="859"/>
                </a:lnTo>
                <a:lnTo>
                  <a:pt x="516" y="894"/>
                </a:lnTo>
                <a:lnTo>
                  <a:pt x="481" y="894"/>
                </a:lnTo>
                <a:lnTo>
                  <a:pt x="378" y="894"/>
                </a:lnTo>
                <a:lnTo>
                  <a:pt x="344" y="928"/>
                </a:lnTo>
                <a:lnTo>
                  <a:pt x="310" y="962"/>
                </a:lnTo>
                <a:lnTo>
                  <a:pt x="274" y="962"/>
                </a:lnTo>
                <a:lnTo>
                  <a:pt x="240" y="996"/>
                </a:lnTo>
                <a:lnTo>
                  <a:pt x="240" y="1031"/>
                </a:lnTo>
                <a:lnTo>
                  <a:pt x="207" y="1065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2" name="Freeform 104"/>
          <p:cNvSpPr>
            <a:spLocks noChangeArrowheads="1"/>
          </p:cNvSpPr>
          <p:nvPr/>
        </p:nvSpPr>
        <p:spPr bwMode="auto">
          <a:xfrm>
            <a:off x="4444449" y="1910265"/>
            <a:ext cx="377782" cy="698242"/>
          </a:xfrm>
          <a:custGeom>
            <a:avLst/>
            <a:gdLst>
              <a:gd name="T0" fmla="*/ 249 w 1136"/>
              <a:gd name="T1" fmla="*/ 249 h 2303"/>
              <a:gd name="T2" fmla="*/ 257 w 1136"/>
              <a:gd name="T3" fmla="*/ 233 h 2303"/>
              <a:gd name="T4" fmla="*/ 233 w 1136"/>
              <a:gd name="T5" fmla="*/ 226 h 2303"/>
              <a:gd name="T6" fmla="*/ 210 w 1136"/>
              <a:gd name="T7" fmla="*/ 233 h 2303"/>
              <a:gd name="T8" fmla="*/ 187 w 1136"/>
              <a:gd name="T9" fmla="*/ 233 h 2303"/>
              <a:gd name="T10" fmla="*/ 163 w 1136"/>
              <a:gd name="T11" fmla="*/ 257 h 2303"/>
              <a:gd name="T12" fmla="*/ 140 w 1136"/>
              <a:gd name="T13" fmla="*/ 288 h 2303"/>
              <a:gd name="T14" fmla="*/ 101 w 1136"/>
              <a:gd name="T15" fmla="*/ 327 h 2303"/>
              <a:gd name="T16" fmla="*/ 86 w 1136"/>
              <a:gd name="T17" fmla="*/ 350 h 2303"/>
              <a:gd name="T18" fmla="*/ 70 w 1136"/>
              <a:gd name="T19" fmla="*/ 358 h 2303"/>
              <a:gd name="T20" fmla="*/ 55 w 1136"/>
              <a:gd name="T21" fmla="*/ 381 h 2303"/>
              <a:gd name="T22" fmla="*/ 31 w 1136"/>
              <a:gd name="T23" fmla="*/ 389 h 2303"/>
              <a:gd name="T24" fmla="*/ 16 w 1136"/>
              <a:gd name="T25" fmla="*/ 420 h 2303"/>
              <a:gd name="T26" fmla="*/ 8 w 1136"/>
              <a:gd name="T27" fmla="*/ 435 h 2303"/>
              <a:gd name="T28" fmla="*/ 8 w 1136"/>
              <a:gd name="T29" fmla="*/ 466 h 2303"/>
              <a:gd name="T30" fmla="*/ 8 w 1136"/>
              <a:gd name="T31" fmla="*/ 482 h 2303"/>
              <a:gd name="T32" fmla="*/ 0 w 1136"/>
              <a:gd name="T33" fmla="*/ 505 h 2303"/>
              <a:gd name="T34" fmla="*/ 16 w 1136"/>
              <a:gd name="T35" fmla="*/ 513 h 2303"/>
              <a:gd name="T36" fmla="*/ 55 w 1136"/>
              <a:gd name="T37" fmla="*/ 513 h 2303"/>
              <a:gd name="T38" fmla="*/ 78 w 1136"/>
              <a:gd name="T39" fmla="*/ 497 h 2303"/>
              <a:gd name="T40" fmla="*/ 86 w 1136"/>
              <a:gd name="T41" fmla="*/ 466 h 2303"/>
              <a:gd name="T42" fmla="*/ 94 w 1136"/>
              <a:gd name="T43" fmla="*/ 428 h 2303"/>
              <a:gd name="T44" fmla="*/ 94 w 1136"/>
              <a:gd name="T45" fmla="*/ 396 h 2303"/>
              <a:gd name="T46" fmla="*/ 109 w 1136"/>
              <a:gd name="T47" fmla="*/ 373 h 2303"/>
              <a:gd name="T48" fmla="*/ 125 w 1136"/>
              <a:gd name="T49" fmla="*/ 358 h 2303"/>
              <a:gd name="T50" fmla="*/ 140 w 1136"/>
              <a:gd name="T51" fmla="*/ 334 h 2303"/>
              <a:gd name="T52" fmla="*/ 148 w 1136"/>
              <a:gd name="T53" fmla="*/ 311 h 2303"/>
              <a:gd name="T54" fmla="*/ 171 w 1136"/>
              <a:gd name="T55" fmla="*/ 288 h 2303"/>
              <a:gd name="T56" fmla="*/ 195 w 1136"/>
              <a:gd name="T57" fmla="*/ 280 h 2303"/>
              <a:gd name="T58" fmla="*/ 210 w 1136"/>
              <a:gd name="T59" fmla="*/ 257 h 2303"/>
              <a:gd name="T60" fmla="*/ 202 w 1136"/>
              <a:gd name="T61" fmla="*/ 109 h 2303"/>
              <a:gd name="T62" fmla="*/ 218 w 1136"/>
              <a:gd name="T63" fmla="*/ 117 h 2303"/>
              <a:gd name="T64" fmla="*/ 187 w 1136"/>
              <a:gd name="T65" fmla="*/ 78 h 2303"/>
              <a:gd name="T66" fmla="*/ 171 w 1136"/>
              <a:gd name="T67" fmla="*/ 109 h 2303"/>
              <a:gd name="T68" fmla="*/ 195 w 1136"/>
              <a:gd name="T69" fmla="*/ 93 h 2303"/>
              <a:gd name="T70" fmla="*/ 140 w 1136"/>
              <a:gd name="T71" fmla="*/ 39 h 2303"/>
              <a:gd name="T72" fmla="*/ 109 w 1136"/>
              <a:gd name="T73" fmla="*/ 39 h 2303"/>
              <a:gd name="T74" fmla="*/ 125 w 1136"/>
              <a:gd name="T75" fmla="*/ 78 h 2303"/>
              <a:gd name="T76" fmla="*/ 117 w 1136"/>
              <a:gd name="T77" fmla="*/ 109 h 2303"/>
              <a:gd name="T78" fmla="*/ 125 w 1136"/>
              <a:gd name="T79" fmla="*/ 124 h 2303"/>
              <a:gd name="T80" fmla="*/ 140 w 1136"/>
              <a:gd name="T81" fmla="*/ 117 h 2303"/>
              <a:gd name="T82" fmla="*/ 163 w 1136"/>
              <a:gd name="T83" fmla="*/ 70 h 2303"/>
              <a:gd name="T84" fmla="*/ 140 w 1136"/>
              <a:gd name="T85" fmla="*/ 39 h 2303"/>
              <a:gd name="T86" fmla="*/ 156 w 1136"/>
              <a:gd name="T87" fmla="*/ 23 h 2303"/>
              <a:gd name="T88" fmla="*/ 171 w 1136"/>
              <a:gd name="T89" fmla="*/ 39 h 2303"/>
              <a:gd name="T90" fmla="*/ 195 w 1136"/>
              <a:gd name="T91" fmla="*/ 23 h 2303"/>
              <a:gd name="T92" fmla="*/ 187 w 1136"/>
              <a:gd name="T93" fmla="*/ 0 h 23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136" h="2303">
                <a:moveTo>
                  <a:pt x="1032" y="1168"/>
                </a:moveTo>
                <a:lnTo>
                  <a:pt x="1066" y="1134"/>
                </a:lnTo>
                <a:lnTo>
                  <a:pt x="1102" y="1101"/>
                </a:lnTo>
                <a:lnTo>
                  <a:pt x="1102" y="1065"/>
                </a:lnTo>
                <a:lnTo>
                  <a:pt x="1135" y="1065"/>
                </a:lnTo>
                <a:lnTo>
                  <a:pt x="1135" y="1031"/>
                </a:lnTo>
                <a:lnTo>
                  <a:pt x="1102" y="1031"/>
                </a:lnTo>
                <a:lnTo>
                  <a:pt x="1066" y="1031"/>
                </a:lnTo>
                <a:lnTo>
                  <a:pt x="1032" y="997"/>
                </a:lnTo>
                <a:lnTo>
                  <a:pt x="998" y="1031"/>
                </a:lnTo>
                <a:lnTo>
                  <a:pt x="963" y="1031"/>
                </a:lnTo>
                <a:lnTo>
                  <a:pt x="929" y="1031"/>
                </a:lnTo>
                <a:lnTo>
                  <a:pt x="895" y="997"/>
                </a:lnTo>
                <a:lnTo>
                  <a:pt x="860" y="1031"/>
                </a:lnTo>
                <a:lnTo>
                  <a:pt x="825" y="1031"/>
                </a:lnTo>
                <a:lnTo>
                  <a:pt x="791" y="1101"/>
                </a:lnTo>
                <a:lnTo>
                  <a:pt x="758" y="1134"/>
                </a:lnTo>
                <a:lnTo>
                  <a:pt x="722" y="1134"/>
                </a:lnTo>
                <a:lnTo>
                  <a:pt x="722" y="1168"/>
                </a:lnTo>
                <a:lnTo>
                  <a:pt x="688" y="1203"/>
                </a:lnTo>
                <a:lnTo>
                  <a:pt x="618" y="1272"/>
                </a:lnTo>
                <a:lnTo>
                  <a:pt x="585" y="1305"/>
                </a:lnTo>
                <a:lnTo>
                  <a:pt x="481" y="1409"/>
                </a:lnTo>
                <a:lnTo>
                  <a:pt x="447" y="1444"/>
                </a:lnTo>
                <a:lnTo>
                  <a:pt x="414" y="1477"/>
                </a:lnTo>
                <a:lnTo>
                  <a:pt x="378" y="1512"/>
                </a:lnTo>
                <a:lnTo>
                  <a:pt x="378" y="1547"/>
                </a:lnTo>
                <a:lnTo>
                  <a:pt x="378" y="1581"/>
                </a:lnTo>
                <a:lnTo>
                  <a:pt x="344" y="1581"/>
                </a:lnTo>
                <a:lnTo>
                  <a:pt x="310" y="1581"/>
                </a:lnTo>
                <a:lnTo>
                  <a:pt x="274" y="1615"/>
                </a:lnTo>
                <a:lnTo>
                  <a:pt x="241" y="1649"/>
                </a:lnTo>
                <a:lnTo>
                  <a:pt x="241" y="1684"/>
                </a:lnTo>
                <a:lnTo>
                  <a:pt x="207" y="1718"/>
                </a:lnTo>
                <a:lnTo>
                  <a:pt x="172" y="1718"/>
                </a:lnTo>
                <a:lnTo>
                  <a:pt x="137" y="1718"/>
                </a:lnTo>
                <a:lnTo>
                  <a:pt x="103" y="1752"/>
                </a:lnTo>
                <a:lnTo>
                  <a:pt x="69" y="1788"/>
                </a:lnTo>
                <a:lnTo>
                  <a:pt x="69" y="1855"/>
                </a:lnTo>
                <a:lnTo>
                  <a:pt x="69" y="1890"/>
                </a:lnTo>
                <a:lnTo>
                  <a:pt x="34" y="1890"/>
                </a:lnTo>
                <a:lnTo>
                  <a:pt x="34" y="1925"/>
                </a:lnTo>
                <a:lnTo>
                  <a:pt x="34" y="1959"/>
                </a:lnTo>
                <a:lnTo>
                  <a:pt x="34" y="2027"/>
                </a:lnTo>
                <a:lnTo>
                  <a:pt x="34" y="2062"/>
                </a:lnTo>
                <a:lnTo>
                  <a:pt x="69" y="2062"/>
                </a:lnTo>
                <a:lnTo>
                  <a:pt x="34" y="2096"/>
                </a:lnTo>
                <a:lnTo>
                  <a:pt x="34" y="2131"/>
                </a:lnTo>
                <a:lnTo>
                  <a:pt x="34" y="2164"/>
                </a:lnTo>
                <a:lnTo>
                  <a:pt x="34" y="2199"/>
                </a:lnTo>
                <a:lnTo>
                  <a:pt x="0" y="2234"/>
                </a:lnTo>
                <a:lnTo>
                  <a:pt x="34" y="2234"/>
                </a:lnTo>
                <a:lnTo>
                  <a:pt x="34" y="2268"/>
                </a:lnTo>
                <a:lnTo>
                  <a:pt x="69" y="2268"/>
                </a:lnTo>
                <a:lnTo>
                  <a:pt x="137" y="2302"/>
                </a:lnTo>
                <a:lnTo>
                  <a:pt x="172" y="2268"/>
                </a:lnTo>
                <a:lnTo>
                  <a:pt x="241" y="2268"/>
                </a:lnTo>
                <a:lnTo>
                  <a:pt x="274" y="2234"/>
                </a:lnTo>
                <a:lnTo>
                  <a:pt x="310" y="2234"/>
                </a:lnTo>
                <a:lnTo>
                  <a:pt x="344" y="2199"/>
                </a:lnTo>
                <a:lnTo>
                  <a:pt x="378" y="2164"/>
                </a:lnTo>
                <a:lnTo>
                  <a:pt x="378" y="2096"/>
                </a:lnTo>
                <a:lnTo>
                  <a:pt x="378" y="2062"/>
                </a:lnTo>
                <a:lnTo>
                  <a:pt x="414" y="1992"/>
                </a:lnTo>
                <a:lnTo>
                  <a:pt x="414" y="1925"/>
                </a:lnTo>
                <a:lnTo>
                  <a:pt x="414" y="1890"/>
                </a:lnTo>
                <a:lnTo>
                  <a:pt x="414" y="1855"/>
                </a:lnTo>
                <a:lnTo>
                  <a:pt x="414" y="1788"/>
                </a:lnTo>
                <a:lnTo>
                  <a:pt x="414" y="1752"/>
                </a:lnTo>
                <a:lnTo>
                  <a:pt x="414" y="1718"/>
                </a:lnTo>
                <a:lnTo>
                  <a:pt x="447" y="1684"/>
                </a:lnTo>
                <a:lnTo>
                  <a:pt x="481" y="1649"/>
                </a:lnTo>
                <a:lnTo>
                  <a:pt x="516" y="1615"/>
                </a:lnTo>
                <a:lnTo>
                  <a:pt x="516" y="1581"/>
                </a:lnTo>
                <a:lnTo>
                  <a:pt x="551" y="1581"/>
                </a:lnTo>
                <a:lnTo>
                  <a:pt x="551" y="1547"/>
                </a:lnTo>
                <a:lnTo>
                  <a:pt x="585" y="1477"/>
                </a:lnTo>
                <a:lnTo>
                  <a:pt x="618" y="1477"/>
                </a:lnTo>
                <a:lnTo>
                  <a:pt x="618" y="1444"/>
                </a:lnTo>
                <a:lnTo>
                  <a:pt x="654" y="1409"/>
                </a:lnTo>
                <a:lnTo>
                  <a:pt x="654" y="1375"/>
                </a:lnTo>
                <a:lnTo>
                  <a:pt x="688" y="1340"/>
                </a:lnTo>
                <a:lnTo>
                  <a:pt x="722" y="1305"/>
                </a:lnTo>
                <a:lnTo>
                  <a:pt x="758" y="1272"/>
                </a:lnTo>
                <a:lnTo>
                  <a:pt x="791" y="1272"/>
                </a:lnTo>
                <a:lnTo>
                  <a:pt x="825" y="1238"/>
                </a:lnTo>
                <a:lnTo>
                  <a:pt x="860" y="1238"/>
                </a:lnTo>
                <a:lnTo>
                  <a:pt x="895" y="1238"/>
                </a:lnTo>
                <a:lnTo>
                  <a:pt x="929" y="1203"/>
                </a:lnTo>
                <a:lnTo>
                  <a:pt x="929" y="1134"/>
                </a:lnTo>
                <a:lnTo>
                  <a:pt x="1032" y="1168"/>
                </a:lnTo>
                <a:close/>
                <a:moveTo>
                  <a:pt x="929" y="481"/>
                </a:moveTo>
                <a:lnTo>
                  <a:pt x="895" y="481"/>
                </a:lnTo>
                <a:lnTo>
                  <a:pt x="895" y="516"/>
                </a:lnTo>
                <a:lnTo>
                  <a:pt x="929" y="550"/>
                </a:lnTo>
                <a:lnTo>
                  <a:pt x="963" y="516"/>
                </a:lnTo>
                <a:lnTo>
                  <a:pt x="929" y="481"/>
                </a:lnTo>
                <a:close/>
                <a:moveTo>
                  <a:pt x="860" y="344"/>
                </a:moveTo>
                <a:lnTo>
                  <a:pt x="825" y="344"/>
                </a:lnTo>
                <a:lnTo>
                  <a:pt x="791" y="344"/>
                </a:lnTo>
                <a:lnTo>
                  <a:pt x="758" y="378"/>
                </a:lnTo>
                <a:lnTo>
                  <a:pt x="758" y="481"/>
                </a:lnTo>
                <a:lnTo>
                  <a:pt x="791" y="447"/>
                </a:lnTo>
                <a:lnTo>
                  <a:pt x="825" y="447"/>
                </a:lnTo>
                <a:lnTo>
                  <a:pt x="860" y="413"/>
                </a:lnTo>
                <a:lnTo>
                  <a:pt x="860" y="378"/>
                </a:lnTo>
                <a:lnTo>
                  <a:pt x="860" y="344"/>
                </a:lnTo>
                <a:close/>
                <a:moveTo>
                  <a:pt x="618" y="172"/>
                </a:moveTo>
                <a:lnTo>
                  <a:pt x="551" y="207"/>
                </a:lnTo>
                <a:lnTo>
                  <a:pt x="516" y="172"/>
                </a:lnTo>
                <a:lnTo>
                  <a:pt x="481" y="172"/>
                </a:lnTo>
                <a:lnTo>
                  <a:pt x="481" y="310"/>
                </a:lnTo>
                <a:lnTo>
                  <a:pt x="516" y="310"/>
                </a:lnTo>
                <a:lnTo>
                  <a:pt x="551" y="344"/>
                </a:lnTo>
                <a:lnTo>
                  <a:pt x="551" y="378"/>
                </a:lnTo>
                <a:lnTo>
                  <a:pt x="516" y="413"/>
                </a:lnTo>
                <a:lnTo>
                  <a:pt x="516" y="481"/>
                </a:lnTo>
                <a:lnTo>
                  <a:pt x="516" y="516"/>
                </a:lnTo>
                <a:lnTo>
                  <a:pt x="551" y="516"/>
                </a:lnTo>
                <a:lnTo>
                  <a:pt x="551" y="550"/>
                </a:lnTo>
                <a:lnTo>
                  <a:pt x="585" y="585"/>
                </a:lnTo>
                <a:lnTo>
                  <a:pt x="618" y="550"/>
                </a:lnTo>
                <a:lnTo>
                  <a:pt x="618" y="516"/>
                </a:lnTo>
                <a:lnTo>
                  <a:pt x="654" y="447"/>
                </a:lnTo>
                <a:lnTo>
                  <a:pt x="688" y="378"/>
                </a:lnTo>
                <a:lnTo>
                  <a:pt x="722" y="310"/>
                </a:lnTo>
                <a:lnTo>
                  <a:pt x="688" y="274"/>
                </a:lnTo>
                <a:lnTo>
                  <a:pt x="654" y="241"/>
                </a:lnTo>
                <a:lnTo>
                  <a:pt x="618" y="172"/>
                </a:lnTo>
                <a:close/>
                <a:moveTo>
                  <a:pt x="722" y="0"/>
                </a:moveTo>
                <a:lnTo>
                  <a:pt x="722" y="70"/>
                </a:lnTo>
                <a:lnTo>
                  <a:pt x="688" y="103"/>
                </a:lnTo>
                <a:lnTo>
                  <a:pt x="688" y="137"/>
                </a:lnTo>
                <a:lnTo>
                  <a:pt x="722" y="137"/>
                </a:lnTo>
                <a:lnTo>
                  <a:pt x="758" y="172"/>
                </a:lnTo>
                <a:lnTo>
                  <a:pt x="791" y="172"/>
                </a:lnTo>
                <a:lnTo>
                  <a:pt x="825" y="137"/>
                </a:lnTo>
                <a:lnTo>
                  <a:pt x="860" y="103"/>
                </a:lnTo>
                <a:lnTo>
                  <a:pt x="860" y="70"/>
                </a:lnTo>
                <a:lnTo>
                  <a:pt x="860" y="0"/>
                </a:lnTo>
                <a:lnTo>
                  <a:pt x="825" y="0"/>
                </a:lnTo>
                <a:lnTo>
                  <a:pt x="791" y="0"/>
                </a:lnTo>
                <a:lnTo>
                  <a:pt x="722" y="0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17" name="Forme libre 54"/>
          <p:cNvSpPr>
            <a:spLocks/>
          </p:cNvSpPr>
          <p:nvPr/>
        </p:nvSpPr>
        <p:spPr bwMode="auto">
          <a:xfrm>
            <a:off x="4436781" y="2210097"/>
            <a:ext cx="590229" cy="387956"/>
          </a:xfrm>
          <a:custGeom>
            <a:avLst/>
            <a:gdLst>
              <a:gd name="T0" fmla="*/ 134717 w 637421"/>
              <a:gd name="T1" fmla="*/ 434461 h 459545"/>
              <a:gd name="T2" fmla="*/ 61045 w 637421"/>
              <a:gd name="T3" fmla="*/ 451796 h 459545"/>
              <a:gd name="T4" fmla="*/ 22042 w 637421"/>
              <a:gd name="T5" fmla="*/ 451796 h 459545"/>
              <a:gd name="T6" fmla="*/ 374 w 637421"/>
              <a:gd name="T7" fmla="*/ 356456 h 459545"/>
              <a:gd name="T8" fmla="*/ 39377 w 637421"/>
              <a:gd name="T9" fmla="*/ 269783 h 459545"/>
              <a:gd name="T10" fmla="*/ 126050 w 637421"/>
              <a:gd name="T11" fmla="*/ 213445 h 459545"/>
              <a:gd name="T12" fmla="*/ 199722 w 637421"/>
              <a:gd name="T13" fmla="*/ 144107 h 459545"/>
              <a:gd name="T14" fmla="*/ 295062 w 637421"/>
              <a:gd name="T15" fmla="*/ 44433 h 459545"/>
              <a:gd name="T16" fmla="*/ 321064 w 637421"/>
              <a:gd name="T17" fmla="*/ 5430 h 459545"/>
              <a:gd name="T18" fmla="*/ 386069 w 637421"/>
              <a:gd name="T19" fmla="*/ 5430 h 459545"/>
              <a:gd name="T20" fmla="*/ 472742 w 637421"/>
              <a:gd name="T21" fmla="*/ 53100 h 459545"/>
              <a:gd name="T22" fmla="*/ 563749 w 637421"/>
              <a:gd name="T23" fmla="*/ 70435 h 459545"/>
              <a:gd name="T24" fmla="*/ 520412 w 637421"/>
              <a:gd name="T25" fmla="*/ 109438 h 459545"/>
              <a:gd name="T26" fmla="*/ 477076 w 637421"/>
              <a:gd name="T27" fmla="*/ 109438 h 459545"/>
              <a:gd name="T28" fmla="*/ 524746 w 637421"/>
              <a:gd name="T29" fmla="*/ 152774 h 459545"/>
              <a:gd name="T30" fmla="*/ 546414 w 637421"/>
              <a:gd name="T31" fmla="*/ 187443 h 459545"/>
              <a:gd name="T32" fmla="*/ 589750 w 637421"/>
              <a:gd name="T33" fmla="*/ 191777 h 459545"/>
              <a:gd name="T34" fmla="*/ 598418 w 637421"/>
              <a:gd name="T35" fmla="*/ 122439 h 459545"/>
              <a:gd name="T36" fmla="*/ 607085 w 637421"/>
              <a:gd name="T37" fmla="*/ 53100 h 459545"/>
              <a:gd name="T38" fmla="*/ 615752 w 637421"/>
              <a:gd name="T39" fmla="*/ 53100 h 459545"/>
              <a:gd name="T40" fmla="*/ 637421 w 637421"/>
              <a:gd name="T41" fmla="*/ 31432 h 4595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37421" h="459545">
                <a:moveTo>
                  <a:pt x="134717" y="434461"/>
                </a:moveTo>
                <a:cubicBezTo>
                  <a:pt x="107270" y="441684"/>
                  <a:pt x="79824" y="448907"/>
                  <a:pt x="61045" y="451796"/>
                </a:cubicBezTo>
                <a:cubicBezTo>
                  <a:pt x="42266" y="454685"/>
                  <a:pt x="32154" y="467686"/>
                  <a:pt x="22042" y="451796"/>
                </a:cubicBezTo>
                <a:cubicBezTo>
                  <a:pt x="11930" y="435906"/>
                  <a:pt x="-2515" y="386791"/>
                  <a:pt x="374" y="356456"/>
                </a:cubicBezTo>
                <a:cubicBezTo>
                  <a:pt x="3263" y="326120"/>
                  <a:pt x="18431" y="293618"/>
                  <a:pt x="39377" y="269783"/>
                </a:cubicBezTo>
                <a:cubicBezTo>
                  <a:pt x="60323" y="245948"/>
                  <a:pt x="99326" y="234391"/>
                  <a:pt x="126050" y="213445"/>
                </a:cubicBezTo>
                <a:cubicBezTo>
                  <a:pt x="152774" y="192499"/>
                  <a:pt x="171553" y="172276"/>
                  <a:pt x="199722" y="144107"/>
                </a:cubicBezTo>
                <a:cubicBezTo>
                  <a:pt x="227891" y="115938"/>
                  <a:pt x="274838" y="67546"/>
                  <a:pt x="295062" y="44433"/>
                </a:cubicBezTo>
                <a:cubicBezTo>
                  <a:pt x="315286" y="21320"/>
                  <a:pt x="305896" y="11931"/>
                  <a:pt x="321064" y="5430"/>
                </a:cubicBezTo>
                <a:cubicBezTo>
                  <a:pt x="336232" y="-1071"/>
                  <a:pt x="360789" y="-2515"/>
                  <a:pt x="386069" y="5430"/>
                </a:cubicBezTo>
                <a:cubicBezTo>
                  <a:pt x="411349" y="13375"/>
                  <a:pt x="443129" y="42266"/>
                  <a:pt x="472742" y="53100"/>
                </a:cubicBezTo>
                <a:cubicBezTo>
                  <a:pt x="502355" y="63934"/>
                  <a:pt x="555804" y="61045"/>
                  <a:pt x="563749" y="70435"/>
                </a:cubicBezTo>
                <a:cubicBezTo>
                  <a:pt x="571694" y="79825"/>
                  <a:pt x="534858" y="102937"/>
                  <a:pt x="520412" y="109438"/>
                </a:cubicBezTo>
                <a:cubicBezTo>
                  <a:pt x="505966" y="115939"/>
                  <a:pt x="476354" y="102215"/>
                  <a:pt x="477076" y="109438"/>
                </a:cubicBezTo>
                <a:cubicBezTo>
                  <a:pt x="477798" y="116661"/>
                  <a:pt x="513190" y="139773"/>
                  <a:pt x="524746" y="152774"/>
                </a:cubicBezTo>
                <a:cubicBezTo>
                  <a:pt x="536302" y="165775"/>
                  <a:pt x="535580" y="180943"/>
                  <a:pt x="546414" y="187443"/>
                </a:cubicBezTo>
                <a:cubicBezTo>
                  <a:pt x="557248" y="193943"/>
                  <a:pt x="581083" y="202611"/>
                  <a:pt x="589750" y="191777"/>
                </a:cubicBezTo>
                <a:cubicBezTo>
                  <a:pt x="598417" y="180943"/>
                  <a:pt x="598418" y="122439"/>
                  <a:pt x="598418" y="122439"/>
                </a:cubicBezTo>
                <a:cubicBezTo>
                  <a:pt x="601307" y="99326"/>
                  <a:pt x="604196" y="64657"/>
                  <a:pt x="607085" y="53100"/>
                </a:cubicBezTo>
                <a:cubicBezTo>
                  <a:pt x="609974" y="41543"/>
                  <a:pt x="610696" y="56711"/>
                  <a:pt x="615752" y="53100"/>
                </a:cubicBezTo>
                <a:cubicBezTo>
                  <a:pt x="620808" y="49489"/>
                  <a:pt x="629114" y="40460"/>
                  <a:pt x="637421" y="31432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1" name="Forme libre 31"/>
          <p:cNvSpPr>
            <a:spLocks/>
          </p:cNvSpPr>
          <p:nvPr/>
        </p:nvSpPr>
        <p:spPr bwMode="auto">
          <a:xfrm>
            <a:off x="4266648" y="2398366"/>
            <a:ext cx="210700" cy="337952"/>
          </a:xfrm>
          <a:custGeom>
            <a:avLst/>
            <a:gdLst>
              <a:gd name="T0" fmla="*/ 223333 w 227546"/>
              <a:gd name="T1" fmla="*/ 139057 h 400314"/>
              <a:gd name="T2" fmla="*/ 219119 w 227546"/>
              <a:gd name="T3" fmla="*/ 0 h 400314"/>
              <a:gd name="T4" fmla="*/ 96918 w 227546"/>
              <a:gd name="T5" fmla="*/ 54780 h 400314"/>
              <a:gd name="T6" fmla="*/ 0 w 227546"/>
              <a:gd name="T7" fmla="*/ 164339 h 400314"/>
              <a:gd name="T8" fmla="*/ 21069 w 227546"/>
              <a:gd name="T9" fmla="*/ 282327 h 400314"/>
              <a:gd name="T10" fmla="*/ 75849 w 227546"/>
              <a:gd name="T11" fmla="*/ 400314 h 400314"/>
              <a:gd name="T12" fmla="*/ 227546 w 227546"/>
              <a:gd name="T13" fmla="*/ 294968 h 400314"/>
              <a:gd name="T14" fmla="*/ 223333 w 227546"/>
              <a:gd name="T15" fmla="*/ 139057 h 4003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7546" h="400314">
                <a:moveTo>
                  <a:pt x="223333" y="139057"/>
                </a:moveTo>
                <a:lnTo>
                  <a:pt x="219119" y="0"/>
                </a:lnTo>
                <a:lnTo>
                  <a:pt x="96918" y="54780"/>
                </a:lnTo>
                <a:lnTo>
                  <a:pt x="0" y="164339"/>
                </a:lnTo>
                <a:lnTo>
                  <a:pt x="21069" y="282327"/>
                </a:lnTo>
                <a:lnTo>
                  <a:pt x="75849" y="400314"/>
                </a:lnTo>
                <a:lnTo>
                  <a:pt x="227546" y="294968"/>
                </a:lnTo>
                <a:lnTo>
                  <a:pt x="223333" y="139057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033" name="Freeform 52"/>
          <p:cNvSpPr>
            <a:spLocks noChangeArrowheads="1"/>
          </p:cNvSpPr>
          <p:nvPr/>
        </p:nvSpPr>
        <p:spPr bwMode="auto">
          <a:xfrm>
            <a:off x="1896736" y="3068754"/>
            <a:ext cx="1042208" cy="1273185"/>
          </a:xfrm>
          <a:custGeom>
            <a:avLst/>
            <a:gdLst>
              <a:gd name="T0" fmla="*/ 460 w 3133"/>
              <a:gd name="T1" fmla="*/ 288 h 4192"/>
              <a:gd name="T2" fmla="*/ 506 w 3133"/>
              <a:gd name="T3" fmla="*/ 272 h 4192"/>
              <a:gd name="T4" fmla="*/ 499 w 3133"/>
              <a:gd name="T5" fmla="*/ 366 h 4192"/>
              <a:gd name="T6" fmla="*/ 491 w 3133"/>
              <a:gd name="T7" fmla="*/ 389 h 4192"/>
              <a:gd name="T8" fmla="*/ 491 w 3133"/>
              <a:gd name="T9" fmla="*/ 428 h 4192"/>
              <a:gd name="T10" fmla="*/ 530 w 3133"/>
              <a:gd name="T11" fmla="*/ 459 h 4192"/>
              <a:gd name="T12" fmla="*/ 569 w 3133"/>
              <a:gd name="T13" fmla="*/ 514 h 4192"/>
              <a:gd name="T14" fmla="*/ 623 w 3133"/>
              <a:gd name="T15" fmla="*/ 568 h 4192"/>
              <a:gd name="T16" fmla="*/ 670 w 3133"/>
              <a:gd name="T17" fmla="*/ 654 h 4192"/>
              <a:gd name="T18" fmla="*/ 709 w 3133"/>
              <a:gd name="T19" fmla="*/ 740 h 4192"/>
              <a:gd name="T20" fmla="*/ 639 w 3133"/>
              <a:gd name="T21" fmla="*/ 802 h 4192"/>
              <a:gd name="T22" fmla="*/ 569 w 3133"/>
              <a:gd name="T23" fmla="*/ 841 h 4192"/>
              <a:gd name="T24" fmla="*/ 499 w 3133"/>
              <a:gd name="T25" fmla="*/ 926 h 4192"/>
              <a:gd name="T26" fmla="*/ 397 w 3133"/>
              <a:gd name="T27" fmla="*/ 911 h 4192"/>
              <a:gd name="T28" fmla="*/ 288 w 3133"/>
              <a:gd name="T29" fmla="*/ 887 h 4192"/>
              <a:gd name="T30" fmla="*/ 148 w 3133"/>
              <a:gd name="T31" fmla="*/ 950 h 4192"/>
              <a:gd name="T32" fmla="*/ 117 w 3133"/>
              <a:gd name="T33" fmla="*/ 903 h 4192"/>
              <a:gd name="T34" fmla="*/ 101 w 3133"/>
              <a:gd name="T35" fmla="*/ 848 h 4192"/>
              <a:gd name="T36" fmla="*/ 117 w 3133"/>
              <a:gd name="T37" fmla="*/ 825 h 4192"/>
              <a:gd name="T38" fmla="*/ 203 w 3133"/>
              <a:gd name="T39" fmla="*/ 809 h 4192"/>
              <a:gd name="T40" fmla="*/ 218 w 3133"/>
              <a:gd name="T41" fmla="*/ 763 h 4192"/>
              <a:gd name="T42" fmla="*/ 203 w 3133"/>
              <a:gd name="T43" fmla="*/ 732 h 4192"/>
              <a:gd name="T44" fmla="*/ 187 w 3133"/>
              <a:gd name="T45" fmla="*/ 708 h 4192"/>
              <a:gd name="T46" fmla="*/ 164 w 3133"/>
              <a:gd name="T47" fmla="*/ 677 h 4192"/>
              <a:gd name="T48" fmla="*/ 156 w 3133"/>
              <a:gd name="T49" fmla="*/ 615 h 4192"/>
              <a:gd name="T50" fmla="*/ 187 w 3133"/>
              <a:gd name="T51" fmla="*/ 576 h 4192"/>
              <a:gd name="T52" fmla="*/ 187 w 3133"/>
              <a:gd name="T53" fmla="*/ 537 h 4192"/>
              <a:gd name="T54" fmla="*/ 156 w 3133"/>
              <a:gd name="T55" fmla="*/ 514 h 4192"/>
              <a:gd name="T56" fmla="*/ 164 w 3133"/>
              <a:gd name="T57" fmla="*/ 467 h 4192"/>
              <a:gd name="T58" fmla="*/ 148 w 3133"/>
              <a:gd name="T59" fmla="*/ 428 h 4192"/>
              <a:gd name="T60" fmla="*/ 117 w 3133"/>
              <a:gd name="T61" fmla="*/ 350 h 4192"/>
              <a:gd name="T62" fmla="*/ 140 w 3133"/>
              <a:gd name="T63" fmla="*/ 319 h 4192"/>
              <a:gd name="T64" fmla="*/ 125 w 3133"/>
              <a:gd name="T65" fmla="*/ 296 h 4192"/>
              <a:gd name="T66" fmla="*/ 86 w 3133"/>
              <a:gd name="T67" fmla="*/ 288 h 4192"/>
              <a:gd name="T68" fmla="*/ 47 w 3133"/>
              <a:gd name="T69" fmla="*/ 280 h 4192"/>
              <a:gd name="T70" fmla="*/ 31 w 3133"/>
              <a:gd name="T71" fmla="*/ 241 h 4192"/>
              <a:gd name="T72" fmla="*/ 16 w 3133"/>
              <a:gd name="T73" fmla="*/ 210 h 4192"/>
              <a:gd name="T74" fmla="*/ 31 w 3133"/>
              <a:gd name="T75" fmla="*/ 171 h 4192"/>
              <a:gd name="T76" fmla="*/ 0 w 3133"/>
              <a:gd name="T77" fmla="*/ 148 h 4192"/>
              <a:gd name="T78" fmla="*/ 39 w 3133"/>
              <a:gd name="T79" fmla="*/ 101 h 4192"/>
              <a:gd name="T80" fmla="*/ 70 w 3133"/>
              <a:gd name="T81" fmla="*/ 93 h 4192"/>
              <a:gd name="T82" fmla="*/ 117 w 3133"/>
              <a:gd name="T83" fmla="*/ 117 h 4192"/>
              <a:gd name="T84" fmla="*/ 156 w 3133"/>
              <a:gd name="T85" fmla="*/ 101 h 4192"/>
              <a:gd name="T86" fmla="*/ 172 w 3133"/>
              <a:gd name="T87" fmla="*/ 70 h 4192"/>
              <a:gd name="T88" fmla="*/ 179 w 3133"/>
              <a:gd name="T89" fmla="*/ 31 h 4192"/>
              <a:gd name="T90" fmla="*/ 210 w 3133"/>
              <a:gd name="T91" fmla="*/ 0 h 4192"/>
              <a:gd name="T92" fmla="*/ 249 w 3133"/>
              <a:gd name="T93" fmla="*/ 23 h 4192"/>
              <a:gd name="T94" fmla="*/ 304 w 3133"/>
              <a:gd name="T95" fmla="*/ 78 h 4192"/>
              <a:gd name="T96" fmla="*/ 327 w 3133"/>
              <a:gd name="T97" fmla="*/ 101 h 4192"/>
              <a:gd name="T98" fmla="*/ 366 w 3133"/>
              <a:gd name="T99" fmla="*/ 109 h 4192"/>
              <a:gd name="T100" fmla="*/ 382 w 3133"/>
              <a:gd name="T101" fmla="*/ 156 h 4192"/>
              <a:gd name="T102" fmla="*/ 358 w 3133"/>
              <a:gd name="T103" fmla="*/ 202 h 4192"/>
              <a:gd name="T104" fmla="*/ 389 w 3133"/>
              <a:gd name="T105" fmla="*/ 233 h 4192"/>
              <a:gd name="T106" fmla="*/ 428 w 3133"/>
              <a:gd name="T107" fmla="*/ 241 h 419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133" h="4192">
                <a:moveTo>
                  <a:pt x="1962" y="1167"/>
                </a:moveTo>
                <a:lnTo>
                  <a:pt x="1962" y="1237"/>
                </a:lnTo>
                <a:lnTo>
                  <a:pt x="1962" y="1304"/>
                </a:lnTo>
                <a:lnTo>
                  <a:pt x="1997" y="1304"/>
                </a:lnTo>
                <a:lnTo>
                  <a:pt x="2032" y="1304"/>
                </a:lnTo>
                <a:lnTo>
                  <a:pt x="2032" y="1270"/>
                </a:lnTo>
                <a:lnTo>
                  <a:pt x="2065" y="1270"/>
                </a:lnTo>
                <a:lnTo>
                  <a:pt x="2135" y="1270"/>
                </a:lnTo>
                <a:lnTo>
                  <a:pt x="2169" y="1237"/>
                </a:lnTo>
                <a:lnTo>
                  <a:pt x="2203" y="1237"/>
                </a:lnTo>
                <a:lnTo>
                  <a:pt x="2203" y="1202"/>
                </a:lnTo>
                <a:lnTo>
                  <a:pt x="2237" y="1202"/>
                </a:lnTo>
                <a:lnTo>
                  <a:pt x="2237" y="1270"/>
                </a:lnTo>
                <a:lnTo>
                  <a:pt x="2203" y="1442"/>
                </a:lnTo>
                <a:lnTo>
                  <a:pt x="2203" y="1477"/>
                </a:lnTo>
                <a:lnTo>
                  <a:pt x="2203" y="1511"/>
                </a:lnTo>
                <a:lnTo>
                  <a:pt x="2237" y="1546"/>
                </a:lnTo>
                <a:lnTo>
                  <a:pt x="2203" y="1614"/>
                </a:lnTo>
                <a:lnTo>
                  <a:pt x="2169" y="1614"/>
                </a:lnTo>
                <a:lnTo>
                  <a:pt x="2135" y="1648"/>
                </a:lnTo>
                <a:lnTo>
                  <a:pt x="2065" y="1648"/>
                </a:lnTo>
                <a:lnTo>
                  <a:pt x="2032" y="1683"/>
                </a:lnTo>
                <a:lnTo>
                  <a:pt x="2065" y="1683"/>
                </a:lnTo>
                <a:lnTo>
                  <a:pt x="2169" y="1717"/>
                </a:lnTo>
                <a:lnTo>
                  <a:pt x="2203" y="1717"/>
                </a:lnTo>
                <a:lnTo>
                  <a:pt x="2203" y="1752"/>
                </a:lnTo>
                <a:lnTo>
                  <a:pt x="2237" y="1820"/>
                </a:lnTo>
                <a:lnTo>
                  <a:pt x="2237" y="1854"/>
                </a:lnTo>
                <a:lnTo>
                  <a:pt x="2203" y="1890"/>
                </a:lnTo>
                <a:lnTo>
                  <a:pt x="2169" y="1890"/>
                </a:lnTo>
                <a:lnTo>
                  <a:pt x="2169" y="1924"/>
                </a:lnTo>
                <a:lnTo>
                  <a:pt x="2203" y="1957"/>
                </a:lnTo>
                <a:lnTo>
                  <a:pt x="2237" y="1957"/>
                </a:lnTo>
                <a:lnTo>
                  <a:pt x="2272" y="1957"/>
                </a:lnTo>
                <a:lnTo>
                  <a:pt x="2341" y="1991"/>
                </a:lnTo>
                <a:lnTo>
                  <a:pt x="2341" y="2027"/>
                </a:lnTo>
                <a:lnTo>
                  <a:pt x="2409" y="2061"/>
                </a:lnTo>
                <a:lnTo>
                  <a:pt x="2444" y="2095"/>
                </a:lnTo>
                <a:lnTo>
                  <a:pt x="2479" y="2129"/>
                </a:lnTo>
                <a:lnTo>
                  <a:pt x="2479" y="2164"/>
                </a:lnTo>
                <a:lnTo>
                  <a:pt x="2513" y="2198"/>
                </a:lnTo>
                <a:lnTo>
                  <a:pt x="2513" y="2267"/>
                </a:lnTo>
                <a:lnTo>
                  <a:pt x="2513" y="2301"/>
                </a:lnTo>
                <a:lnTo>
                  <a:pt x="2548" y="2370"/>
                </a:lnTo>
                <a:lnTo>
                  <a:pt x="2581" y="2370"/>
                </a:lnTo>
                <a:lnTo>
                  <a:pt x="2616" y="2404"/>
                </a:lnTo>
                <a:lnTo>
                  <a:pt x="2650" y="2473"/>
                </a:lnTo>
                <a:lnTo>
                  <a:pt x="2753" y="2507"/>
                </a:lnTo>
                <a:lnTo>
                  <a:pt x="2788" y="2541"/>
                </a:lnTo>
                <a:lnTo>
                  <a:pt x="2823" y="2611"/>
                </a:lnTo>
                <a:lnTo>
                  <a:pt x="2892" y="2678"/>
                </a:lnTo>
                <a:lnTo>
                  <a:pt x="2925" y="2748"/>
                </a:lnTo>
                <a:lnTo>
                  <a:pt x="2925" y="2782"/>
                </a:lnTo>
                <a:lnTo>
                  <a:pt x="2960" y="2885"/>
                </a:lnTo>
                <a:lnTo>
                  <a:pt x="3029" y="2988"/>
                </a:lnTo>
                <a:lnTo>
                  <a:pt x="3064" y="3022"/>
                </a:lnTo>
                <a:lnTo>
                  <a:pt x="3098" y="3091"/>
                </a:lnTo>
                <a:lnTo>
                  <a:pt x="3132" y="3126"/>
                </a:lnTo>
                <a:lnTo>
                  <a:pt x="3132" y="3160"/>
                </a:lnTo>
                <a:lnTo>
                  <a:pt x="3132" y="3264"/>
                </a:lnTo>
                <a:lnTo>
                  <a:pt x="3098" y="3331"/>
                </a:lnTo>
                <a:lnTo>
                  <a:pt x="3098" y="3365"/>
                </a:lnTo>
                <a:lnTo>
                  <a:pt x="3029" y="3401"/>
                </a:lnTo>
                <a:lnTo>
                  <a:pt x="2995" y="3435"/>
                </a:lnTo>
                <a:lnTo>
                  <a:pt x="2925" y="3504"/>
                </a:lnTo>
                <a:lnTo>
                  <a:pt x="2823" y="3538"/>
                </a:lnTo>
                <a:lnTo>
                  <a:pt x="2788" y="3572"/>
                </a:lnTo>
                <a:lnTo>
                  <a:pt x="2753" y="3607"/>
                </a:lnTo>
                <a:lnTo>
                  <a:pt x="2650" y="3607"/>
                </a:lnTo>
                <a:lnTo>
                  <a:pt x="2616" y="3607"/>
                </a:lnTo>
                <a:lnTo>
                  <a:pt x="2581" y="3642"/>
                </a:lnTo>
                <a:lnTo>
                  <a:pt x="2513" y="3709"/>
                </a:lnTo>
                <a:lnTo>
                  <a:pt x="2444" y="3881"/>
                </a:lnTo>
                <a:lnTo>
                  <a:pt x="2409" y="3951"/>
                </a:lnTo>
                <a:lnTo>
                  <a:pt x="2376" y="3985"/>
                </a:lnTo>
                <a:lnTo>
                  <a:pt x="2306" y="4018"/>
                </a:lnTo>
                <a:lnTo>
                  <a:pt x="2237" y="4088"/>
                </a:lnTo>
                <a:lnTo>
                  <a:pt x="2203" y="4088"/>
                </a:lnTo>
                <a:lnTo>
                  <a:pt x="2135" y="4122"/>
                </a:lnTo>
                <a:lnTo>
                  <a:pt x="2065" y="4088"/>
                </a:lnTo>
                <a:lnTo>
                  <a:pt x="1997" y="4088"/>
                </a:lnTo>
                <a:lnTo>
                  <a:pt x="1928" y="4088"/>
                </a:lnTo>
                <a:lnTo>
                  <a:pt x="1859" y="4053"/>
                </a:lnTo>
                <a:lnTo>
                  <a:pt x="1755" y="4018"/>
                </a:lnTo>
                <a:lnTo>
                  <a:pt x="1721" y="4018"/>
                </a:lnTo>
                <a:lnTo>
                  <a:pt x="1688" y="3985"/>
                </a:lnTo>
                <a:lnTo>
                  <a:pt x="1548" y="3951"/>
                </a:lnTo>
                <a:lnTo>
                  <a:pt x="1411" y="3951"/>
                </a:lnTo>
                <a:lnTo>
                  <a:pt x="1344" y="3916"/>
                </a:lnTo>
                <a:lnTo>
                  <a:pt x="1274" y="3916"/>
                </a:lnTo>
                <a:lnTo>
                  <a:pt x="1274" y="3951"/>
                </a:lnTo>
                <a:lnTo>
                  <a:pt x="1137" y="4088"/>
                </a:lnTo>
                <a:lnTo>
                  <a:pt x="1102" y="4156"/>
                </a:lnTo>
                <a:lnTo>
                  <a:pt x="964" y="4191"/>
                </a:lnTo>
                <a:lnTo>
                  <a:pt x="827" y="4191"/>
                </a:lnTo>
                <a:lnTo>
                  <a:pt x="655" y="4191"/>
                </a:lnTo>
                <a:lnTo>
                  <a:pt x="483" y="4191"/>
                </a:lnTo>
                <a:lnTo>
                  <a:pt x="448" y="4191"/>
                </a:lnTo>
                <a:lnTo>
                  <a:pt x="483" y="4156"/>
                </a:lnTo>
                <a:lnTo>
                  <a:pt x="483" y="4088"/>
                </a:lnTo>
                <a:lnTo>
                  <a:pt x="516" y="4053"/>
                </a:lnTo>
                <a:lnTo>
                  <a:pt x="516" y="3985"/>
                </a:lnTo>
                <a:lnTo>
                  <a:pt x="516" y="3951"/>
                </a:lnTo>
                <a:lnTo>
                  <a:pt x="516" y="3916"/>
                </a:lnTo>
                <a:lnTo>
                  <a:pt x="516" y="3881"/>
                </a:lnTo>
                <a:lnTo>
                  <a:pt x="483" y="3813"/>
                </a:lnTo>
                <a:lnTo>
                  <a:pt x="483" y="3779"/>
                </a:lnTo>
                <a:lnTo>
                  <a:pt x="448" y="3744"/>
                </a:lnTo>
                <a:lnTo>
                  <a:pt x="414" y="3709"/>
                </a:lnTo>
                <a:lnTo>
                  <a:pt x="414" y="3675"/>
                </a:lnTo>
                <a:lnTo>
                  <a:pt x="379" y="3675"/>
                </a:lnTo>
                <a:lnTo>
                  <a:pt x="414" y="3642"/>
                </a:lnTo>
                <a:lnTo>
                  <a:pt x="448" y="3642"/>
                </a:lnTo>
                <a:lnTo>
                  <a:pt x="516" y="3642"/>
                </a:lnTo>
                <a:lnTo>
                  <a:pt x="516" y="3607"/>
                </a:lnTo>
                <a:lnTo>
                  <a:pt x="551" y="3607"/>
                </a:lnTo>
                <a:lnTo>
                  <a:pt x="655" y="3607"/>
                </a:lnTo>
                <a:lnTo>
                  <a:pt x="793" y="3607"/>
                </a:lnTo>
                <a:lnTo>
                  <a:pt x="860" y="3607"/>
                </a:lnTo>
                <a:lnTo>
                  <a:pt x="896" y="3572"/>
                </a:lnTo>
                <a:lnTo>
                  <a:pt x="930" y="3538"/>
                </a:lnTo>
                <a:lnTo>
                  <a:pt x="930" y="3504"/>
                </a:lnTo>
                <a:lnTo>
                  <a:pt x="930" y="3469"/>
                </a:lnTo>
                <a:lnTo>
                  <a:pt x="930" y="3435"/>
                </a:lnTo>
                <a:lnTo>
                  <a:pt x="964" y="3401"/>
                </a:lnTo>
                <a:lnTo>
                  <a:pt x="964" y="3365"/>
                </a:lnTo>
                <a:lnTo>
                  <a:pt x="999" y="3365"/>
                </a:lnTo>
                <a:lnTo>
                  <a:pt x="964" y="3331"/>
                </a:lnTo>
                <a:lnTo>
                  <a:pt x="930" y="3298"/>
                </a:lnTo>
                <a:lnTo>
                  <a:pt x="930" y="3264"/>
                </a:lnTo>
                <a:lnTo>
                  <a:pt x="896" y="3264"/>
                </a:lnTo>
                <a:lnTo>
                  <a:pt x="896" y="3228"/>
                </a:lnTo>
                <a:lnTo>
                  <a:pt x="860" y="3228"/>
                </a:lnTo>
                <a:lnTo>
                  <a:pt x="860" y="3194"/>
                </a:lnTo>
                <a:lnTo>
                  <a:pt x="896" y="3160"/>
                </a:lnTo>
                <a:lnTo>
                  <a:pt x="860" y="3160"/>
                </a:lnTo>
                <a:lnTo>
                  <a:pt x="860" y="3126"/>
                </a:lnTo>
                <a:lnTo>
                  <a:pt x="827" y="3126"/>
                </a:lnTo>
                <a:lnTo>
                  <a:pt x="827" y="3091"/>
                </a:lnTo>
                <a:lnTo>
                  <a:pt x="793" y="3057"/>
                </a:lnTo>
                <a:lnTo>
                  <a:pt x="758" y="3057"/>
                </a:lnTo>
                <a:lnTo>
                  <a:pt x="758" y="3022"/>
                </a:lnTo>
                <a:lnTo>
                  <a:pt x="723" y="3022"/>
                </a:lnTo>
                <a:lnTo>
                  <a:pt x="723" y="2988"/>
                </a:lnTo>
                <a:lnTo>
                  <a:pt x="689" y="2954"/>
                </a:lnTo>
                <a:lnTo>
                  <a:pt x="655" y="2920"/>
                </a:lnTo>
                <a:lnTo>
                  <a:pt x="655" y="2885"/>
                </a:lnTo>
                <a:lnTo>
                  <a:pt x="655" y="2782"/>
                </a:lnTo>
                <a:lnTo>
                  <a:pt x="655" y="2714"/>
                </a:lnTo>
                <a:lnTo>
                  <a:pt x="689" y="2714"/>
                </a:lnTo>
                <a:lnTo>
                  <a:pt x="723" y="2678"/>
                </a:lnTo>
                <a:lnTo>
                  <a:pt x="758" y="2644"/>
                </a:lnTo>
                <a:lnTo>
                  <a:pt x="793" y="2644"/>
                </a:lnTo>
                <a:lnTo>
                  <a:pt x="793" y="2611"/>
                </a:lnTo>
                <a:lnTo>
                  <a:pt x="827" y="2577"/>
                </a:lnTo>
                <a:lnTo>
                  <a:pt x="827" y="2541"/>
                </a:lnTo>
                <a:lnTo>
                  <a:pt x="793" y="2541"/>
                </a:lnTo>
                <a:lnTo>
                  <a:pt x="793" y="2507"/>
                </a:lnTo>
                <a:lnTo>
                  <a:pt x="793" y="2473"/>
                </a:lnTo>
                <a:lnTo>
                  <a:pt x="827" y="2439"/>
                </a:lnTo>
                <a:lnTo>
                  <a:pt x="827" y="2404"/>
                </a:lnTo>
                <a:lnTo>
                  <a:pt x="827" y="2370"/>
                </a:lnTo>
                <a:lnTo>
                  <a:pt x="827" y="2335"/>
                </a:lnTo>
                <a:lnTo>
                  <a:pt x="793" y="2335"/>
                </a:lnTo>
                <a:lnTo>
                  <a:pt x="758" y="2301"/>
                </a:lnTo>
                <a:lnTo>
                  <a:pt x="723" y="2301"/>
                </a:lnTo>
                <a:lnTo>
                  <a:pt x="723" y="2267"/>
                </a:lnTo>
                <a:lnTo>
                  <a:pt x="689" y="2267"/>
                </a:lnTo>
                <a:lnTo>
                  <a:pt x="655" y="2233"/>
                </a:lnTo>
                <a:lnTo>
                  <a:pt x="689" y="2198"/>
                </a:lnTo>
                <a:lnTo>
                  <a:pt x="689" y="2164"/>
                </a:lnTo>
                <a:lnTo>
                  <a:pt x="723" y="2129"/>
                </a:lnTo>
                <a:lnTo>
                  <a:pt x="723" y="2095"/>
                </a:lnTo>
                <a:lnTo>
                  <a:pt x="723" y="2061"/>
                </a:lnTo>
                <a:lnTo>
                  <a:pt x="758" y="2027"/>
                </a:lnTo>
                <a:lnTo>
                  <a:pt x="758" y="1991"/>
                </a:lnTo>
                <a:lnTo>
                  <a:pt x="723" y="1991"/>
                </a:lnTo>
                <a:lnTo>
                  <a:pt x="723" y="1957"/>
                </a:lnTo>
                <a:lnTo>
                  <a:pt x="689" y="1924"/>
                </a:lnTo>
                <a:lnTo>
                  <a:pt x="655" y="1890"/>
                </a:lnTo>
                <a:lnTo>
                  <a:pt x="620" y="1854"/>
                </a:lnTo>
                <a:lnTo>
                  <a:pt x="620" y="1820"/>
                </a:lnTo>
                <a:lnTo>
                  <a:pt x="586" y="1786"/>
                </a:lnTo>
                <a:lnTo>
                  <a:pt x="551" y="1752"/>
                </a:lnTo>
                <a:lnTo>
                  <a:pt x="516" y="1580"/>
                </a:lnTo>
                <a:lnTo>
                  <a:pt x="516" y="1546"/>
                </a:lnTo>
                <a:lnTo>
                  <a:pt x="551" y="1546"/>
                </a:lnTo>
                <a:lnTo>
                  <a:pt x="551" y="1511"/>
                </a:lnTo>
                <a:lnTo>
                  <a:pt x="586" y="1511"/>
                </a:lnTo>
                <a:lnTo>
                  <a:pt x="586" y="1477"/>
                </a:lnTo>
                <a:lnTo>
                  <a:pt x="620" y="1442"/>
                </a:lnTo>
                <a:lnTo>
                  <a:pt x="620" y="1408"/>
                </a:lnTo>
                <a:lnTo>
                  <a:pt x="655" y="1408"/>
                </a:lnTo>
                <a:lnTo>
                  <a:pt x="620" y="1408"/>
                </a:lnTo>
                <a:lnTo>
                  <a:pt x="620" y="1374"/>
                </a:lnTo>
                <a:lnTo>
                  <a:pt x="586" y="1374"/>
                </a:lnTo>
                <a:lnTo>
                  <a:pt x="586" y="1340"/>
                </a:lnTo>
                <a:lnTo>
                  <a:pt x="551" y="1304"/>
                </a:lnTo>
                <a:lnTo>
                  <a:pt x="551" y="1270"/>
                </a:lnTo>
                <a:lnTo>
                  <a:pt x="516" y="1237"/>
                </a:lnTo>
                <a:lnTo>
                  <a:pt x="483" y="1237"/>
                </a:lnTo>
                <a:lnTo>
                  <a:pt x="448" y="1237"/>
                </a:lnTo>
                <a:lnTo>
                  <a:pt x="379" y="1237"/>
                </a:lnTo>
                <a:lnTo>
                  <a:pt x="379" y="1270"/>
                </a:lnTo>
                <a:lnTo>
                  <a:pt x="345" y="1270"/>
                </a:lnTo>
                <a:lnTo>
                  <a:pt x="311" y="1270"/>
                </a:lnTo>
                <a:lnTo>
                  <a:pt x="276" y="1270"/>
                </a:lnTo>
                <a:lnTo>
                  <a:pt x="242" y="1270"/>
                </a:lnTo>
                <a:lnTo>
                  <a:pt x="207" y="1270"/>
                </a:lnTo>
                <a:lnTo>
                  <a:pt x="207" y="1237"/>
                </a:lnTo>
                <a:lnTo>
                  <a:pt x="172" y="1202"/>
                </a:lnTo>
                <a:lnTo>
                  <a:pt x="172" y="1167"/>
                </a:lnTo>
                <a:lnTo>
                  <a:pt x="172" y="1133"/>
                </a:lnTo>
                <a:lnTo>
                  <a:pt x="172" y="1099"/>
                </a:lnTo>
                <a:lnTo>
                  <a:pt x="139" y="1099"/>
                </a:lnTo>
                <a:lnTo>
                  <a:pt x="139" y="1064"/>
                </a:lnTo>
                <a:lnTo>
                  <a:pt x="70" y="1064"/>
                </a:lnTo>
                <a:lnTo>
                  <a:pt x="35" y="1030"/>
                </a:lnTo>
                <a:lnTo>
                  <a:pt x="0" y="1030"/>
                </a:lnTo>
                <a:lnTo>
                  <a:pt x="35" y="996"/>
                </a:lnTo>
                <a:lnTo>
                  <a:pt x="35" y="961"/>
                </a:lnTo>
                <a:lnTo>
                  <a:pt x="70" y="926"/>
                </a:lnTo>
                <a:lnTo>
                  <a:pt x="104" y="893"/>
                </a:lnTo>
                <a:lnTo>
                  <a:pt x="139" y="859"/>
                </a:lnTo>
                <a:lnTo>
                  <a:pt x="172" y="859"/>
                </a:lnTo>
                <a:lnTo>
                  <a:pt x="172" y="824"/>
                </a:lnTo>
                <a:lnTo>
                  <a:pt x="207" y="789"/>
                </a:lnTo>
                <a:lnTo>
                  <a:pt x="139" y="755"/>
                </a:lnTo>
                <a:lnTo>
                  <a:pt x="104" y="755"/>
                </a:lnTo>
                <a:lnTo>
                  <a:pt x="70" y="755"/>
                </a:lnTo>
                <a:lnTo>
                  <a:pt x="70" y="721"/>
                </a:lnTo>
                <a:lnTo>
                  <a:pt x="35" y="721"/>
                </a:lnTo>
                <a:lnTo>
                  <a:pt x="0" y="687"/>
                </a:lnTo>
                <a:lnTo>
                  <a:pt x="0" y="652"/>
                </a:lnTo>
                <a:lnTo>
                  <a:pt x="0" y="550"/>
                </a:lnTo>
                <a:lnTo>
                  <a:pt x="35" y="515"/>
                </a:lnTo>
                <a:lnTo>
                  <a:pt x="70" y="480"/>
                </a:lnTo>
                <a:lnTo>
                  <a:pt x="70" y="446"/>
                </a:lnTo>
                <a:lnTo>
                  <a:pt x="139" y="446"/>
                </a:lnTo>
                <a:lnTo>
                  <a:pt x="172" y="446"/>
                </a:lnTo>
                <a:lnTo>
                  <a:pt x="207" y="446"/>
                </a:lnTo>
                <a:lnTo>
                  <a:pt x="207" y="412"/>
                </a:lnTo>
                <a:lnTo>
                  <a:pt x="242" y="412"/>
                </a:lnTo>
                <a:lnTo>
                  <a:pt x="276" y="377"/>
                </a:lnTo>
                <a:lnTo>
                  <a:pt x="276" y="412"/>
                </a:lnTo>
                <a:lnTo>
                  <a:pt x="311" y="412"/>
                </a:lnTo>
                <a:lnTo>
                  <a:pt x="345" y="446"/>
                </a:lnTo>
                <a:lnTo>
                  <a:pt x="379" y="446"/>
                </a:lnTo>
                <a:lnTo>
                  <a:pt x="414" y="480"/>
                </a:lnTo>
                <a:lnTo>
                  <a:pt x="448" y="515"/>
                </a:lnTo>
                <a:lnTo>
                  <a:pt x="483" y="515"/>
                </a:lnTo>
                <a:lnTo>
                  <a:pt x="516" y="515"/>
                </a:lnTo>
                <a:lnTo>
                  <a:pt x="551" y="515"/>
                </a:lnTo>
                <a:lnTo>
                  <a:pt x="586" y="480"/>
                </a:lnTo>
                <a:lnTo>
                  <a:pt x="620" y="480"/>
                </a:lnTo>
                <a:lnTo>
                  <a:pt x="620" y="446"/>
                </a:lnTo>
                <a:lnTo>
                  <a:pt x="655" y="446"/>
                </a:lnTo>
                <a:lnTo>
                  <a:pt x="689" y="446"/>
                </a:lnTo>
                <a:lnTo>
                  <a:pt x="689" y="412"/>
                </a:lnTo>
                <a:lnTo>
                  <a:pt x="723" y="412"/>
                </a:lnTo>
                <a:lnTo>
                  <a:pt x="758" y="412"/>
                </a:lnTo>
                <a:lnTo>
                  <a:pt x="793" y="377"/>
                </a:lnTo>
                <a:lnTo>
                  <a:pt x="793" y="343"/>
                </a:lnTo>
                <a:lnTo>
                  <a:pt x="758" y="309"/>
                </a:lnTo>
                <a:lnTo>
                  <a:pt x="723" y="274"/>
                </a:lnTo>
                <a:lnTo>
                  <a:pt x="723" y="239"/>
                </a:lnTo>
                <a:lnTo>
                  <a:pt x="723" y="206"/>
                </a:lnTo>
                <a:lnTo>
                  <a:pt x="758" y="206"/>
                </a:lnTo>
                <a:lnTo>
                  <a:pt x="793" y="172"/>
                </a:lnTo>
                <a:lnTo>
                  <a:pt x="793" y="137"/>
                </a:lnTo>
                <a:lnTo>
                  <a:pt x="827" y="137"/>
                </a:lnTo>
                <a:lnTo>
                  <a:pt x="860" y="137"/>
                </a:lnTo>
                <a:lnTo>
                  <a:pt x="896" y="172"/>
                </a:lnTo>
                <a:lnTo>
                  <a:pt x="930" y="206"/>
                </a:lnTo>
                <a:lnTo>
                  <a:pt x="930" y="172"/>
                </a:lnTo>
                <a:lnTo>
                  <a:pt x="930" y="0"/>
                </a:lnTo>
                <a:lnTo>
                  <a:pt x="964" y="0"/>
                </a:lnTo>
                <a:lnTo>
                  <a:pt x="964" y="34"/>
                </a:lnTo>
                <a:lnTo>
                  <a:pt x="999" y="34"/>
                </a:lnTo>
                <a:lnTo>
                  <a:pt x="1067" y="68"/>
                </a:lnTo>
                <a:lnTo>
                  <a:pt x="1067" y="102"/>
                </a:lnTo>
                <a:lnTo>
                  <a:pt x="1102" y="102"/>
                </a:lnTo>
                <a:lnTo>
                  <a:pt x="1102" y="137"/>
                </a:lnTo>
                <a:lnTo>
                  <a:pt x="1137" y="206"/>
                </a:lnTo>
                <a:lnTo>
                  <a:pt x="1137" y="343"/>
                </a:lnTo>
                <a:lnTo>
                  <a:pt x="1137" y="377"/>
                </a:lnTo>
                <a:lnTo>
                  <a:pt x="1308" y="412"/>
                </a:lnTo>
                <a:lnTo>
                  <a:pt x="1344" y="343"/>
                </a:lnTo>
                <a:lnTo>
                  <a:pt x="1344" y="274"/>
                </a:lnTo>
                <a:lnTo>
                  <a:pt x="1377" y="309"/>
                </a:lnTo>
                <a:lnTo>
                  <a:pt x="1411" y="309"/>
                </a:lnTo>
                <a:lnTo>
                  <a:pt x="1411" y="343"/>
                </a:lnTo>
                <a:lnTo>
                  <a:pt x="1411" y="377"/>
                </a:lnTo>
                <a:lnTo>
                  <a:pt x="1447" y="446"/>
                </a:lnTo>
                <a:lnTo>
                  <a:pt x="1481" y="480"/>
                </a:lnTo>
                <a:lnTo>
                  <a:pt x="1515" y="480"/>
                </a:lnTo>
                <a:lnTo>
                  <a:pt x="1515" y="515"/>
                </a:lnTo>
                <a:lnTo>
                  <a:pt x="1548" y="480"/>
                </a:lnTo>
                <a:lnTo>
                  <a:pt x="1584" y="480"/>
                </a:lnTo>
                <a:lnTo>
                  <a:pt x="1618" y="480"/>
                </a:lnTo>
                <a:lnTo>
                  <a:pt x="1688" y="446"/>
                </a:lnTo>
                <a:lnTo>
                  <a:pt x="1688" y="480"/>
                </a:lnTo>
                <a:lnTo>
                  <a:pt x="1721" y="515"/>
                </a:lnTo>
                <a:lnTo>
                  <a:pt x="1688" y="550"/>
                </a:lnTo>
                <a:lnTo>
                  <a:pt x="1688" y="617"/>
                </a:lnTo>
                <a:lnTo>
                  <a:pt x="1688" y="687"/>
                </a:lnTo>
                <a:lnTo>
                  <a:pt x="1652" y="687"/>
                </a:lnTo>
                <a:lnTo>
                  <a:pt x="1652" y="721"/>
                </a:lnTo>
                <a:lnTo>
                  <a:pt x="1584" y="721"/>
                </a:lnTo>
                <a:lnTo>
                  <a:pt x="1584" y="755"/>
                </a:lnTo>
                <a:lnTo>
                  <a:pt x="1584" y="789"/>
                </a:lnTo>
                <a:lnTo>
                  <a:pt x="1584" y="893"/>
                </a:lnTo>
                <a:lnTo>
                  <a:pt x="1548" y="893"/>
                </a:lnTo>
                <a:lnTo>
                  <a:pt x="1584" y="926"/>
                </a:lnTo>
                <a:lnTo>
                  <a:pt x="1618" y="961"/>
                </a:lnTo>
                <a:lnTo>
                  <a:pt x="1652" y="961"/>
                </a:lnTo>
                <a:lnTo>
                  <a:pt x="1688" y="996"/>
                </a:lnTo>
                <a:lnTo>
                  <a:pt x="1721" y="1030"/>
                </a:lnTo>
                <a:lnTo>
                  <a:pt x="1755" y="1030"/>
                </a:lnTo>
                <a:lnTo>
                  <a:pt x="1755" y="1064"/>
                </a:lnTo>
                <a:lnTo>
                  <a:pt x="1825" y="1030"/>
                </a:lnTo>
                <a:lnTo>
                  <a:pt x="1859" y="1030"/>
                </a:lnTo>
                <a:lnTo>
                  <a:pt x="1859" y="1064"/>
                </a:lnTo>
                <a:lnTo>
                  <a:pt x="1893" y="1064"/>
                </a:lnTo>
                <a:lnTo>
                  <a:pt x="1928" y="1099"/>
                </a:lnTo>
                <a:lnTo>
                  <a:pt x="1962" y="1167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Triangle isocèle 1490"/>
          <p:cNvSpPr>
            <a:spLocks noChangeArrowheads="1"/>
          </p:cNvSpPr>
          <p:nvPr/>
        </p:nvSpPr>
        <p:spPr bwMode="auto">
          <a:xfrm>
            <a:off x="2226343" y="4192223"/>
            <a:ext cx="133350" cy="12065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034" name="Freeform 44"/>
          <p:cNvSpPr>
            <a:spLocks noChangeArrowheads="1"/>
          </p:cNvSpPr>
          <p:nvPr/>
        </p:nvSpPr>
        <p:spPr bwMode="auto">
          <a:xfrm>
            <a:off x="2217106" y="2775475"/>
            <a:ext cx="285174" cy="447625"/>
          </a:xfrm>
          <a:custGeom>
            <a:avLst/>
            <a:gdLst>
              <a:gd name="T0" fmla="*/ 163 w 861"/>
              <a:gd name="T1" fmla="*/ 311 h 1479"/>
              <a:gd name="T2" fmla="*/ 171 w 861"/>
              <a:gd name="T3" fmla="*/ 287 h 1479"/>
              <a:gd name="T4" fmla="*/ 186 w 861"/>
              <a:gd name="T5" fmla="*/ 264 h 1479"/>
              <a:gd name="T6" fmla="*/ 186 w 861"/>
              <a:gd name="T7" fmla="*/ 233 h 1479"/>
              <a:gd name="T8" fmla="*/ 178 w 861"/>
              <a:gd name="T9" fmla="*/ 217 h 1479"/>
              <a:gd name="T10" fmla="*/ 178 w 861"/>
              <a:gd name="T11" fmla="*/ 187 h 1479"/>
              <a:gd name="T12" fmla="*/ 163 w 861"/>
              <a:gd name="T13" fmla="*/ 163 h 1479"/>
              <a:gd name="T14" fmla="*/ 155 w 861"/>
              <a:gd name="T15" fmla="*/ 148 h 1479"/>
              <a:gd name="T16" fmla="*/ 155 w 861"/>
              <a:gd name="T17" fmla="*/ 132 h 1479"/>
              <a:gd name="T18" fmla="*/ 139 w 861"/>
              <a:gd name="T19" fmla="*/ 124 h 1479"/>
              <a:gd name="T20" fmla="*/ 124 w 861"/>
              <a:gd name="T21" fmla="*/ 101 h 1479"/>
              <a:gd name="T22" fmla="*/ 132 w 861"/>
              <a:gd name="T23" fmla="*/ 93 h 1479"/>
              <a:gd name="T24" fmla="*/ 139 w 861"/>
              <a:gd name="T25" fmla="*/ 78 h 1479"/>
              <a:gd name="T26" fmla="*/ 132 w 861"/>
              <a:gd name="T27" fmla="*/ 54 h 1479"/>
              <a:gd name="T28" fmla="*/ 124 w 861"/>
              <a:gd name="T29" fmla="*/ 31 h 1479"/>
              <a:gd name="T30" fmla="*/ 101 w 861"/>
              <a:gd name="T31" fmla="*/ 39 h 1479"/>
              <a:gd name="T32" fmla="*/ 85 w 861"/>
              <a:gd name="T33" fmla="*/ 31 h 1479"/>
              <a:gd name="T34" fmla="*/ 78 w 861"/>
              <a:gd name="T35" fmla="*/ 47 h 1479"/>
              <a:gd name="T36" fmla="*/ 70 w 861"/>
              <a:gd name="T37" fmla="*/ 54 h 1479"/>
              <a:gd name="T38" fmla="*/ 62 w 861"/>
              <a:gd name="T39" fmla="*/ 47 h 1479"/>
              <a:gd name="T40" fmla="*/ 62 w 861"/>
              <a:gd name="T41" fmla="*/ 23 h 1479"/>
              <a:gd name="T42" fmla="*/ 70 w 861"/>
              <a:gd name="T43" fmla="*/ 16 h 1479"/>
              <a:gd name="T44" fmla="*/ 78 w 861"/>
              <a:gd name="T45" fmla="*/ 8 h 1479"/>
              <a:gd name="T46" fmla="*/ 70 w 861"/>
              <a:gd name="T47" fmla="*/ 0 h 1479"/>
              <a:gd name="T48" fmla="*/ 54 w 861"/>
              <a:gd name="T49" fmla="*/ 0 h 1479"/>
              <a:gd name="T50" fmla="*/ 39 w 861"/>
              <a:gd name="T51" fmla="*/ 0 h 1479"/>
              <a:gd name="T52" fmla="*/ 31 w 861"/>
              <a:gd name="T53" fmla="*/ 8 h 1479"/>
              <a:gd name="T54" fmla="*/ 23 w 861"/>
              <a:gd name="T55" fmla="*/ 16 h 1479"/>
              <a:gd name="T56" fmla="*/ 8 w 861"/>
              <a:gd name="T57" fmla="*/ 23 h 1479"/>
              <a:gd name="T58" fmla="*/ 0 w 861"/>
              <a:gd name="T59" fmla="*/ 70 h 1479"/>
              <a:gd name="T60" fmla="*/ 16 w 861"/>
              <a:gd name="T61" fmla="*/ 93 h 1479"/>
              <a:gd name="T62" fmla="*/ 23 w 861"/>
              <a:gd name="T63" fmla="*/ 101 h 1479"/>
              <a:gd name="T64" fmla="*/ 54 w 861"/>
              <a:gd name="T65" fmla="*/ 124 h 1479"/>
              <a:gd name="T66" fmla="*/ 54 w 861"/>
              <a:gd name="T67" fmla="*/ 140 h 1479"/>
              <a:gd name="T68" fmla="*/ 62 w 861"/>
              <a:gd name="T69" fmla="*/ 163 h 1479"/>
              <a:gd name="T70" fmla="*/ 70 w 861"/>
              <a:gd name="T71" fmla="*/ 187 h 1479"/>
              <a:gd name="T72" fmla="*/ 85 w 861"/>
              <a:gd name="T73" fmla="*/ 202 h 1479"/>
              <a:gd name="T74" fmla="*/ 70 w 861"/>
              <a:gd name="T75" fmla="*/ 210 h 1479"/>
              <a:gd name="T76" fmla="*/ 54 w 861"/>
              <a:gd name="T77" fmla="*/ 225 h 1479"/>
              <a:gd name="T78" fmla="*/ 54 w 861"/>
              <a:gd name="T79" fmla="*/ 249 h 1479"/>
              <a:gd name="T80" fmla="*/ 39 w 861"/>
              <a:gd name="T81" fmla="*/ 264 h 1479"/>
              <a:gd name="T82" fmla="*/ 39 w 861"/>
              <a:gd name="T83" fmla="*/ 303 h 1479"/>
              <a:gd name="T84" fmla="*/ 85 w 861"/>
              <a:gd name="T85" fmla="*/ 295 h 1479"/>
              <a:gd name="T86" fmla="*/ 93 w 861"/>
              <a:gd name="T87" fmla="*/ 287 h 1479"/>
              <a:gd name="T88" fmla="*/ 101 w 861"/>
              <a:gd name="T89" fmla="*/ 295 h 1479"/>
              <a:gd name="T90" fmla="*/ 109 w 861"/>
              <a:gd name="T91" fmla="*/ 318 h 1479"/>
              <a:gd name="T92" fmla="*/ 124 w 861"/>
              <a:gd name="T93" fmla="*/ 326 h 1479"/>
              <a:gd name="T94" fmla="*/ 132 w 861"/>
              <a:gd name="T95" fmla="*/ 326 h 1479"/>
              <a:gd name="T96" fmla="*/ 147 w 861"/>
              <a:gd name="T97" fmla="*/ 326 h 147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61" h="1479">
                <a:moveTo>
                  <a:pt x="723" y="1409"/>
                </a:moveTo>
                <a:lnTo>
                  <a:pt x="723" y="1375"/>
                </a:lnTo>
                <a:lnTo>
                  <a:pt x="723" y="1306"/>
                </a:lnTo>
                <a:lnTo>
                  <a:pt x="757" y="1272"/>
                </a:lnTo>
                <a:lnTo>
                  <a:pt x="826" y="1238"/>
                </a:lnTo>
                <a:lnTo>
                  <a:pt x="826" y="1169"/>
                </a:lnTo>
                <a:lnTo>
                  <a:pt x="860" y="1101"/>
                </a:lnTo>
                <a:lnTo>
                  <a:pt x="826" y="1031"/>
                </a:lnTo>
                <a:lnTo>
                  <a:pt x="826" y="998"/>
                </a:lnTo>
                <a:lnTo>
                  <a:pt x="791" y="963"/>
                </a:lnTo>
                <a:lnTo>
                  <a:pt x="826" y="894"/>
                </a:lnTo>
                <a:lnTo>
                  <a:pt x="791" y="826"/>
                </a:lnTo>
                <a:lnTo>
                  <a:pt x="791" y="791"/>
                </a:lnTo>
                <a:lnTo>
                  <a:pt x="723" y="722"/>
                </a:lnTo>
                <a:lnTo>
                  <a:pt x="688" y="688"/>
                </a:lnTo>
                <a:lnTo>
                  <a:pt x="688" y="654"/>
                </a:lnTo>
                <a:lnTo>
                  <a:pt x="688" y="619"/>
                </a:lnTo>
                <a:lnTo>
                  <a:pt x="688" y="585"/>
                </a:lnTo>
                <a:lnTo>
                  <a:pt x="654" y="551"/>
                </a:lnTo>
                <a:lnTo>
                  <a:pt x="619" y="551"/>
                </a:lnTo>
                <a:lnTo>
                  <a:pt x="584" y="482"/>
                </a:lnTo>
                <a:lnTo>
                  <a:pt x="551" y="448"/>
                </a:lnTo>
                <a:lnTo>
                  <a:pt x="551" y="414"/>
                </a:lnTo>
                <a:lnTo>
                  <a:pt x="584" y="414"/>
                </a:lnTo>
                <a:lnTo>
                  <a:pt x="584" y="378"/>
                </a:lnTo>
                <a:lnTo>
                  <a:pt x="619" y="344"/>
                </a:lnTo>
                <a:lnTo>
                  <a:pt x="584" y="311"/>
                </a:lnTo>
                <a:lnTo>
                  <a:pt x="584" y="241"/>
                </a:lnTo>
                <a:lnTo>
                  <a:pt x="584" y="207"/>
                </a:lnTo>
                <a:lnTo>
                  <a:pt x="551" y="139"/>
                </a:lnTo>
                <a:lnTo>
                  <a:pt x="482" y="172"/>
                </a:lnTo>
                <a:lnTo>
                  <a:pt x="447" y="172"/>
                </a:lnTo>
                <a:lnTo>
                  <a:pt x="413" y="139"/>
                </a:lnTo>
                <a:lnTo>
                  <a:pt x="379" y="139"/>
                </a:lnTo>
                <a:lnTo>
                  <a:pt x="344" y="172"/>
                </a:lnTo>
                <a:lnTo>
                  <a:pt x="344" y="207"/>
                </a:lnTo>
                <a:lnTo>
                  <a:pt x="344" y="241"/>
                </a:lnTo>
                <a:lnTo>
                  <a:pt x="310" y="241"/>
                </a:lnTo>
                <a:lnTo>
                  <a:pt x="310" y="207"/>
                </a:lnTo>
                <a:lnTo>
                  <a:pt x="275" y="207"/>
                </a:lnTo>
                <a:lnTo>
                  <a:pt x="275" y="139"/>
                </a:lnTo>
                <a:lnTo>
                  <a:pt x="275" y="104"/>
                </a:lnTo>
                <a:lnTo>
                  <a:pt x="310" y="104"/>
                </a:lnTo>
                <a:lnTo>
                  <a:pt x="310" y="70"/>
                </a:lnTo>
                <a:lnTo>
                  <a:pt x="379" y="35"/>
                </a:lnTo>
                <a:lnTo>
                  <a:pt x="344" y="35"/>
                </a:lnTo>
                <a:lnTo>
                  <a:pt x="344" y="0"/>
                </a:lnTo>
                <a:lnTo>
                  <a:pt x="310" y="0"/>
                </a:lnTo>
                <a:lnTo>
                  <a:pt x="275" y="0"/>
                </a:lnTo>
                <a:lnTo>
                  <a:pt x="240" y="0"/>
                </a:lnTo>
                <a:lnTo>
                  <a:pt x="207" y="0"/>
                </a:lnTo>
                <a:lnTo>
                  <a:pt x="172" y="0"/>
                </a:lnTo>
                <a:lnTo>
                  <a:pt x="172" y="35"/>
                </a:lnTo>
                <a:lnTo>
                  <a:pt x="137" y="35"/>
                </a:lnTo>
                <a:lnTo>
                  <a:pt x="137" y="70"/>
                </a:lnTo>
                <a:lnTo>
                  <a:pt x="103" y="70"/>
                </a:lnTo>
                <a:lnTo>
                  <a:pt x="69" y="70"/>
                </a:lnTo>
                <a:lnTo>
                  <a:pt x="34" y="104"/>
                </a:lnTo>
                <a:lnTo>
                  <a:pt x="69" y="104"/>
                </a:lnTo>
                <a:lnTo>
                  <a:pt x="0" y="311"/>
                </a:lnTo>
                <a:lnTo>
                  <a:pt x="34" y="378"/>
                </a:lnTo>
                <a:lnTo>
                  <a:pt x="69" y="414"/>
                </a:lnTo>
                <a:lnTo>
                  <a:pt x="69" y="448"/>
                </a:lnTo>
                <a:lnTo>
                  <a:pt x="103" y="448"/>
                </a:lnTo>
                <a:lnTo>
                  <a:pt x="172" y="516"/>
                </a:lnTo>
                <a:lnTo>
                  <a:pt x="240" y="551"/>
                </a:lnTo>
                <a:lnTo>
                  <a:pt x="240" y="585"/>
                </a:lnTo>
                <a:lnTo>
                  <a:pt x="240" y="619"/>
                </a:lnTo>
                <a:lnTo>
                  <a:pt x="240" y="688"/>
                </a:lnTo>
                <a:lnTo>
                  <a:pt x="275" y="722"/>
                </a:lnTo>
                <a:lnTo>
                  <a:pt x="310" y="791"/>
                </a:lnTo>
                <a:lnTo>
                  <a:pt x="310" y="826"/>
                </a:lnTo>
                <a:lnTo>
                  <a:pt x="344" y="860"/>
                </a:lnTo>
                <a:lnTo>
                  <a:pt x="379" y="894"/>
                </a:lnTo>
                <a:lnTo>
                  <a:pt x="344" y="894"/>
                </a:lnTo>
                <a:lnTo>
                  <a:pt x="310" y="928"/>
                </a:lnTo>
                <a:lnTo>
                  <a:pt x="275" y="963"/>
                </a:lnTo>
                <a:lnTo>
                  <a:pt x="240" y="998"/>
                </a:lnTo>
                <a:lnTo>
                  <a:pt x="240" y="1031"/>
                </a:lnTo>
                <a:lnTo>
                  <a:pt x="240" y="1101"/>
                </a:lnTo>
                <a:lnTo>
                  <a:pt x="207" y="1135"/>
                </a:lnTo>
                <a:lnTo>
                  <a:pt x="172" y="1169"/>
                </a:lnTo>
                <a:lnTo>
                  <a:pt x="172" y="1306"/>
                </a:lnTo>
                <a:lnTo>
                  <a:pt x="172" y="1341"/>
                </a:lnTo>
                <a:lnTo>
                  <a:pt x="344" y="1375"/>
                </a:lnTo>
                <a:lnTo>
                  <a:pt x="379" y="1306"/>
                </a:lnTo>
                <a:lnTo>
                  <a:pt x="379" y="1238"/>
                </a:lnTo>
                <a:lnTo>
                  <a:pt x="413" y="1272"/>
                </a:lnTo>
                <a:lnTo>
                  <a:pt x="447" y="1272"/>
                </a:lnTo>
                <a:lnTo>
                  <a:pt x="447" y="1306"/>
                </a:lnTo>
                <a:lnTo>
                  <a:pt x="447" y="1341"/>
                </a:lnTo>
                <a:lnTo>
                  <a:pt x="482" y="1409"/>
                </a:lnTo>
                <a:lnTo>
                  <a:pt x="516" y="1444"/>
                </a:lnTo>
                <a:lnTo>
                  <a:pt x="551" y="1444"/>
                </a:lnTo>
                <a:lnTo>
                  <a:pt x="551" y="1478"/>
                </a:lnTo>
                <a:lnTo>
                  <a:pt x="584" y="1444"/>
                </a:lnTo>
                <a:lnTo>
                  <a:pt x="619" y="1444"/>
                </a:lnTo>
                <a:lnTo>
                  <a:pt x="654" y="1444"/>
                </a:lnTo>
                <a:lnTo>
                  <a:pt x="723" y="1409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5" name="Freeform 151"/>
          <p:cNvSpPr>
            <a:spLocks noChangeArrowheads="1"/>
          </p:cNvSpPr>
          <p:nvPr/>
        </p:nvSpPr>
        <p:spPr bwMode="auto">
          <a:xfrm>
            <a:off x="4438705" y="2950657"/>
            <a:ext cx="273414" cy="301544"/>
          </a:xfrm>
          <a:custGeom>
            <a:avLst/>
            <a:gdLst>
              <a:gd name="T0" fmla="*/ 159792 w 826"/>
              <a:gd name="T1" fmla="*/ 24720 h 997"/>
              <a:gd name="T2" fmla="*/ 147995 w 826"/>
              <a:gd name="T3" fmla="*/ 49082 h 997"/>
              <a:gd name="T4" fmla="*/ 135126 w 826"/>
              <a:gd name="T5" fmla="*/ 73802 h 997"/>
              <a:gd name="T6" fmla="*/ 147995 w 826"/>
              <a:gd name="T7" fmla="*/ 98164 h 997"/>
              <a:gd name="T8" fmla="*/ 171946 w 826"/>
              <a:gd name="T9" fmla="*/ 110703 h 997"/>
              <a:gd name="T10" fmla="*/ 196969 w 826"/>
              <a:gd name="T11" fmla="*/ 135423 h 997"/>
              <a:gd name="T12" fmla="*/ 209123 w 826"/>
              <a:gd name="T13" fmla="*/ 159785 h 997"/>
              <a:gd name="T14" fmla="*/ 233789 w 826"/>
              <a:gd name="T15" fmla="*/ 184864 h 997"/>
              <a:gd name="T16" fmla="*/ 245943 w 826"/>
              <a:gd name="T17" fmla="*/ 197045 h 997"/>
              <a:gd name="T18" fmla="*/ 282763 w 826"/>
              <a:gd name="T19" fmla="*/ 221048 h 997"/>
              <a:gd name="T20" fmla="*/ 282763 w 826"/>
              <a:gd name="T21" fmla="*/ 246127 h 997"/>
              <a:gd name="T22" fmla="*/ 258098 w 826"/>
              <a:gd name="T23" fmla="*/ 246127 h 997"/>
              <a:gd name="T24" fmla="*/ 258098 w 826"/>
              <a:gd name="T25" fmla="*/ 258307 h 997"/>
              <a:gd name="T26" fmla="*/ 258098 w 826"/>
              <a:gd name="T27" fmla="*/ 283028 h 997"/>
              <a:gd name="T28" fmla="*/ 258098 w 826"/>
              <a:gd name="T29" fmla="*/ 295209 h 997"/>
              <a:gd name="T30" fmla="*/ 233789 w 826"/>
              <a:gd name="T31" fmla="*/ 319929 h 997"/>
              <a:gd name="T32" fmla="*/ 220920 w 826"/>
              <a:gd name="T33" fmla="*/ 332468 h 997"/>
              <a:gd name="T34" fmla="*/ 209123 w 826"/>
              <a:gd name="T35" fmla="*/ 319929 h 997"/>
              <a:gd name="T36" fmla="*/ 220920 w 826"/>
              <a:gd name="T37" fmla="*/ 295209 h 997"/>
              <a:gd name="T38" fmla="*/ 233789 w 826"/>
              <a:gd name="T39" fmla="*/ 270847 h 997"/>
              <a:gd name="T40" fmla="*/ 209123 w 826"/>
              <a:gd name="T41" fmla="*/ 221048 h 997"/>
              <a:gd name="T42" fmla="*/ 184458 w 826"/>
              <a:gd name="T43" fmla="*/ 197045 h 997"/>
              <a:gd name="T44" fmla="*/ 147995 w 826"/>
              <a:gd name="T45" fmla="*/ 184864 h 997"/>
              <a:gd name="T46" fmla="*/ 122972 w 826"/>
              <a:gd name="T47" fmla="*/ 171966 h 997"/>
              <a:gd name="T48" fmla="*/ 97948 w 826"/>
              <a:gd name="T49" fmla="*/ 147963 h 997"/>
              <a:gd name="T50" fmla="*/ 97948 w 826"/>
              <a:gd name="T51" fmla="*/ 122884 h 997"/>
              <a:gd name="T52" fmla="*/ 73997 w 826"/>
              <a:gd name="T53" fmla="*/ 110703 h 997"/>
              <a:gd name="T54" fmla="*/ 48974 w 826"/>
              <a:gd name="T55" fmla="*/ 86341 h 997"/>
              <a:gd name="T56" fmla="*/ 24666 w 826"/>
              <a:gd name="T57" fmla="*/ 86341 h 997"/>
              <a:gd name="T58" fmla="*/ 12154 w 826"/>
              <a:gd name="T59" fmla="*/ 98164 h 997"/>
              <a:gd name="T60" fmla="*/ 0 w 826"/>
              <a:gd name="T61" fmla="*/ 73802 h 997"/>
              <a:gd name="T62" fmla="*/ 0 w 826"/>
              <a:gd name="T63" fmla="*/ 49082 h 997"/>
              <a:gd name="T64" fmla="*/ 0 w 826"/>
              <a:gd name="T65" fmla="*/ 12181 h 997"/>
              <a:gd name="T66" fmla="*/ 24666 w 826"/>
              <a:gd name="T67" fmla="*/ 12181 h 997"/>
              <a:gd name="T68" fmla="*/ 61486 w 826"/>
              <a:gd name="T69" fmla="*/ 12181 h 997"/>
              <a:gd name="T70" fmla="*/ 86152 w 826"/>
              <a:gd name="T71" fmla="*/ 0 h 997"/>
              <a:gd name="T72" fmla="*/ 135126 w 826"/>
              <a:gd name="T73" fmla="*/ 0 h 997"/>
              <a:gd name="T74" fmla="*/ 159792 w 826"/>
              <a:gd name="T75" fmla="*/ 12181 h 997"/>
              <a:gd name="T76" fmla="*/ 184458 w 826"/>
              <a:gd name="T77" fmla="*/ 307748 h 997"/>
              <a:gd name="T78" fmla="*/ 159792 w 826"/>
              <a:gd name="T79" fmla="*/ 307748 h 997"/>
              <a:gd name="T80" fmla="*/ 122972 w 826"/>
              <a:gd name="T81" fmla="*/ 295209 h 997"/>
              <a:gd name="T82" fmla="*/ 135126 w 826"/>
              <a:gd name="T83" fmla="*/ 319929 h 997"/>
              <a:gd name="T84" fmla="*/ 171946 w 826"/>
              <a:gd name="T85" fmla="*/ 356830 h 997"/>
              <a:gd name="T86" fmla="*/ 184458 w 826"/>
              <a:gd name="T87" fmla="*/ 344291 h 997"/>
              <a:gd name="T88" fmla="*/ 196969 w 826"/>
              <a:gd name="T89" fmla="*/ 319929 h 997"/>
              <a:gd name="T90" fmla="*/ 36820 w 826"/>
              <a:gd name="T91" fmla="*/ 221048 h 997"/>
              <a:gd name="T92" fmla="*/ 12154 w 826"/>
              <a:gd name="T93" fmla="*/ 209225 h 997"/>
              <a:gd name="T94" fmla="*/ 24666 w 826"/>
              <a:gd name="T95" fmla="*/ 221048 h 997"/>
              <a:gd name="T96" fmla="*/ 24666 w 826"/>
              <a:gd name="T97" fmla="*/ 258307 h 997"/>
              <a:gd name="T98" fmla="*/ 48974 w 826"/>
              <a:gd name="T99" fmla="*/ 270847 h 997"/>
              <a:gd name="T100" fmla="*/ 48974 w 826"/>
              <a:gd name="T101" fmla="*/ 246127 h 997"/>
              <a:gd name="T102" fmla="*/ 36820 w 826"/>
              <a:gd name="T103" fmla="*/ 221048 h 997"/>
              <a:gd name="T104" fmla="*/ 48974 w 826"/>
              <a:gd name="T105" fmla="*/ 135423 h 997"/>
              <a:gd name="T106" fmla="*/ 36820 w 826"/>
              <a:gd name="T107" fmla="*/ 159785 h 997"/>
              <a:gd name="T108" fmla="*/ 24666 w 826"/>
              <a:gd name="T109" fmla="*/ 171966 h 997"/>
              <a:gd name="T110" fmla="*/ 36820 w 826"/>
              <a:gd name="T111" fmla="*/ 197045 h 997"/>
              <a:gd name="T112" fmla="*/ 48974 w 826"/>
              <a:gd name="T113" fmla="*/ 147963 h 99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26" h="997">
                <a:moveTo>
                  <a:pt x="447" y="34"/>
                </a:moveTo>
                <a:lnTo>
                  <a:pt x="447" y="69"/>
                </a:lnTo>
                <a:lnTo>
                  <a:pt x="447" y="103"/>
                </a:lnTo>
                <a:lnTo>
                  <a:pt x="414" y="137"/>
                </a:lnTo>
                <a:lnTo>
                  <a:pt x="378" y="137"/>
                </a:lnTo>
                <a:lnTo>
                  <a:pt x="378" y="206"/>
                </a:lnTo>
                <a:lnTo>
                  <a:pt x="378" y="241"/>
                </a:lnTo>
                <a:lnTo>
                  <a:pt x="414" y="274"/>
                </a:lnTo>
                <a:lnTo>
                  <a:pt x="447" y="309"/>
                </a:lnTo>
                <a:lnTo>
                  <a:pt x="481" y="309"/>
                </a:lnTo>
                <a:lnTo>
                  <a:pt x="516" y="343"/>
                </a:lnTo>
                <a:lnTo>
                  <a:pt x="551" y="378"/>
                </a:lnTo>
                <a:lnTo>
                  <a:pt x="551" y="413"/>
                </a:lnTo>
                <a:lnTo>
                  <a:pt x="585" y="446"/>
                </a:lnTo>
                <a:lnTo>
                  <a:pt x="618" y="480"/>
                </a:lnTo>
                <a:lnTo>
                  <a:pt x="654" y="516"/>
                </a:lnTo>
                <a:lnTo>
                  <a:pt x="688" y="516"/>
                </a:lnTo>
                <a:lnTo>
                  <a:pt x="688" y="550"/>
                </a:lnTo>
                <a:lnTo>
                  <a:pt x="758" y="584"/>
                </a:lnTo>
                <a:lnTo>
                  <a:pt x="791" y="617"/>
                </a:lnTo>
                <a:lnTo>
                  <a:pt x="825" y="653"/>
                </a:lnTo>
                <a:lnTo>
                  <a:pt x="791" y="687"/>
                </a:lnTo>
                <a:lnTo>
                  <a:pt x="722" y="653"/>
                </a:lnTo>
                <a:lnTo>
                  <a:pt x="722" y="687"/>
                </a:lnTo>
                <a:lnTo>
                  <a:pt x="688" y="721"/>
                </a:lnTo>
                <a:lnTo>
                  <a:pt x="722" y="721"/>
                </a:lnTo>
                <a:lnTo>
                  <a:pt x="722" y="756"/>
                </a:lnTo>
                <a:lnTo>
                  <a:pt x="722" y="790"/>
                </a:lnTo>
                <a:lnTo>
                  <a:pt x="758" y="824"/>
                </a:lnTo>
                <a:lnTo>
                  <a:pt x="722" y="824"/>
                </a:lnTo>
                <a:lnTo>
                  <a:pt x="688" y="859"/>
                </a:lnTo>
                <a:lnTo>
                  <a:pt x="654" y="893"/>
                </a:lnTo>
                <a:lnTo>
                  <a:pt x="618" y="893"/>
                </a:lnTo>
                <a:lnTo>
                  <a:pt x="618" y="928"/>
                </a:lnTo>
                <a:lnTo>
                  <a:pt x="618" y="893"/>
                </a:lnTo>
                <a:lnTo>
                  <a:pt x="585" y="893"/>
                </a:lnTo>
                <a:lnTo>
                  <a:pt x="618" y="859"/>
                </a:lnTo>
                <a:lnTo>
                  <a:pt x="618" y="824"/>
                </a:lnTo>
                <a:lnTo>
                  <a:pt x="654" y="824"/>
                </a:lnTo>
                <a:lnTo>
                  <a:pt x="654" y="756"/>
                </a:lnTo>
                <a:lnTo>
                  <a:pt x="618" y="687"/>
                </a:lnTo>
                <a:lnTo>
                  <a:pt x="585" y="617"/>
                </a:lnTo>
                <a:lnTo>
                  <a:pt x="551" y="584"/>
                </a:lnTo>
                <a:lnTo>
                  <a:pt x="516" y="550"/>
                </a:lnTo>
                <a:lnTo>
                  <a:pt x="447" y="516"/>
                </a:lnTo>
                <a:lnTo>
                  <a:pt x="414" y="516"/>
                </a:lnTo>
                <a:lnTo>
                  <a:pt x="378" y="480"/>
                </a:lnTo>
                <a:lnTo>
                  <a:pt x="344" y="480"/>
                </a:lnTo>
                <a:lnTo>
                  <a:pt x="310" y="446"/>
                </a:lnTo>
                <a:lnTo>
                  <a:pt x="274" y="413"/>
                </a:lnTo>
                <a:lnTo>
                  <a:pt x="274" y="378"/>
                </a:lnTo>
                <a:lnTo>
                  <a:pt x="274" y="343"/>
                </a:lnTo>
                <a:lnTo>
                  <a:pt x="241" y="309"/>
                </a:lnTo>
                <a:lnTo>
                  <a:pt x="207" y="309"/>
                </a:lnTo>
                <a:lnTo>
                  <a:pt x="172" y="274"/>
                </a:lnTo>
                <a:lnTo>
                  <a:pt x="137" y="241"/>
                </a:lnTo>
                <a:lnTo>
                  <a:pt x="103" y="241"/>
                </a:lnTo>
                <a:lnTo>
                  <a:pt x="69" y="241"/>
                </a:lnTo>
                <a:lnTo>
                  <a:pt x="34" y="241"/>
                </a:lnTo>
                <a:lnTo>
                  <a:pt x="34" y="274"/>
                </a:lnTo>
                <a:lnTo>
                  <a:pt x="34" y="206"/>
                </a:lnTo>
                <a:lnTo>
                  <a:pt x="0" y="206"/>
                </a:lnTo>
                <a:lnTo>
                  <a:pt x="0" y="172"/>
                </a:lnTo>
                <a:lnTo>
                  <a:pt x="0" y="137"/>
                </a:lnTo>
                <a:lnTo>
                  <a:pt x="0" y="69"/>
                </a:lnTo>
                <a:lnTo>
                  <a:pt x="0" y="34"/>
                </a:lnTo>
                <a:lnTo>
                  <a:pt x="34" y="34"/>
                </a:lnTo>
                <a:lnTo>
                  <a:pt x="69" y="34"/>
                </a:lnTo>
                <a:lnTo>
                  <a:pt x="103" y="34"/>
                </a:lnTo>
                <a:lnTo>
                  <a:pt x="172" y="34"/>
                </a:lnTo>
                <a:lnTo>
                  <a:pt x="207" y="34"/>
                </a:lnTo>
                <a:lnTo>
                  <a:pt x="241" y="0"/>
                </a:lnTo>
                <a:lnTo>
                  <a:pt x="310" y="0"/>
                </a:lnTo>
                <a:lnTo>
                  <a:pt x="378" y="0"/>
                </a:lnTo>
                <a:lnTo>
                  <a:pt x="414" y="34"/>
                </a:lnTo>
                <a:lnTo>
                  <a:pt x="447" y="34"/>
                </a:lnTo>
                <a:close/>
                <a:moveTo>
                  <a:pt x="585" y="893"/>
                </a:moveTo>
                <a:lnTo>
                  <a:pt x="516" y="859"/>
                </a:lnTo>
                <a:lnTo>
                  <a:pt x="481" y="859"/>
                </a:lnTo>
                <a:lnTo>
                  <a:pt x="447" y="859"/>
                </a:lnTo>
                <a:lnTo>
                  <a:pt x="414" y="824"/>
                </a:lnTo>
                <a:lnTo>
                  <a:pt x="344" y="824"/>
                </a:lnTo>
                <a:lnTo>
                  <a:pt x="310" y="824"/>
                </a:lnTo>
                <a:lnTo>
                  <a:pt x="378" y="893"/>
                </a:lnTo>
                <a:lnTo>
                  <a:pt x="414" y="928"/>
                </a:lnTo>
                <a:lnTo>
                  <a:pt x="481" y="996"/>
                </a:lnTo>
                <a:lnTo>
                  <a:pt x="516" y="996"/>
                </a:lnTo>
                <a:lnTo>
                  <a:pt x="516" y="961"/>
                </a:lnTo>
                <a:lnTo>
                  <a:pt x="516" y="928"/>
                </a:lnTo>
                <a:lnTo>
                  <a:pt x="551" y="893"/>
                </a:lnTo>
                <a:lnTo>
                  <a:pt x="585" y="893"/>
                </a:lnTo>
                <a:close/>
                <a:moveTo>
                  <a:pt x="103" y="617"/>
                </a:moveTo>
                <a:lnTo>
                  <a:pt x="69" y="584"/>
                </a:lnTo>
                <a:lnTo>
                  <a:pt x="34" y="584"/>
                </a:lnTo>
                <a:lnTo>
                  <a:pt x="34" y="617"/>
                </a:lnTo>
                <a:lnTo>
                  <a:pt x="69" y="617"/>
                </a:lnTo>
                <a:lnTo>
                  <a:pt x="69" y="653"/>
                </a:lnTo>
                <a:lnTo>
                  <a:pt x="69" y="721"/>
                </a:lnTo>
                <a:lnTo>
                  <a:pt x="103" y="721"/>
                </a:lnTo>
                <a:lnTo>
                  <a:pt x="137" y="756"/>
                </a:lnTo>
                <a:lnTo>
                  <a:pt x="137" y="721"/>
                </a:lnTo>
                <a:lnTo>
                  <a:pt x="137" y="687"/>
                </a:lnTo>
                <a:lnTo>
                  <a:pt x="137" y="584"/>
                </a:lnTo>
                <a:lnTo>
                  <a:pt x="103" y="617"/>
                </a:lnTo>
                <a:close/>
                <a:moveTo>
                  <a:pt x="137" y="413"/>
                </a:moveTo>
                <a:lnTo>
                  <a:pt x="137" y="378"/>
                </a:lnTo>
                <a:lnTo>
                  <a:pt x="103" y="413"/>
                </a:lnTo>
                <a:lnTo>
                  <a:pt x="103" y="446"/>
                </a:lnTo>
                <a:lnTo>
                  <a:pt x="69" y="446"/>
                </a:lnTo>
                <a:lnTo>
                  <a:pt x="69" y="480"/>
                </a:lnTo>
                <a:lnTo>
                  <a:pt x="69" y="516"/>
                </a:lnTo>
                <a:lnTo>
                  <a:pt x="103" y="550"/>
                </a:lnTo>
                <a:lnTo>
                  <a:pt x="103" y="480"/>
                </a:lnTo>
                <a:lnTo>
                  <a:pt x="137" y="413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6" name="Freeform 182"/>
          <p:cNvSpPr>
            <a:spLocks noChangeArrowheads="1"/>
          </p:cNvSpPr>
          <p:nvPr/>
        </p:nvSpPr>
        <p:spPr bwMode="auto">
          <a:xfrm>
            <a:off x="4762908" y="3101850"/>
            <a:ext cx="194036" cy="197009"/>
          </a:xfrm>
          <a:custGeom>
            <a:avLst/>
            <a:gdLst>
              <a:gd name="T0" fmla="*/ 93 w 586"/>
              <a:gd name="T1" fmla="*/ 131 h 654"/>
              <a:gd name="T2" fmla="*/ 77 w 586"/>
              <a:gd name="T3" fmla="*/ 139 h 654"/>
              <a:gd name="T4" fmla="*/ 93 w 586"/>
              <a:gd name="T5" fmla="*/ 147 h 654"/>
              <a:gd name="T6" fmla="*/ 109 w 586"/>
              <a:gd name="T7" fmla="*/ 147 h 654"/>
              <a:gd name="T8" fmla="*/ 124 w 586"/>
              <a:gd name="T9" fmla="*/ 139 h 654"/>
              <a:gd name="T10" fmla="*/ 124 w 586"/>
              <a:gd name="T11" fmla="*/ 131 h 654"/>
              <a:gd name="T12" fmla="*/ 101 w 586"/>
              <a:gd name="T13" fmla="*/ 131 h 654"/>
              <a:gd name="T14" fmla="*/ 62 w 586"/>
              <a:gd name="T15" fmla="*/ 8 h 654"/>
              <a:gd name="T16" fmla="*/ 77 w 586"/>
              <a:gd name="T17" fmla="*/ 8 h 654"/>
              <a:gd name="T18" fmla="*/ 85 w 586"/>
              <a:gd name="T19" fmla="*/ 0 h 654"/>
              <a:gd name="T20" fmla="*/ 101 w 586"/>
              <a:gd name="T21" fmla="*/ 0 h 654"/>
              <a:gd name="T22" fmla="*/ 109 w 586"/>
              <a:gd name="T23" fmla="*/ 8 h 654"/>
              <a:gd name="T24" fmla="*/ 101 w 586"/>
              <a:gd name="T25" fmla="*/ 23 h 654"/>
              <a:gd name="T26" fmla="*/ 85 w 586"/>
              <a:gd name="T27" fmla="*/ 16 h 654"/>
              <a:gd name="T28" fmla="*/ 70 w 586"/>
              <a:gd name="T29" fmla="*/ 23 h 654"/>
              <a:gd name="T30" fmla="*/ 62 w 586"/>
              <a:gd name="T31" fmla="*/ 39 h 654"/>
              <a:gd name="T32" fmla="*/ 62 w 586"/>
              <a:gd name="T33" fmla="*/ 54 h 654"/>
              <a:gd name="T34" fmla="*/ 62 w 586"/>
              <a:gd name="T35" fmla="*/ 70 h 654"/>
              <a:gd name="T36" fmla="*/ 77 w 586"/>
              <a:gd name="T37" fmla="*/ 85 h 654"/>
              <a:gd name="T38" fmla="*/ 77 w 586"/>
              <a:gd name="T39" fmla="*/ 93 h 654"/>
              <a:gd name="T40" fmla="*/ 70 w 586"/>
              <a:gd name="T41" fmla="*/ 101 h 654"/>
              <a:gd name="T42" fmla="*/ 70 w 586"/>
              <a:gd name="T43" fmla="*/ 108 h 654"/>
              <a:gd name="T44" fmla="*/ 70 w 586"/>
              <a:gd name="T45" fmla="*/ 124 h 654"/>
              <a:gd name="T46" fmla="*/ 62 w 586"/>
              <a:gd name="T47" fmla="*/ 124 h 654"/>
              <a:gd name="T48" fmla="*/ 46 w 586"/>
              <a:gd name="T49" fmla="*/ 116 h 654"/>
              <a:gd name="T50" fmla="*/ 39 w 586"/>
              <a:gd name="T51" fmla="*/ 116 h 654"/>
              <a:gd name="T52" fmla="*/ 39 w 586"/>
              <a:gd name="T53" fmla="*/ 101 h 654"/>
              <a:gd name="T54" fmla="*/ 39 w 586"/>
              <a:gd name="T55" fmla="*/ 93 h 654"/>
              <a:gd name="T56" fmla="*/ 54 w 586"/>
              <a:gd name="T57" fmla="*/ 93 h 654"/>
              <a:gd name="T58" fmla="*/ 54 w 586"/>
              <a:gd name="T59" fmla="*/ 85 h 654"/>
              <a:gd name="T60" fmla="*/ 39 w 586"/>
              <a:gd name="T61" fmla="*/ 85 h 654"/>
              <a:gd name="T62" fmla="*/ 23 w 586"/>
              <a:gd name="T63" fmla="*/ 70 h 654"/>
              <a:gd name="T64" fmla="*/ 0 w 586"/>
              <a:gd name="T65" fmla="*/ 47 h 654"/>
              <a:gd name="T66" fmla="*/ 8 w 586"/>
              <a:gd name="T67" fmla="*/ 39 h 654"/>
              <a:gd name="T68" fmla="*/ 16 w 586"/>
              <a:gd name="T69" fmla="*/ 23 h 654"/>
              <a:gd name="T70" fmla="*/ 23 w 586"/>
              <a:gd name="T71" fmla="*/ 16 h 654"/>
              <a:gd name="T72" fmla="*/ 31 w 586"/>
              <a:gd name="T73" fmla="*/ 8 h 654"/>
              <a:gd name="T74" fmla="*/ 46 w 586"/>
              <a:gd name="T75" fmla="*/ 8 h 65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6" h="654">
                <a:moveTo>
                  <a:pt x="448" y="585"/>
                </a:moveTo>
                <a:lnTo>
                  <a:pt x="413" y="585"/>
                </a:lnTo>
                <a:lnTo>
                  <a:pt x="378" y="585"/>
                </a:lnTo>
                <a:lnTo>
                  <a:pt x="344" y="619"/>
                </a:lnTo>
                <a:lnTo>
                  <a:pt x="378" y="653"/>
                </a:lnTo>
                <a:lnTo>
                  <a:pt x="413" y="653"/>
                </a:lnTo>
                <a:lnTo>
                  <a:pt x="448" y="653"/>
                </a:lnTo>
                <a:lnTo>
                  <a:pt x="482" y="653"/>
                </a:lnTo>
                <a:lnTo>
                  <a:pt x="516" y="619"/>
                </a:lnTo>
                <a:lnTo>
                  <a:pt x="551" y="619"/>
                </a:lnTo>
                <a:lnTo>
                  <a:pt x="585" y="585"/>
                </a:lnTo>
                <a:lnTo>
                  <a:pt x="551" y="585"/>
                </a:lnTo>
                <a:lnTo>
                  <a:pt x="516" y="585"/>
                </a:lnTo>
                <a:lnTo>
                  <a:pt x="448" y="585"/>
                </a:lnTo>
                <a:close/>
                <a:moveTo>
                  <a:pt x="206" y="35"/>
                </a:moveTo>
                <a:lnTo>
                  <a:pt x="275" y="35"/>
                </a:lnTo>
                <a:lnTo>
                  <a:pt x="310" y="35"/>
                </a:lnTo>
                <a:lnTo>
                  <a:pt x="344" y="35"/>
                </a:lnTo>
                <a:lnTo>
                  <a:pt x="378" y="35"/>
                </a:lnTo>
                <a:lnTo>
                  <a:pt x="378" y="0"/>
                </a:lnTo>
                <a:lnTo>
                  <a:pt x="413" y="0"/>
                </a:lnTo>
                <a:lnTo>
                  <a:pt x="448" y="0"/>
                </a:lnTo>
                <a:lnTo>
                  <a:pt x="482" y="0"/>
                </a:lnTo>
                <a:lnTo>
                  <a:pt x="482" y="35"/>
                </a:lnTo>
                <a:lnTo>
                  <a:pt x="448" y="70"/>
                </a:lnTo>
                <a:lnTo>
                  <a:pt x="448" y="104"/>
                </a:lnTo>
                <a:lnTo>
                  <a:pt x="448" y="70"/>
                </a:lnTo>
                <a:lnTo>
                  <a:pt x="378" y="70"/>
                </a:lnTo>
                <a:lnTo>
                  <a:pt x="344" y="70"/>
                </a:lnTo>
                <a:lnTo>
                  <a:pt x="310" y="104"/>
                </a:lnTo>
                <a:lnTo>
                  <a:pt x="310" y="137"/>
                </a:lnTo>
                <a:lnTo>
                  <a:pt x="275" y="172"/>
                </a:lnTo>
                <a:lnTo>
                  <a:pt x="241" y="172"/>
                </a:lnTo>
                <a:lnTo>
                  <a:pt x="275" y="241"/>
                </a:lnTo>
                <a:lnTo>
                  <a:pt x="275" y="275"/>
                </a:lnTo>
                <a:lnTo>
                  <a:pt x="275" y="310"/>
                </a:lnTo>
                <a:lnTo>
                  <a:pt x="310" y="378"/>
                </a:lnTo>
                <a:lnTo>
                  <a:pt x="344" y="378"/>
                </a:lnTo>
                <a:lnTo>
                  <a:pt x="378" y="413"/>
                </a:lnTo>
                <a:lnTo>
                  <a:pt x="344" y="413"/>
                </a:lnTo>
                <a:lnTo>
                  <a:pt x="275" y="413"/>
                </a:lnTo>
                <a:lnTo>
                  <a:pt x="310" y="448"/>
                </a:lnTo>
                <a:lnTo>
                  <a:pt x="344" y="481"/>
                </a:lnTo>
                <a:lnTo>
                  <a:pt x="310" y="481"/>
                </a:lnTo>
                <a:lnTo>
                  <a:pt x="310" y="516"/>
                </a:lnTo>
                <a:lnTo>
                  <a:pt x="310" y="550"/>
                </a:lnTo>
                <a:lnTo>
                  <a:pt x="275" y="516"/>
                </a:lnTo>
                <a:lnTo>
                  <a:pt x="275" y="550"/>
                </a:lnTo>
                <a:lnTo>
                  <a:pt x="206" y="481"/>
                </a:lnTo>
                <a:lnTo>
                  <a:pt x="206" y="516"/>
                </a:lnTo>
                <a:lnTo>
                  <a:pt x="206" y="550"/>
                </a:lnTo>
                <a:lnTo>
                  <a:pt x="172" y="516"/>
                </a:lnTo>
                <a:lnTo>
                  <a:pt x="172" y="481"/>
                </a:lnTo>
                <a:lnTo>
                  <a:pt x="172" y="448"/>
                </a:lnTo>
                <a:lnTo>
                  <a:pt x="138" y="413"/>
                </a:lnTo>
                <a:lnTo>
                  <a:pt x="172" y="413"/>
                </a:lnTo>
                <a:lnTo>
                  <a:pt x="206" y="413"/>
                </a:lnTo>
                <a:lnTo>
                  <a:pt x="241" y="413"/>
                </a:lnTo>
                <a:lnTo>
                  <a:pt x="275" y="378"/>
                </a:lnTo>
                <a:lnTo>
                  <a:pt x="241" y="378"/>
                </a:lnTo>
                <a:lnTo>
                  <a:pt x="206" y="378"/>
                </a:lnTo>
                <a:lnTo>
                  <a:pt x="172" y="378"/>
                </a:lnTo>
                <a:lnTo>
                  <a:pt x="103" y="344"/>
                </a:lnTo>
                <a:lnTo>
                  <a:pt x="103" y="310"/>
                </a:lnTo>
                <a:lnTo>
                  <a:pt x="34" y="241"/>
                </a:lnTo>
                <a:lnTo>
                  <a:pt x="0" y="207"/>
                </a:lnTo>
                <a:lnTo>
                  <a:pt x="34" y="207"/>
                </a:lnTo>
                <a:lnTo>
                  <a:pt x="34" y="172"/>
                </a:lnTo>
                <a:lnTo>
                  <a:pt x="34" y="137"/>
                </a:lnTo>
                <a:lnTo>
                  <a:pt x="69" y="104"/>
                </a:lnTo>
                <a:lnTo>
                  <a:pt x="69" y="70"/>
                </a:lnTo>
                <a:lnTo>
                  <a:pt x="103" y="70"/>
                </a:lnTo>
                <a:lnTo>
                  <a:pt x="138" y="70"/>
                </a:lnTo>
                <a:lnTo>
                  <a:pt x="138" y="35"/>
                </a:lnTo>
                <a:lnTo>
                  <a:pt x="172" y="35"/>
                </a:lnTo>
                <a:lnTo>
                  <a:pt x="206" y="35"/>
                </a:lnTo>
                <a:close/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Ellipse 7"/>
          <p:cNvSpPr/>
          <p:nvPr/>
        </p:nvSpPr>
        <p:spPr bwMode="auto">
          <a:xfrm>
            <a:off x="4849194" y="2915741"/>
            <a:ext cx="224171" cy="237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42" name="ZoneTexte 1426"/>
          <p:cNvSpPr txBox="1">
            <a:spLocks noChangeArrowheads="1"/>
          </p:cNvSpPr>
          <p:nvPr/>
        </p:nvSpPr>
        <p:spPr bwMode="auto">
          <a:xfrm>
            <a:off x="4752280" y="2565773"/>
            <a:ext cx="1116144" cy="34996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r-FR" altLang="fr-FR" sz="1000" b="1" dirty="0"/>
              <a:t>D. Bosphore</a:t>
            </a:r>
          </a:p>
          <a:p>
            <a:r>
              <a:rPr lang="fr-FR" altLang="fr-FR" sz="800" dirty="0"/>
              <a:t>50 </a:t>
            </a:r>
            <a:r>
              <a:rPr lang="fr-FR" altLang="fr-FR" sz="800" dirty="0" smtClean="0"/>
              <a:t>000</a:t>
            </a:r>
            <a:endParaRPr lang="fr-FR" altLang="fr-FR" sz="800" dirty="0"/>
          </a:p>
        </p:txBody>
      </p:sp>
      <p:sp>
        <p:nvSpPr>
          <p:cNvPr id="581" name="Ellipse 580"/>
          <p:cNvSpPr/>
          <p:nvPr/>
        </p:nvSpPr>
        <p:spPr bwMode="auto">
          <a:xfrm>
            <a:off x="5688384" y="3254758"/>
            <a:ext cx="224171" cy="237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39" name="ZoneTexte 1423"/>
          <p:cNvSpPr txBox="1">
            <a:spLocks noChangeArrowheads="1"/>
          </p:cNvSpPr>
          <p:nvPr/>
        </p:nvSpPr>
        <p:spPr bwMode="auto">
          <a:xfrm>
            <a:off x="5784335" y="3429869"/>
            <a:ext cx="105617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000" b="1" dirty="0" smtClean="0"/>
              <a:t>D. </a:t>
            </a:r>
            <a:r>
              <a:rPr lang="fr-FR" altLang="fr-FR" sz="1000" b="1" dirty="0"/>
              <a:t>Ormuz</a:t>
            </a:r>
          </a:p>
          <a:p>
            <a:r>
              <a:rPr lang="fr-FR" altLang="fr-FR" sz="800" dirty="0"/>
              <a:t>3 </a:t>
            </a:r>
            <a:r>
              <a:rPr lang="fr-FR" altLang="fr-FR" sz="800" dirty="0" smtClean="0"/>
              <a:t>000</a:t>
            </a:r>
            <a:endParaRPr lang="fr-FR" altLang="fr-FR" sz="800" dirty="0"/>
          </a:p>
        </p:txBody>
      </p:sp>
      <p:sp>
        <p:nvSpPr>
          <p:cNvPr id="2136" name="ZoneTexte 388"/>
          <p:cNvSpPr txBox="1">
            <a:spLocks noChangeArrowheads="1"/>
          </p:cNvSpPr>
          <p:nvPr/>
        </p:nvSpPr>
        <p:spPr bwMode="auto">
          <a:xfrm>
            <a:off x="6912520" y="3192832"/>
            <a:ext cx="117789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altLang="fr-FR" sz="1000" b="1" dirty="0" smtClean="0"/>
              <a:t>D. </a:t>
            </a:r>
            <a:r>
              <a:rPr lang="fr-FR" altLang="fr-FR" sz="1000" b="1" dirty="0"/>
              <a:t>de Malacca</a:t>
            </a:r>
          </a:p>
          <a:p>
            <a:r>
              <a:rPr lang="fr-FR" altLang="fr-FR" sz="800" dirty="0" smtClean="0"/>
              <a:t>100 000</a:t>
            </a:r>
            <a:endParaRPr lang="fr-FR" altLang="fr-FR" sz="800" dirty="0"/>
          </a:p>
        </p:txBody>
      </p:sp>
      <p:sp>
        <p:nvSpPr>
          <p:cNvPr id="13" name="Ellipse 12"/>
          <p:cNvSpPr/>
          <p:nvPr/>
        </p:nvSpPr>
        <p:spPr bwMode="auto">
          <a:xfrm>
            <a:off x="8136656" y="396770"/>
            <a:ext cx="727944" cy="1051378"/>
          </a:xfrm>
          <a:prstGeom prst="ellipse">
            <a:avLst/>
          </a:prstGeom>
          <a:solidFill>
            <a:srgbClr val="FFC0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54" name="Triangle isocèle 1482"/>
          <p:cNvSpPr>
            <a:spLocks noChangeArrowheads="1"/>
          </p:cNvSpPr>
          <p:nvPr/>
        </p:nvSpPr>
        <p:spPr bwMode="auto">
          <a:xfrm>
            <a:off x="5555045" y="3335603"/>
            <a:ext cx="133339" cy="121567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038" name="ZoneTexte 1427"/>
          <p:cNvSpPr txBox="1">
            <a:spLocks noChangeArrowheads="1"/>
          </p:cNvSpPr>
          <p:nvPr/>
        </p:nvSpPr>
        <p:spPr bwMode="auto">
          <a:xfrm>
            <a:off x="4529249" y="3507625"/>
            <a:ext cx="916085" cy="3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altLang="fr-FR" sz="1000" b="1" dirty="0"/>
              <a:t>Canal de </a:t>
            </a:r>
            <a:r>
              <a:rPr lang="fr-FR" altLang="fr-FR" sz="1000" b="1" dirty="0" smtClean="0"/>
              <a:t>Suez </a:t>
            </a:r>
            <a:r>
              <a:rPr lang="fr-FR" altLang="fr-FR" sz="800" dirty="0" smtClean="0"/>
              <a:t>24 000</a:t>
            </a:r>
            <a:endParaRPr lang="fr-FR" altLang="fr-FR" sz="800" dirty="0"/>
          </a:p>
        </p:txBody>
      </p:sp>
      <p:sp>
        <p:nvSpPr>
          <p:cNvPr id="1039" name="Freeform 38"/>
          <p:cNvSpPr>
            <a:spLocks noChangeArrowheads="1"/>
          </p:cNvSpPr>
          <p:nvPr/>
        </p:nvSpPr>
        <p:spPr bwMode="auto">
          <a:xfrm>
            <a:off x="2472621" y="2189842"/>
            <a:ext cx="67619" cy="301544"/>
          </a:xfrm>
          <a:custGeom>
            <a:avLst/>
            <a:gdLst>
              <a:gd name="T0" fmla="*/ 11937 w 208"/>
              <a:gd name="T1" fmla="*/ 0 h 997"/>
              <a:gd name="T2" fmla="*/ 0 w 208"/>
              <a:gd name="T3" fmla="*/ 12181 h 997"/>
              <a:gd name="T4" fmla="*/ 0 w 208"/>
              <a:gd name="T5" fmla="*/ 25078 h 997"/>
              <a:gd name="T6" fmla="*/ 0 w 208"/>
              <a:gd name="T7" fmla="*/ 36901 h 997"/>
              <a:gd name="T8" fmla="*/ 11937 w 208"/>
              <a:gd name="T9" fmla="*/ 49082 h 997"/>
              <a:gd name="T10" fmla="*/ 24576 w 208"/>
              <a:gd name="T11" fmla="*/ 74160 h 997"/>
              <a:gd name="T12" fmla="*/ 36513 w 208"/>
              <a:gd name="T13" fmla="*/ 86341 h 997"/>
              <a:gd name="T14" fmla="*/ 36513 w 208"/>
              <a:gd name="T15" fmla="*/ 98164 h 997"/>
              <a:gd name="T16" fmla="*/ 36513 w 208"/>
              <a:gd name="T17" fmla="*/ 123242 h 997"/>
              <a:gd name="T18" fmla="*/ 36513 w 208"/>
              <a:gd name="T19" fmla="*/ 197045 h 997"/>
              <a:gd name="T20" fmla="*/ 36513 w 208"/>
              <a:gd name="T21" fmla="*/ 221406 h 997"/>
              <a:gd name="T22" fmla="*/ 36513 w 208"/>
              <a:gd name="T23" fmla="*/ 246127 h 997"/>
              <a:gd name="T24" fmla="*/ 24576 w 208"/>
              <a:gd name="T25" fmla="*/ 246127 h 997"/>
              <a:gd name="T26" fmla="*/ 11937 w 208"/>
              <a:gd name="T27" fmla="*/ 246127 h 997"/>
              <a:gd name="T28" fmla="*/ 0 w 208"/>
              <a:gd name="T29" fmla="*/ 246127 h 997"/>
              <a:gd name="T30" fmla="*/ 0 w 208"/>
              <a:gd name="T31" fmla="*/ 258307 h 997"/>
              <a:gd name="T32" fmla="*/ 11937 w 208"/>
              <a:gd name="T33" fmla="*/ 258307 h 997"/>
              <a:gd name="T34" fmla="*/ 24576 w 208"/>
              <a:gd name="T35" fmla="*/ 283028 h 997"/>
              <a:gd name="T36" fmla="*/ 24576 w 208"/>
              <a:gd name="T37" fmla="*/ 307748 h 997"/>
              <a:gd name="T38" fmla="*/ 36513 w 208"/>
              <a:gd name="T39" fmla="*/ 332468 h 997"/>
              <a:gd name="T40" fmla="*/ 36513 w 208"/>
              <a:gd name="T41" fmla="*/ 344291 h 997"/>
              <a:gd name="T42" fmla="*/ 36513 w 208"/>
              <a:gd name="T43" fmla="*/ 356830 h 997"/>
              <a:gd name="T44" fmla="*/ 48449 w 208"/>
              <a:gd name="T45" fmla="*/ 356830 h 997"/>
              <a:gd name="T46" fmla="*/ 48449 w 208"/>
              <a:gd name="T47" fmla="*/ 344291 h 997"/>
              <a:gd name="T48" fmla="*/ 60386 w 208"/>
              <a:gd name="T49" fmla="*/ 332468 h 997"/>
              <a:gd name="T50" fmla="*/ 60386 w 208"/>
              <a:gd name="T51" fmla="*/ 320287 h 997"/>
              <a:gd name="T52" fmla="*/ 60386 w 208"/>
              <a:gd name="T53" fmla="*/ 307748 h 997"/>
              <a:gd name="T54" fmla="*/ 60386 w 208"/>
              <a:gd name="T55" fmla="*/ 283028 h 997"/>
              <a:gd name="T56" fmla="*/ 60386 w 208"/>
              <a:gd name="T57" fmla="*/ 271205 h 997"/>
              <a:gd name="T58" fmla="*/ 72674 w 208"/>
              <a:gd name="T59" fmla="*/ 233946 h 997"/>
              <a:gd name="T60" fmla="*/ 72674 w 208"/>
              <a:gd name="T61" fmla="*/ 221406 h 997"/>
              <a:gd name="T62" fmla="*/ 72674 w 208"/>
              <a:gd name="T63" fmla="*/ 209225 h 997"/>
              <a:gd name="T64" fmla="*/ 72674 w 208"/>
              <a:gd name="T65" fmla="*/ 172324 h 997"/>
              <a:gd name="T66" fmla="*/ 72674 w 208"/>
              <a:gd name="T67" fmla="*/ 147963 h 997"/>
              <a:gd name="T68" fmla="*/ 72674 w 208"/>
              <a:gd name="T69" fmla="*/ 123242 h 997"/>
              <a:gd name="T70" fmla="*/ 72674 w 208"/>
              <a:gd name="T71" fmla="*/ 98164 h 997"/>
              <a:gd name="T72" fmla="*/ 60386 w 208"/>
              <a:gd name="T73" fmla="*/ 74160 h 997"/>
              <a:gd name="T74" fmla="*/ 48449 w 208"/>
              <a:gd name="T75" fmla="*/ 49082 h 997"/>
              <a:gd name="T76" fmla="*/ 36513 w 208"/>
              <a:gd name="T77" fmla="*/ 36901 h 997"/>
              <a:gd name="T78" fmla="*/ 24576 w 208"/>
              <a:gd name="T79" fmla="*/ 25078 h 997"/>
              <a:gd name="T80" fmla="*/ 11937 w 208"/>
              <a:gd name="T81" fmla="*/ 12181 h 997"/>
              <a:gd name="T82" fmla="*/ 11937 w 208"/>
              <a:gd name="T83" fmla="*/ 0 h 99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08" h="997">
                <a:moveTo>
                  <a:pt x="34" y="0"/>
                </a:moveTo>
                <a:lnTo>
                  <a:pt x="0" y="34"/>
                </a:lnTo>
                <a:lnTo>
                  <a:pt x="0" y="70"/>
                </a:lnTo>
                <a:lnTo>
                  <a:pt x="0" y="103"/>
                </a:lnTo>
                <a:lnTo>
                  <a:pt x="34" y="137"/>
                </a:lnTo>
                <a:lnTo>
                  <a:pt x="70" y="207"/>
                </a:lnTo>
                <a:lnTo>
                  <a:pt x="104" y="241"/>
                </a:lnTo>
                <a:lnTo>
                  <a:pt x="104" y="274"/>
                </a:lnTo>
                <a:lnTo>
                  <a:pt x="104" y="344"/>
                </a:lnTo>
                <a:lnTo>
                  <a:pt x="104" y="550"/>
                </a:lnTo>
                <a:lnTo>
                  <a:pt x="104" y="618"/>
                </a:lnTo>
                <a:lnTo>
                  <a:pt x="104" y="687"/>
                </a:lnTo>
                <a:lnTo>
                  <a:pt x="70" y="687"/>
                </a:lnTo>
                <a:lnTo>
                  <a:pt x="34" y="687"/>
                </a:lnTo>
                <a:lnTo>
                  <a:pt x="0" y="687"/>
                </a:lnTo>
                <a:lnTo>
                  <a:pt x="0" y="721"/>
                </a:lnTo>
                <a:lnTo>
                  <a:pt x="34" y="721"/>
                </a:lnTo>
                <a:lnTo>
                  <a:pt x="70" y="790"/>
                </a:lnTo>
                <a:lnTo>
                  <a:pt x="70" y="859"/>
                </a:lnTo>
                <a:lnTo>
                  <a:pt x="104" y="928"/>
                </a:lnTo>
                <a:lnTo>
                  <a:pt x="104" y="961"/>
                </a:lnTo>
                <a:lnTo>
                  <a:pt x="104" y="996"/>
                </a:lnTo>
                <a:lnTo>
                  <a:pt x="138" y="996"/>
                </a:lnTo>
                <a:lnTo>
                  <a:pt x="138" y="961"/>
                </a:lnTo>
                <a:lnTo>
                  <a:pt x="172" y="928"/>
                </a:lnTo>
                <a:lnTo>
                  <a:pt x="172" y="894"/>
                </a:lnTo>
                <a:lnTo>
                  <a:pt x="172" y="859"/>
                </a:lnTo>
                <a:lnTo>
                  <a:pt x="172" y="790"/>
                </a:lnTo>
                <a:lnTo>
                  <a:pt x="172" y="757"/>
                </a:lnTo>
                <a:lnTo>
                  <a:pt x="207" y="653"/>
                </a:lnTo>
                <a:lnTo>
                  <a:pt x="207" y="618"/>
                </a:lnTo>
                <a:lnTo>
                  <a:pt x="207" y="584"/>
                </a:lnTo>
                <a:lnTo>
                  <a:pt x="207" y="481"/>
                </a:lnTo>
                <a:lnTo>
                  <a:pt x="207" y="413"/>
                </a:lnTo>
                <a:lnTo>
                  <a:pt x="207" y="344"/>
                </a:lnTo>
                <a:lnTo>
                  <a:pt x="207" y="274"/>
                </a:lnTo>
                <a:lnTo>
                  <a:pt x="172" y="207"/>
                </a:lnTo>
                <a:lnTo>
                  <a:pt x="138" y="137"/>
                </a:lnTo>
                <a:lnTo>
                  <a:pt x="104" y="103"/>
                </a:lnTo>
                <a:lnTo>
                  <a:pt x="70" y="70"/>
                </a:lnTo>
                <a:lnTo>
                  <a:pt x="34" y="34"/>
                </a:lnTo>
                <a:lnTo>
                  <a:pt x="34" y="0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0" name="Freeform 43"/>
          <p:cNvSpPr>
            <a:spLocks noChangeArrowheads="1"/>
          </p:cNvSpPr>
          <p:nvPr/>
        </p:nvSpPr>
        <p:spPr bwMode="auto">
          <a:xfrm>
            <a:off x="2493937" y="2605903"/>
            <a:ext cx="89668" cy="93814"/>
          </a:xfrm>
          <a:custGeom>
            <a:avLst/>
            <a:gdLst>
              <a:gd name="T0" fmla="*/ 0 w 275"/>
              <a:gd name="T1" fmla="*/ 16 h 311"/>
              <a:gd name="T2" fmla="*/ 8 w 275"/>
              <a:gd name="T3" fmla="*/ 16 h 311"/>
              <a:gd name="T4" fmla="*/ 15 w 275"/>
              <a:gd name="T5" fmla="*/ 16 h 311"/>
              <a:gd name="T6" fmla="*/ 23 w 275"/>
              <a:gd name="T7" fmla="*/ 8 h 311"/>
              <a:gd name="T8" fmla="*/ 30 w 275"/>
              <a:gd name="T9" fmla="*/ 8 h 311"/>
              <a:gd name="T10" fmla="*/ 38 w 275"/>
              <a:gd name="T11" fmla="*/ 8 h 311"/>
              <a:gd name="T12" fmla="*/ 38 w 275"/>
              <a:gd name="T13" fmla="*/ 0 h 311"/>
              <a:gd name="T14" fmla="*/ 46 w 275"/>
              <a:gd name="T15" fmla="*/ 0 h 311"/>
              <a:gd name="T16" fmla="*/ 46 w 275"/>
              <a:gd name="T17" fmla="*/ 8 h 311"/>
              <a:gd name="T18" fmla="*/ 46 w 275"/>
              <a:gd name="T19" fmla="*/ 16 h 311"/>
              <a:gd name="T20" fmla="*/ 53 w 275"/>
              <a:gd name="T21" fmla="*/ 31 h 311"/>
              <a:gd name="T22" fmla="*/ 61 w 275"/>
              <a:gd name="T23" fmla="*/ 54 h 311"/>
              <a:gd name="T24" fmla="*/ 61 w 275"/>
              <a:gd name="T25" fmla="*/ 62 h 311"/>
              <a:gd name="T26" fmla="*/ 53 w 275"/>
              <a:gd name="T27" fmla="*/ 62 h 311"/>
              <a:gd name="T28" fmla="*/ 46 w 275"/>
              <a:gd name="T29" fmla="*/ 70 h 311"/>
              <a:gd name="T30" fmla="*/ 38 w 275"/>
              <a:gd name="T31" fmla="*/ 70 h 311"/>
              <a:gd name="T32" fmla="*/ 30 w 275"/>
              <a:gd name="T33" fmla="*/ 62 h 311"/>
              <a:gd name="T34" fmla="*/ 23 w 275"/>
              <a:gd name="T35" fmla="*/ 46 h 311"/>
              <a:gd name="T36" fmla="*/ 15 w 275"/>
              <a:gd name="T37" fmla="*/ 39 h 311"/>
              <a:gd name="T38" fmla="*/ 8 w 275"/>
              <a:gd name="T39" fmla="*/ 16 h 311"/>
              <a:gd name="T40" fmla="*/ 0 w 275"/>
              <a:gd name="T41" fmla="*/ 16 h 3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75" h="311">
                <a:moveTo>
                  <a:pt x="0" y="69"/>
                </a:moveTo>
                <a:lnTo>
                  <a:pt x="34" y="69"/>
                </a:lnTo>
                <a:lnTo>
                  <a:pt x="69" y="69"/>
                </a:lnTo>
                <a:lnTo>
                  <a:pt x="103" y="34"/>
                </a:lnTo>
                <a:lnTo>
                  <a:pt x="137" y="34"/>
                </a:lnTo>
                <a:lnTo>
                  <a:pt x="172" y="34"/>
                </a:lnTo>
                <a:lnTo>
                  <a:pt x="172" y="0"/>
                </a:lnTo>
                <a:lnTo>
                  <a:pt x="207" y="0"/>
                </a:lnTo>
                <a:lnTo>
                  <a:pt x="207" y="34"/>
                </a:lnTo>
                <a:lnTo>
                  <a:pt x="207" y="69"/>
                </a:lnTo>
                <a:lnTo>
                  <a:pt x="241" y="137"/>
                </a:lnTo>
                <a:lnTo>
                  <a:pt x="274" y="240"/>
                </a:lnTo>
                <a:lnTo>
                  <a:pt x="274" y="274"/>
                </a:lnTo>
                <a:lnTo>
                  <a:pt x="241" y="274"/>
                </a:lnTo>
                <a:lnTo>
                  <a:pt x="207" y="310"/>
                </a:lnTo>
                <a:lnTo>
                  <a:pt x="172" y="310"/>
                </a:lnTo>
                <a:lnTo>
                  <a:pt x="137" y="274"/>
                </a:lnTo>
                <a:lnTo>
                  <a:pt x="103" y="206"/>
                </a:lnTo>
                <a:lnTo>
                  <a:pt x="69" y="172"/>
                </a:lnTo>
                <a:lnTo>
                  <a:pt x="34" y="69"/>
                </a:lnTo>
                <a:lnTo>
                  <a:pt x="0" y="69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1" name="Freeform 40"/>
          <p:cNvSpPr>
            <a:spLocks noChangeArrowheads="1"/>
          </p:cNvSpPr>
          <p:nvPr/>
        </p:nvSpPr>
        <p:spPr bwMode="auto">
          <a:xfrm>
            <a:off x="2461997" y="2549537"/>
            <a:ext cx="102898" cy="81752"/>
          </a:xfrm>
          <a:custGeom>
            <a:avLst/>
            <a:gdLst>
              <a:gd name="T0" fmla="*/ 70 w 311"/>
              <a:gd name="T1" fmla="*/ 46 h 275"/>
              <a:gd name="T2" fmla="*/ 62 w 311"/>
              <a:gd name="T3" fmla="*/ 38 h 275"/>
              <a:gd name="T4" fmla="*/ 54 w 311"/>
              <a:gd name="T5" fmla="*/ 30 h 275"/>
              <a:gd name="T6" fmla="*/ 46 w 311"/>
              <a:gd name="T7" fmla="*/ 15 h 275"/>
              <a:gd name="T8" fmla="*/ 46 w 311"/>
              <a:gd name="T9" fmla="*/ 8 h 275"/>
              <a:gd name="T10" fmla="*/ 39 w 311"/>
              <a:gd name="T11" fmla="*/ 8 h 275"/>
              <a:gd name="T12" fmla="*/ 39 w 311"/>
              <a:gd name="T13" fmla="*/ 15 h 275"/>
              <a:gd name="T14" fmla="*/ 31 w 311"/>
              <a:gd name="T15" fmla="*/ 23 h 275"/>
              <a:gd name="T16" fmla="*/ 23 w 311"/>
              <a:gd name="T17" fmla="*/ 23 h 275"/>
              <a:gd name="T18" fmla="*/ 23 w 311"/>
              <a:gd name="T19" fmla="*/ 8 h 275"/>
              <a:gd name="T20" fmla="*/ 15 w 311"/>
              <a:gd name="T21" fmla="*/ 0 h 275"/>
              <a:gd name="T22" fmla="*/ 7 w 311"/>
              <a:gd name="T23" fmla="*/ 0 h 275"/>
              <a:gd name="T24" fmla="*/ 7 w 311"/>
              <a:gd name="T25" fmla="*/ 8 h 275"/>
              <a:gd name="T26" fmla="*/ 0 w 311"/>
              <a:gd name="T27" fmla="*/ 8 h 275"/>
              <a:gd name="T28" fmla="*/ 0 w 311"/>
              <a:gd name="T29" fmla="*/ 15 h 275"/>
              <a:gd name="T30" fmla="*/ 7 w 311"/>
              <a:gd name="T31" fmla="*/ 23 h 275"/>
              <a:gd name="T32" fmla="*/ 15 w 311"/>
              <a:gd name="T33" fmla="*/ 38 h 275"/>
              <a:gd name="T34" fmla="*/ 15 w 311"/>
              <a:gd name="T35" fmla="*/ 46 h 275"/>
              <a:gd name="T36" fmla="*/ 23 w 311"/>
              <a:gd name="T37" fmla="*/ 61 h 275"/>
              <a:gd name="T38" fmla="*/ 31 w 311"/>
              <a:gd name="T39" fmla="*/ 61 h 275"/>
              <a:gd name="T40" fmla="*/ 39 w 311"/>
              <a:gd name="T41" fmla="*/ 61 h 275"/>
              <a:gd name="T42" fmla="*/ 46 w 311"/>
              <a:gd name="T43" fmla="*/ 53 h 275"/>
              <a:gd name="T44" fmla="*/ 54 w 311"/>
              <a:gd name="T45" fmla="*/ 53 h 275"/>
              <a:gd name="T46" fmla="*/ 62 w 311"/>
              <a:gd name="T47" fmla="*/ 53 h 275"/>
              <a:gd name="T48" fmla="*/ 62 w 311"/>
              <a:gd name="T49" fmla="*/ 46 h 275"/>
              <a:gd name="T50" fmla="*/ 70 w 311"/>
              <a:gd name="T51" fmla="*/ 46 h 27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11" h="275">
                <a:moveTo>
                  <a:pt x="310" y="206"/>
                </a:moveTo>
                <a:lnTo>
                  <a:pt x="274" y="172"/>
                </a:lnTo>
                <a:lnTo>
                  <a:pt x="240" y="137"/>
                </a:lnTo>
                <a:lnTo>
                  <a:pt x="206" y="68"/>
                </a:lnTo>
                <a:lnTo>
                  <a:pt x="206" y="34"/>
                </a:lnTo>
                <a:lnTo>
                  <a:pt x="172" y="34"/>
                </a:lnTo>
                <a:lnTo>
                  <a:pt x="172" y="68"/>
                </a:lnTo>
                <a:lnTo>
                  <a:pt x="137" y="103"/>
                </a:lnTo>
                <a:lnTo>
                  <a:pt x="103" y="103"/>
                </a:lnTo>
                <a:lnTo>
                  <a:pt x="103" y="34"/>
                </a:lnTo>
                <a:lnTo>
                  <a:pt x="68" y="0"/>
                </a:lnTo>
                <a:lnTo>
                  <a:pt x="33" y="0"/>
                </a:lnTo>
                <a:lnTo>
                  <a:pt x="33" y="34"/>
                </a:lnTo>
                <a:lnTo>
                  <a:pt x="0" y="34"/>
                </a:lnTo>
                <a:lnTo>
                  <a:pt x="0" y="68"/>
                </a:lnTo>
                <a:lnTo>
                  <a:pt x="33" y="103"/>
                </a:lnTo>
                <a:lnTo>
                  <a:pt x="68" y="172"/>
                </a:lnTo>
                <a:lnTo>
                  <a:pt x="68" y="206"/>
                </a:lnTo>
                <a:lnTo>
                  <a:pt x="103" y="274"/>
                </a:lnTo>
                <a:lnTo>
                  <a:pt x="137" y="274"/>
                </a:lnTo>
                <a:lnTo>
                  <a:pt x="172" y="274"/>
                </a:lnTo>
                <a:lnTo>
                  <a:pt x="206" y="240"/>
                </a:lnTo>
                <a:lnTo>
                  <a:pt x="240" y="240"/>
                </a:lnTo>
                <a:lnTo>
                  <a:pt x="274" y="240"/>
                </a:lnTo>
                <a:lnTo>
                  <a:pt x="274" y="206"/>
                </a:lnTo>
                <a:lnTo>
                  <a:pt x="310" y="206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2" name="Freeform 35"/>
          <p:cNvSpPr>
            <a:spLocks noChangeArrowheads="1"/>
          </p:cNvSpPr>
          <p:nvPr/>
        </p:nvSpPr>
        <p:spPr bwMode="auto">
          <a:xfrm>
            <a:off x="2417840" y="2422044"/>
            <a:ext cx="33810" cy="61649"/>
          </a:xfrm>
          <a:custGeom>
            <a:avLst/>
            <a:gdLst>
              <a:gd name="T0" fmla="*/ 0 w 105"/>
              <a:gd name="T1" fmla="*/ 0 h 206"/>
              <a:gd name="T2" fmla="*/ 12171 w 105"/>
              <a:gd name="T3" fmla="*/ 0 h 206"/>
              <a:gd name="T4" fmla="*/ 12171 w 105"/>
              <a:gd name="T5" fmla="*/ 11698 h 206"/>
              <a:gd name="T6" fmla="*/ 0 w 105"/>
              <a:gd name="T7" fmla="*/ 36158 h 206"/>
              <a:gd name="T8" fmla="*/ 12171 w 105"/>
              <a:gd name="T9" fmla="*/ 48565 h 206"/>
              <a:gd name="T10" fmla="*/ 24342 w 105"/>
              <a:gd name="T11" fmla="*/ 60972 h 206"/>
              <a:gd name="T12" fmla="*/ 36165 w 105"/>
              <a:gd name="T13" fmla="*/ 72671 h 206"/>
              <a:gd name="T14" fmla="*/ 36165 w 105"/>
              <a:gd name="T15" fmla="*/ 60972 h 206"/>
              <a:gd name="T16" fmla="*/ 24342 w 105"/>
              <a:gd name="T17" fmla="*/ 24105 h 206"/>
              <a:gd name="T18" fmla="*/ 24342 w 105"/>
              <a:gd name="T19" fmla="*/ 11698 h 206"/>
              <a:gd name="T20" fmla="*/ 12171 w 105"/>
              <a:gd name="T21" fmla="*/ 0 h 206"/>
              <a:gd name="T22" fmla="*/ 0 w 105"/>
              <a:gd name="T23" fmla="*/ 0 h 2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206">
                <a:moveTo>
                  <a:pt x="0" y="0"/>
                </a:moveTo>
                <a:lnTo>
                  <a:pt x="35" y="0"/>
                </a:lnTo>
                <a:lnTo>
                  <a:pt x="35" y="33"/>
                </a:lnTo>
                <a:lnTo>
                  <a:pt x="0" y="102"/>
                </a:lnTo>
                <a:lnTo>
                  <a:pt x="35" y="137"/>
                </a:lnTo>
                <a:lnTo>
                  <a:pt x="70" y="172"/>
                </a:lnTo>
                <a:lnTo>
                  <a:pt x="104" y="205"/>
                </a:lnTo>
                <a:lnTo>
                  <a:pt x="104" y="172"/>
                </a:lnTo>
                <a:lnTo>
                  <a:pt x="70" y="68"/>
                </a:lnTo>
                <a:lnTo>
                  <a:pt x="70" y="33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" name="Freeform 62"/>
          <p:cNvSpPr>
            <a:spLocks noChangeArrowheads="1"/>
          </p:cNvSpPr>
          <p:nvPr/>
        </p:nvSpPr>
        <p:spPr bwMode="auto">
          <a:xfrm>
            <a:off x="2172749" y="2288858"/>
            <a:ext cx="102898" cy="134019"/>
          </a:xfrm>
          <a:custGeom>
            <a:avLst/>
            <a:gdLst>
              <a:gd name="T0" fmla="*/ 39 w 311"/>
              <a:gd name="T1" fmla="*/ 8 h 447"/>
              <a:gd name="T2" fmla="*/ 39 w 311"/>
              <a:gd name="T3" fmla="*/ 15 h 447"/>
              <a:gd name="T4" fmla="*/ 46 w 311"/>
              <a:gd name="T5" fmla="*/ 23 h 447"/>
              <a:gd name="T6" fmla="*/ 54 w 311"/>
              <a:gd name="T7" fmla="*/ 31 h 447"/>
              <a:gd name="T8" fmla="*/ 62 w 311"/>
              <a:gd name="T9" fmla="*/ 46 h 447"/>
              <a:gd name="T10" fmla="*/ 70 w 311"/>
              <a:gd name="T11" fmla="*/ 53 h 447"/>
              <a:gd name="T12" fmla="*/ 70 w 311"/>
              <a:gd name="T13" fmla="*/ 61 h 447"/>
              <a:gd name="T14" fmla="*/ 70 w 311"/>
              <a:gd name="T15" fmla="*/ 69 h 447"/>
              <a:gd name="T16" fmla="*/ 70 w 311"/>
              <a:gd name="T17" fmla="*/ 77 h 447"/>
              <a:gd name="T18" fmla="*/ 62 w 311"/>
              <a:gd name="T19" fmla="*/ 84 h 447"/>
              <a:gd name="T20" fmla="*/ 62 w 311"/>
              <a:gd name="T21" fmla="*/ 92 h 447"/>
              <a:gd name="T22" fmla="*/ 54 w 311"/>
              <a:gd name="T23" fmla="*/ 100 h 447"/>
              <a:gd name="T24" fmla="*/ 46 w 311"/>
              <a:gd name="T25" fmla="*/ 92 h 447"/>
              <a:gd name="T26" fmla="*/ 39 w 311"/>
              <a:gd name="T27" fmla="*/ 92 h 447"/>
              <a:gd name="T28" fmla="*/ 31 w 311"/>
              <a:gd name="T29" fmla="*/ 84 h 447"/>
              <a:gd name="T30" fmla="*/ 23 w 311"/>
              <a:gd name="T31" fmla="*/ 84 h 447"/>
              <a:gd name="T32" fmla="*/ 23 w 311"/>
              <a:gd name="T33" fmla="*/ 77 h 447"/>
              <a:gd name="T34" fmla="*/ 16 w 311"/>
              <a:gd name="T35" fmla="*/ 77 h 447"/>
              <a:gd name="T36" fmla="*/ 16 w 311"/>
              <a:gd name="T37" fmla="*/ 69 h 447"/>
              <a:gd name="T38" fmla="*/ 7 w 311"/>
              <a:gd name="T39" fmla="*/ 69 h 447"/>
              <a:gd name="T40" fmla="*/ 7 w 311"/>
              <a:gd name="T41" fmla="*/ 61 h 447"/>
              <a:gd name="T42" fmla="*/ 0 w 311"/>
              <a:gd name="T43" fmla="*/ 61 h 447"/>
              <a:gd name="T44" fmla="*/ 0 w 311"/>
              <a:gd name="T45" fmla="*/ 38 h 447"/>
              <a:gd name="T46" fmla="*/ 7 w 311"/>
              <a:gd name="T47" fmla="*/ 38 h 447"/>
              <a:gd name="T48" fmla="*/ 16 w 311"/>
              <a:gd name="T49" fmla="*/ 38 h 447"/>
              <a:gd name="T50" fmla="*/ 23 w 311"/>
              <a:gd name="T51" fmla="*/ 38 h 447"/>
              <a:gd name="T52" fmla="*/ 23 w 311"/>
              <a:gd name="T53" fmla="*/ 31 h 447"/>
              <a:gd name="T54" fmla="*/ 23 w 311"/>
              <a:gd name="T55" fmla="*/ 8 h 447"/>
              <a:gd name="T56" fmla="*/ 23 w 311"/>
              <a:gd name="T57" fmla="*/ 0 h 447"/>
              <a:gd name="T58" fmla="*/ 31 w 311"/>
              <a:gd name="T59" fmla="*/ 8 h 447"/>
              <a:gd name="T60" fmla="*/ 39 w 311"/>
              <a:gd name="T61" fmla="*/ 8 h 44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11" h="447">
                <a:moveTo>
                  <a:pt x="172" y="34"/>
                </a:moveTo>
                <a:lnTo>
                  <a:pt x="172" y="68"/>
                </a:lnTo>
                <a:lnTo>
                  <a:pt x="206" y="102"/>
                </a:lnTo>
                <a:lnTo>
                  <a:pt x="240" y="137"/>
                </a:lnTo>
                <a:lnTo>
                  <a:pt x="274" y="206"/>
                </a:lnTo>
                <a:lnTo>
                  <a:pt x="310" y="239"/>
                </a:lnTo>
                <a:lnTo>
                  <a:pt x="310" y="274"/>
                </a:lnTo>
                <a:lnTo>
                  <a:pt x="310" y="309"/>
                </a:lnTo>
                <a:lnTo>
                  <a:pt x="310" y="343"/>
                </a:lnTo>
                <a:lnTo>
                  <a:pt x="274" y="377"/>
                </a:lnTo>
                <a:lnTo>
                  <a:pt x="274" y="412"/>
                </a:lnTo>
                <a:lnTo>
                  <a:pt x="240" y="446"/>
                </a:lnTo>
                <a:lnTo>
                  <a:pt x="206" y="412"/>
                </a:lnTo>
                <a:lnTo>
                  <a:pt x="172" y="412"/>
                </a:lnTo>
                <a:lnTo>
                  <a:pt x="137" y="377"/>
                </a:lnTo>
                <a:lnTo>
                  <a:pt x="103" y="377"/>
                </a:lnTo>
                <a:lnTo>
                  <a:pt x="103" y="343"/>
                </a:lnTo>
                <a:lnTo>
                  <a:pt x="69" y="343"/>
                </a:lnTo>
                <a:lnTo>
                  <a:pt x="69" y="309"/>
                </a:lnTo>
                <a:lnTo>
                  <a:pt x="33" y="309"/>
                </a:lnTo>
                <a:lnTo>
                  <a:pt x="33" y="274"/>
                </a:lnTo>
                <a:lnTo>
                  <a:pt x="0" y="274"/>
                </a:lnTo>
                <a:lnTo>
                  <a:pt x="0" y="172"/>
                </a:lnTo>
                <a:lnTo>
                  <a:pt x="33" y="172"/>
                </a:lnTo>
                <a:lnTo>
                  <a:pt x="69" y="172"/>
                </a:lnTo>
                <a:lnTo>
                  <a:pt x="103" y="172"/>
                </a:lnTo>
                <a:lnTo>
                  <a:pt x="103" y="137"/>
                </a:lnTo>
                <a:lnTo>
                  <a:pt x="103" y="34"/>
                </a:lnTo>
                <a:lnTo>
                  <a:pt x="103" y="0"/>
                </a:lnTo>
                <a:lnTo>
                  <a:pt x="137" y="34"/>
                </a:lnTo>
                <a:lnTo>
                  <a:pt x="172" y="34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5" name="Freeform 28"/>
          <p:cNvSpPr>
            <a:spLocks noChangeArrowheads="1"/>
          </p:cNvSpPr>
          <p:nvPr/>
        </p:nvSpPr>
        <p:spPr bwMode="auto">
          <a:xfrm>
            <a:off x="2414559" y="3146595"/>
            <a:ext cx="124947" cy="218452"/>
          </a:xfrm>
          <a:custGeom>
            <a:avLst/>
            <a:gdLst>
              <a:gd name="T0" fmla="*/ 31 w 380"/>
              <a:gd name="T1" fmla="*/ 163 h 722"/>
              <a:gd name="T2" fmla="*/ 38 w 380"/>
              <a:gd name="T3" fmla="*/ 155 h 722"/>
              <a:gd name="T4" fmla="*/ 46 w 380"/>
              <a:gd name="T5" fmla="*/ 147 h 722"/>
              <a:gd name="T6" fmla="*/ 54 w 380"/>
              <a:gd name="T7" fmla="*/ 140 h 722"/>
              <a:gd name="T8" fmla="*/ 62 w 380"/>
              <a:gd name="T9" fmla="*/ 140 h 722"/>
              <a:gd name="T10" fmla="*/ 54 w 380"/>
              <a:gd name="T11" fmla="*/ 132 h 722"/>
              <a:gd name="T12" fmla="*/ 54 w 380"/>
              <a:gd name="T13" fmla="*/ 124 h 722"/>
              <a:gd name="T14" fmla="*/ 62 w 380"/>
              <a:gd name="T15" fmla="*/ 116 h 722"/>
              <a:gd name="T16" fmla="*/ 70 w 380"/>
              <a:gd name="T17" fmla="*/ 108 h 722"/>
              <a:gd name="T18" fmla="*/ 77 w 380"/>
              <a:gd name="T19" fmla="*/ 101 h 722"/>
              <a:gd name="T20" fmla="*/ 85 w 380"/>
              <a:gd name="T21" fmla="*/ 93 h 722"/>
              <a:gd name="T22" fmla="*/ 85 w 380"/>
              <a:gd name="T23" fmla="*/ 85 h 722"/>
              <a:gd name="T24" fmla="*/ 85 w 380"/>
              <a:gd name="T25" fmla="*/ 70 h 722"/>
              <a:gd name="T26" fmla="*/ 77 w 380"/>
              <a:gd name="T27" fmla="*/ 62 h 722"/>
              <a:gd name="T28" fmla="*/ 70 w 380"/>
              <a:gd name="T29" fmla="*/ 54 h 722"/>
              <a:gd name="T30" fmla="*/ 77 w 380"/>
              <a:gd name="T31" fmla="*/ 39 h 722"/>
              <a:gd name="T32" fmla="*/ 70 w 380"/>
              <a:gd name="T33" fmla="*/ 31 h 722"/>
              <a:gd name="T34" fmla="*/ 70 w 380"/>
              <a:gd name="T35" fmla="*/ 16 h 722"/>
              <a:gd name="T36" fmla="*/ 62 w 380"/>
              <a:gd name="T37" fmla="*/ 8 h 722"/>
              <a:gd name="T38" fmla="*/ 54 w 380"/>
              <a:gd name="T39" fmla="*/ 8 h 722"/>
              <a:gd name="T40" fmla="*/ 54 w 380"/>
              <a:gd name="T41" fmla="*/ 0 h 722"/>
              <a:gd name="T42" fmla="*/ 31 w 380"/>
              <a:gd name="T43" fmla="*/ 16 h 722"/>
              <a:gd name="T44" fmla="*/ 31 w 380"/>
              <a:gd name="T45" fmla="*/ 31 h 722"/>
              <a:gd name="T46" fmla="*/ 31 w 380"/>
              <a:gd name="T47" fmla="*/ 39 h 722"/>
              <a:gd name="T48" fmla="*/ 31 w 380"/>
              <a:gd name="T49" fmla="*/ 47 h 722"/>
              <a:gd name="T50" fmla="*/ 38 w 380"/>
              <a:gd name="T51" fmla="*/ 54 h 722"/>
              <a:gd name="T52" fmla="*/ 31 w 380"/>
              <a:gd name="T53" fmla="*/ 62 h 722"/>
              <a:gd name="T54" fmla="*/ 31 w 380"/>
              <a:gd name="T55" fmla="*/ 77 h 722"/>
              <a:gd name="T56" fmla="*/ 31 w 380"/>
              <a:gd name="T57" fmla="*/ 93 h 722"/>
              <a:gd name="T58" fmla="*/ 23 w 380"/>
              <a:gd name="T59" fmla="*/ 93 h 722"/>
              <a:gd name="T60" fmla="*/ 23 w 380"/>
              <a:gd name="T61" fmla="*/ 101 h 722"/>
              <a:gd name="T62" fmla="*/ 8 w 380"/>
              <a:gd name="T63" fmla="*/ 101 h 722"/>
              <a:gd name="T64" fmla="*/ 8 w 380"/>
              <a:gd name="T65" fmla="*/ 108 h 722"/>
              <a:gd name="T66" fmla="*/ 8 w 380"/>
              <a:gd name="T67" fmla="*/ 116 h 722"/>
              <a:gd name="T68" fmla="*/ 8 w 380"/>
              <a:gd name="T69" fmla="*/ 140 h 722"/>
              <a:gd name="T70" fmla="*/ 0 w 380"/>
              <a:gd name="T71" fmla="*/ 140 h 722"/>
              <a:gd name="T72" fmla="*/ 8 w 380"/>
              <a:gd name="T73" fmla="*/ 147 h 722"/>
              <a:gd name="T74" fmla="*/ 16 w 380"/>
              <a:gd name="T75" fmla="*/ 155 h 722"/>
              <a:gd name="T76" fmla="*/ 23 w 380"/>
              <a:gd name="T77" fmla="*/ 155 h 722"/>
              <a:gd name="T78" fmla="*/ 31 w 380"/>
              <a:gd name="T79" fmla="*/ 163 h 72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80" h="722">
                <a:moveTo>
                  <a:pt x="139" y="721"/>
                </a:moveTo>
                <a:lnTo>
                  <a:pt x="172" y="687"/>
                </a:lnTo>
                <a:lnTo>
                  <a:pt x="207" y="652"/>
                </a:lnTo>
                <a:lnTo>
                  <a:pt x="242" y="618"/>
                </a:lnTo>
                <a:lnTo>
                  <a:pt x="276" y="618"/>
                </a:lnTo>
                <a:lnTo>
                  <a:pt x="242" y="584"/>
                </a:lnTo>
                <a:lnTo>
                  <a:pt x="242" y="550"/>
                </a:lnTo>
                <a:lnTo>
                  <a:pt x="276" y="515"/>
                </a:lnTo>
                <a:lnTo>
                  <a:pt x="311" y="480"/>
                </a:lnTo>
                <a:lnTo>
                  <a:pt x="345" y="447"/>
                </a:lnTo>
                <a:lnTo>
                  <a:pt x="379" y="413"/>
                </a:lnTo>
                <a:lnTo>
                  <a:pt x="379" y="377"/>
                </a:lnTo>
                <a:lnTo>
                  <a:pt x="379" y="309"/>
                </a:lnTo>
                <a:lnTo>
                  <a:pt x="345" y="275"/>
                </a:lnTo>
                <a:lnTo>
                  <a:pt x="311" y="240"/>
                </a:lnTo>
                <a:lnTo>
                  <a:pt x="345" y="172"/>
                </a:lnTo>
                <a:lnTo>
                  <a:pt x="311" y="137"/>
                </a:lnTo>
                <a:lnTo>
                  <a:pt x="311" y="69"/>
                </a:lnTo>
                <a:lnTo>
                  <a:pt x="276" y="34"/>
                </a:lnTo>
                <a:lnTo>
                  <a:pt x="242" y="34"/>
                </a:lnTo>
                <a:lnTo>
                  <a:pt x="242" y="0"/>
                </a:lnTo>
                <a:lnTo>
                  <a:pt x="139" y="69"/>
                </a:lnTo>
                <a:lnTo>
                  <a:pt x="139" y="137"/>
                </a:lnTo>
                <a:lnTo>
                  <a:pt x="139" y="172"/>
                </a:lnTo>
                <a:lnTo>
                  <a:pt x="139" y="206"/>
                </a:lnTo>
                <a:lnTo>
                  <a:pt x="172" y="240"/>
                </a:lnTo>
                <a:lnTo>
                  <a:pt x="139" y="275"/>
                </a:lnTo>
                <a:lnTo>
                  <a:pt x="139" y="343"/>
                </a:lnTo>
                <a:lnTo>
                  <a:pt x="139" y="413"/>
                </a:lnTo>
                <a:lnTo>
                  <a:pt x="104" y="413"/>
                </a:lnTo>
                <a:lnTo>
                  <a:pt x="104" y="447"/>
                </a:lnTo>
                <a:lnTo>
                  <a:pt x="35" y="447"/>
                </a:lnTo>
                <a:lnTo>
                  <a:pt x="35" y="480"/>
                </a:lnTo>
                <a:lnTo>
                  <a:pt x="35" y="515"/>
                </a:lnTo>
                <a:lnTo>
                  <a:pt x="35" y="618"/>
                </a:lnTo>
                <a:lnTo>
                  <a:pt x="0" y="618"/>
                </a:lnTo>
                <a:lnTo>
                  <a:pt x="35" y="652"/>
                </a:lnTo>
                <a:lnTo>
                  <a:pt x="70" y="687"/>
                </a:lnTo>
                <a:lnTo>
                  <a:pt x="104" y="687"/>
                </a:lnTo>
                <a:lnTo>
                  <a:pt x="139" y="721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6" name="Freeform 26"/>
          <p:cNvSpPr>
            <a:spLocks noChangeArrowheads="1"/>
          </p:cNvSpPr>
          <p:nvPr/>
        </p:nvSpPr>
        <p:spPr bwMode="auto">
          <a:xfrm>
            <a:off x="2458960" y="3275418"/>
            <a:ext cx="148467" cy="144741"/>
          </a:xfrm>
          <a:custGeom>
            <a:avLst/>
            <a:gdLst>
              <a:gd name="T0" fmla="*/ 62 w 448"/>
              <a:gd name="T1" fmla="*/ 108 h 481"/>
              <a:gd name="T2" fmla="*/ 70 w 448"/>
              <a:gd name="T3" fmla="*/ 100 h 481"/>
              <a:gd name="T4" fmla="*/ 70 w 448"/>
              <a:gd name="T5" fmla="*/ 93 h 481"/>
              <a:gd name="T6" fmla="*/ 78 w 448"/>
              <a:gd name="T7" fmla="*/ 93 h 481"/>
              <a:gd name="T8" fmla="*/ 78 w 448"/>
              <a:gd name="T9" fmla="*/ 85 h 481"/>
              <a:gd name="T10" fmla="*/ 85 w 448"/>
              <a:gd name="T11" fmla="*/ 85 h 481"/>
              <a:gd name="T12" fmla="*/ 85 w 448"/>
              <a:gd name="T13" fmla="*/ 77 h 481"/>
              <a:gd name="T14" fmla="*/ 93 w 448"/>
              <a:gd name="T15" fmla="*/ 69 h 481"/>
              <a:gd name="T16" fmla="*/ 101 w 448"/>
              <a:gd name="T17" fmla="*/ 62 h 481"/>
              <a:gd name="T18" fmla="*/ 101 w 448"/>
              <a:gd name="T19" fmla="*/ 54 h 481"/>
              <a:gd name="T20" fmla="*/ 93 w 448"/>
              <a:gd name="T21" fmla="*/ 46 h 481"/>
              <a:gd name="T22" fmla="*/ 85 w 448"/>
              <a:gd name="T23" fmla="*/ 39 h 481"/>
              <a:gd name="T24" fmla="*/ 85 w 448"/>
              <a:gd name="T25" fmla="*/ 31 h 481"/>
              <a:gd name="T26" fmla="*/ 78 w 448"/>
              <a:gd name="T27" fmla="*/ 23 h 481"/>
              <a:gd name="T28" fmla="*/ 70 w 448"/>
              <a:gd name="T29" fmla="*/ 15 h 481"/>
              <a:gd name="T30" fmla="*/ 62 w 448"/>
              <a:gd name="T31" fmla="*/ 8 h 481"/>
              <a:gd name="T32" fmla="*/ 54 w 448"/>
              <a:gd name="T33" fmla="*/ 0 h 481"/>
              <a:gd name="T34" fmla="*/ 46 w 448"/>
              <a:gd name="T35" fmla="*/ 8 h 481"/>
              <a:gd name="T36" fmla="*/ 39 w 448"/>
              <a:gd name="T37" fmla="*/ 15 h 481"/>
              <a:gd name="T38" fmla="*/ 31 w 448"/>
              <a:gd name="T39" fmla="*/ 23 h 481"/>
              <a:gd name="T40" fmla="*/ 23 w 448"/>
              <a:gd name="T41" fmla="*/ 31 h 481"/>
              <a:gd name="T42" fmla="*/ 23 w 448"/>
              <a:gd name="T43" fmla="*/ 39 h 481"/>
              <a:gd name="T44" fmla="*/ 31 w 448"/>
              <a:gd name="T45" fmla="*/ 46 h 481"/>
              <a:gd name="T46" fmla="*/ 23 w 448"/>
              <a:gd name="T47" fmla="*/ 46 h 481"/>
              <a:gd name="T48" fmla="*/ 15 w 448"/>
              <a:gd name="T49" fmla="*/ 54 h 481"/>
              <a:gd name="T50" fmla="*/ 7 w 448"/>
              <a:gd name="T51" fmla="*/ 62 h 481"/>
              <a:gd name="T52" fmla="*/ 0 w 448"/>
              <a:gd name="T53" fmla="*/ 69 h 481"/>
              <a:gd name="T54" fmla="*/ 7 w 448"/>
              <a:gd name="T55" fmla="*/ 77 h 481"/>
              <a:gd name="T56" fmla="*/ 15 w 448"/>
              <a:gd name="T57" fmla="*/ 77 h 481"/>
              <a:gd name="T58" fmla="*/ 15 w 448"/>
              <a:gd name="T59" fmla="*/ 85 h 481"/>
              <a:gd name="T60" fmla="*/ 31 w 448"/>
              <a:gd name="T61" fmla="*/ 77 h 481"/>
              <a:gd name="T62" fmla="*/ 39 w 448"/>
              <a:gd name="T63" fmla="*/ 77 h 481"/>
              <a:gd name="T64" fmla="*/ 39 w 448"/>
              <a:gd name="T65" fmla="*/ 85 h 481"/>
              <a:gd name="T66" fmla="*/ 46 w 448"/>
              <a:gd name="T67" fmla="*/ 85 h 481"/>
              <a:gd name="T68" fmla="*/ 54 w 448"/>
              <a:gd name="T69" fmla="*/ 93 h 481"/>
              <a:gd name="T70" fmla="*/ 54 w 448"/>
              <a:gd name="T71" fmla="*/ 100 h 481"/>
              <a:gd name="T72" fmla="*/ 62 w 448"/>
              <a:gd name="T73" fmla="*/ 108 h 48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48" h="481">
                <a:moveTo>
                  <a:pt x="274" y="480"/>
                </a:moveTo>
                <a:lnTo>
                  <a:pt x="310" y="446"/>
                </a:lnTo>
                <a:lnTo>
                  <a:pt x="310" y="412"/>
                </a:lnTo>
                <a:lnTo>
                  <a:pt x="344" y="412"/>
                </a:lnTo>
                <a:lnTo>
                  <a:pt x="344" y="377"/>
                </a:lnTo>
                <a:lnTo>
                  <a:pt x="377" y="377"/>
                </a:lnTo>
                <a:lnTo>
                  <a:pt x="377" y="343"/>
                </a:lnTo>
                <a:lnTo>
                  <a:pt x="412" y="309"/>
                </a:lnTo>
                <a:lnTo>
                  <a:pt x="447" y="274"/>
                </a:lnTo>
                <a:lnTo>
                  <a:pt x="447" y="239"/>
                </a:lnTo>
                <a:lnTo>
                  <a:pt x="412" y="206"/>
                </a:lnTo>
                <a:lnTo>
                  <a:pt x="377" y="172"/>
                </a:lnTo>
                <a:lnTo>
                  <a:pt x="377" y="137"/>
                </a:lnTo>
                <a:lnTo>
                  <a:pt x="344" y="102"/>
                </a:lnTo>
                <a:lnTo>
                  <a:pt x="310" y="68"/>
                </a:lnTo>
                <a:lnTo>
                  <a:pt x="274" y="34"/>
                </a:lnTo>
                <a:lnTo>
                  <a:pt x="240" y="0"/>
                </a:lnTo>
                <a:lnTo>
                  <a:pt x="206" y="34"/>
                </a:lnTo>
                <a:lnTo>
                  <a:pt x="172" y="68"/>
                </a:lnTo>
                <a:lnTo>
                  <a:pt x="137" y="102"/>
                </a:lnTo>
                <a:lnTo>
                  <a:pt x="103" y="137"/>
                </a:lnTo>
                <a:lnTo>
                  <a:pt x="103" y="172"/>
                </a:lnTo>
                <a:lnTo>
                  <a:pt x="137" y="206"/>
                </a:lnTo>
                <a:lnTo>
                  <a:pt x="103" y="206"/>
                </a:lnTo>
                <a:lnTo>
                  <a:pt x="68" y="239"/>
                </a:lnTo>
                <a:lnTo>
                  <a:pt x="33" y="274"/>
                </a:lnTo>
                <a:lnTo>
                  <a:pt x="0" y="309"/>
                </a:lnTo>
                <a:lnTo>
                  <a:pt x="33" y="343"/>
                </a:lnTo>
                <a:lnTo>
                  <a:pt x="68" y="343"/>
                </a:lnTo>
                <a:lnTo>
                  <a:pt x="68" y="377"/>
                </a:lnTo>
                <a:lnTo>
                  <a:pt x="137" y="343"/>
                </a:lnTo>
                <a:lnTo>
                  <a:pt x="172" y="343"/>
                </a:lnTo>
                <a:lnTo>
                  <a:pt x="172" y="377"/>
                </a:lnTo>
                <a:lnTo>
                  <a:pt x="206" y="377"/>
                </a:lnTo>
                <a:lnTo>
                  <a:pt x="240" y="412"/>
                </a:lnTo>
                <a:lnTo>
                  <a:pt x="240" y="446"/>
                </a:lnTo>
                <a:lnTo>
                  <a:pt x="274" y="480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7" name="Freeform 25"/>
          <p:cNvSpPr>
            <a:spLocks noChangeArrowheads="1"/>
          </p:cNvSpPr>
          <p:nvPr/>
        </p:nvSpPr>
        <p:spPr bwMode="auto">
          <a:xfrm>
            <a:off x="2550352" y="3358346"/>
            <a:ext cx="91138" cy="103195"/>
          </a:xfrm>
          <a:custGeom>
            <a:avLst/>
            <a:gdLst>
              <a:gd name="T0" fmla="*/ 0 w 276"/>
              <a:gd name="T1" fmla="*/ 46 h 344"/>
              <a:gd name="T2" fmla="*/ 8 w 276"/>
              <a:gd name="T3" fmla="*/ 39 h 344"/>
              <a:gd name="T4" fmla="*/ 8 w 276"/>
              <a:gd name="T5" fmla="*/ 31 h 344"/>
              <a:gd name="T6" fmla="*/ 16 w 276"/>
              <a:gd name="T7" fmla="*/ 31 h 344"/>
              <a:gd name="T8" fmla="*/ 16 w 276"/>
              <a:gd name="T9" fmla="*/ 23 h 344"/>
              <a:gd name="T10" fmla="*/ 23 w 276"/>
              <a:gd name="T11" fmla="*/ 23 h 344"/>
              <a:gd name="T12" fmla="*/ 23 w 276"/>
              <a:gd name="T13" fmla="*/ 15 h 344"/>
              <a:gd name="T14" fmla="*/ 31 w 276"/>
              <a:gd name="T15" fmla="*/ 8 h 344"/>
              <a:gd name="T16" fmla="*/ 39 w 276"/>
              <a:gd name="T17" fmla="*/ 0 h 344"/>
              <a:gd name="T18" fmla="*/ 47 w 276"/>
              <a:gd name="T19" fmla="*/ 8 h 344"/>
              <a:gd name="T20" fmla="*/ 54 w 276"/>
              <a:gd name="T21" fmla="*/ 23 h 344"/>
              <a:gd name="T22" fmla="*/ 62 w 276"/>
              <a:gd name="T23" fmla="*/ 39 h 344"/>
              <a:gd name="T24" fmla="*/ 62 w 276"/>
              <a:gd name="T25" fmla="*/ 54 h 344"/>
              <a:gd name="T26" fmla="*/ 54 w 276"/>
              <a:gd name="T27" fmla="*/ 54 h 344"/>
              <a:gd name="T28" fmla="*/ 54 w 276"/>
              <a:gd name="T29" fmla="*/ 62 h 344"/>
              <a:gd name="T30" fmla="*/ 47 w 276"/>
              <a:gd name="T31" fmla="*/ 62 h 344"/>
              <a:gd name="T32" fmla="*/ 39 w 276"/>
              <a:gd name="T33" fmla="*/ 69 h 344"/>
              <a:gd name="T34" fmla="*/ 23 w 276"/>
              <a:gd name="T35" fmla="*/ 69 h 344"/>
              <a:gd name="T36" fmla="*/ 16 w 276"/>
              <a:gd name="T37" fmla="*/ 69 h 344"/>
              <a:gd name="T38" fmla="*/ 16 w 276"/>
              <a:gd name="T39" fmla="*/ 77 h 344"/>
              <a:gd name="T40" fmla="*/ 8 w 276"/>
              <a:gd name="T41" fmla="*/ 77 h 344"/>
              <a:gd name="T42" fmla="*/ 0 w 276"/>
              <a:gd name="T43" fmla="*/ 77 h 344"/>
              <a:gd name="T44" fmla="*/ 0 w 276"/>
              <a:gd name="T45" fmla="*/ 62 h 344"/>
              <a:gd name="T46" fmla="*/ 0 w 276"/>
              <a:gd name="T47" fmla="*/ 46 h 3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76" h="344">
                <a:moveTo>
                  <a:pt x="0" y="206"/>
                </a:moveTo>
                <a:lnTo>
                  <a:pt x="35" y="172"/>
                </a:lnTo>
                <a:lnTo>
                  <a:pt x="35" y="137"/>
                </a:lnTo>
                <a:lnTo>
                  <a:pt x="70" y="137"/>
                </a:lnTo>
                <a:lnTo>
                  <a:pt x="70" y="103"/>
                </a:lnTo>
                <a:lnTo>
                  <a:pt x="103" y="103"/>
                </a:lnTo>
                <a:lnTo>
                  <a:pt x="103" y="69"/>
                </a:lnTo>
                <a:lnTo>
                  <a:pt x="137" y="34"/>
                </a:lnTo>
                <a:lnTo>
                  <a:pt x="172" y="0"/>
                </a:lnTo>
                <a:lnTo>
                  <a:pt x="207" y="34"/>
                </a:lnTo>
                <a:lnTo>
                  <a:pt x="241" y="103"/>
                </a:lnTo>
                <a:lnTo>
                  <a:pt x="275" y="172"/>
                </a:lnTo>
                <a:lnTo>
                  <a:pt x="275" y="240"/>
                </a:lnTo>
                <a:lnTo>
                  <a:pt x="241" y="240"/>
                </a:lnTo>
                <a:lnTo>
                  <a:pt x="241" y="275"/>
                </a:lnTo>
                <a:lnTo>
                  <a:pt x="207" y="275"/>
                </a:lnTo>
                <a:lnTo>
                  <a:pt x="172" y="309"/>
                </a:lnTo>
                <a:lnTo>
                  <a:pt x="103" y="309"/>
                </a:lnTo>
                <a:lnTo>
                  <a:pt x="70" y="309"/>
                </a:lnTo>
                <a:lnTo>
                  <a:pt x="70" y="343"/>
                </a:lnTo>
                <a:lnTo>
                  <a:pt x="35" y="343"/>
                </a:lnTo>
                <a:lnTo>
                  <a:pt x="0" y="343"/>
                </a:lnTo>
                <a:lnTo>
                  <a:pt x="0" y="275"/>
                </a:lnTo>
                <a:lnTo>
                  <a:pt x="0" y="206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" name="Ellipse 13"/>
          <p:cNvSpPr/>
          <p:nvPr/>
        </p:nvSpPr>
        <p:spPr bwMode="auto">
          <a:xfrm>
            <a:off x="4512939" y="1324141"/>
            <a:ext cx="338093" cy="43870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79" name="Ellipse 578"/>
          <p:cNvSpPr/>
          <p:nvPr/>
        </p:nvSpPr>
        <p:spPr bwMode="auto">
          <a:xfrm>
            <a:off x="4003584" y="3083587"/>
            <a:ext cx="224171" cy="237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Forme libre 6"/>
          <p:cNvSpPr/>
          <p:nvPr/>
        </p:nvSpPr>
        <p:spPr bwMode="auto">
          <a:xfrm>
            <a:off x="4105340" y="2978640"/>
            <a:ext cx="235611" cy="828735"/>
          </a:xfrm>
          <a:custGeom>
            <a:avLst/>
            <a:gdLst>
              <a:gd name="connsiteX0" fmla="*/ 178525 w 229732"/>
              <a:gd name="connsiteY0" fmla="*/ 1038758 h 1038758"/>
              <a:gd name="connsiteX1" fmla="*/ 105373 w 229732"/>
              <a:gd name="connsiteY1" fmla="*/ 716889 h 1038758"/>
              <a:gd name="connsiteX2" fmla="*/ 2960 w 229732"/>
              <a:gd name="connsiteY2" fmla="*/ 373075 h 1038758"/>
              <a:gd name="connsiteX3" fmla="*/ 229732 w 229732"/>
              <a:gd name="connsiteY3" fmla="*/ 0 h 103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32" h="1038758">
                <a:moveTo>
                  <a:pt x="178525" y="1038758"/>
                </a:moveTo>
                <a:cubicBezTo>
                  <a:pt x="156579" y="933297"/>
                  <a:pt x="134634" y="827836"/>
                  <a:pt x="105373" y="716889"/>
                </a:cubicBezTo>
                <a:cubicBezTo>
                  <a:pt x="76112" y="605942"/>
                  <a:pt x="-17766" y="492556"/>
                  <a:pt x="2960" y="373075"/>
                </a:cubicBezTo>
                <a:cubicBezTo>
                  <a:pt x="23686" y="253594"/>
                  <a:pt x="126709" y="126797"/>
                  <a:pt x="22973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49" name="Forme libre 1048"/>
          <p:cNvSpPr/>
          <p:nvPr/>
        </p:nvSpPr>
        <p:spPr bwMode="auto">
          <a:xfrm rot="1322710">
            <a:off x="2445125" y="1992647"/>
            <a:ext cx="127297" cy="820306"/>
          </a:xfrm>
          <a:custGeom>
            <a:avLst/>
            <a:gdLst>
              <a:gd name="connsiteX0" fmla="*/ 178525 w 229732"/>
              <a:gd name="connsiteY0" fmla="*/ 1038758 h 1038758"/>
              <a:gd name="connsiteX1" fmla="*/ 105373 w 229732"/>
              <a:gd name="connsiteY1" fmla="*/ 716889 h 1038758"/>
              <a:gd name="connsiteX2" fmla="*/ 2960 w 229732"/>
              <a:gd name="connsiteY2" fmla="*/ 373075 h 1038758"/>
              <a:gd name="connsiteX3" fmla="*/ 229732 w 229732"/>
              <a:gd name="connsiteY3" fmla="*/ 0 h 103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32" h="1038758">
                <a:moveTo>
                  <a:pt x="178525" y="1038758"/>
                </a:moveTo>
                <a:cubicBezTo>
                  <a:pt x="156579" y="933297"/>
                  <a:pt x="134634" y="827836"/>
                  <a:pt x="105373" y="716889"/>
                </a:cubicBezTo>
                <a:cubicBezTo>
                  <a:pt x="76112" y="605942"/>
                  <a:pt x="-17766" y="492556"/>
                  <a:pt x="2960" y="373075"/>
                </a:cubicBezTo>
                <a:cubicBezTo>
                  <a:pt x="23686" y="253594"/>
                  <a:pt x="126709" y="126797"/>
                  <a:pt x="22973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50" name="Freeform 247"/>
          <p:cNvSpPr>
            <a:spLocks noChangeArrowheads="1"/>
          </p:cNvSpPr>
          <p:nvPr/>
        </p:nvSpPr>
        <p:spPr bwMode="auto">
          <a:xfrm>
            <a:off x="5456343" y="3807375"/>
            <a:ext cx="285174" cy="458347"/>
          </a:xfrm>
          <a:custGeom>
            <a:avLst/>
            <a:gdLst>
              <a:gd name="T0" fmla="*/ 8 w 861"/>
              <a:gd name="T1" fmla="*/ 93 h 1512"/>
              <a:gd name="T2" fmla="*/ 23 w 861"/>
              <a:gd name="T3" fmla="*/ 109 h 1512"/>
              <a:gd name="T4" fmla="*/ 39 w 861"/>
              <a:gd name="T5" fmla="*/ 109 h 1512"/>
              <a:gd name="T6" fmla="*/ 54 w 861"/>
              <a:gd name="T7" fmla="*/ 109 h 1512"/>
              <a:gd name="T8" fmla="*/ 78 w 861"/>
              <a:gd name="T9" fmla="*/ 109 h 1512"/>
              <a:gd name="T10" fmla="*/ 109 w 861"/>
              <a:gd name="T11" fmla="*/ 109 h 1512"/>
              <a:gd name="T12" fmla="*/ 124 w 861"/>
              <a:gd name="T13" fmla="*/ 116 h 1512"/>
              <a:gd name="T14" fmla="*/ 109 w 861"/>
              <a:gd name="T15" fmla="*/ 140 h 1512"/>
              <a:gd name="T16" fmla="*/ 93 w 861"/>
              <a:gd name="T17" fmla="*/ 155 h 1512"/>
              <a:gd name="T18" fmla="*/ 78 w 861"/>
              <a:gd name="T19" fmla="*/ 171 h 1512"/>
              <a:gd name="T20" fmla="*/ 62 w 861"/>
              <a:gd name="T21" fmla="*/ 194 h 1512"/>
              <a:gd name="T22" fmla="*/ 39 w 861"/>
              <a:gd name="T23" fmla="*/ 209 h 1512"/>
              <a:gd name="T24" fmla="*/ 23 w 861"/>
              <a:gd name="T25" fmla="*/ 225 h 1512"/>
              <a:gd name="T26" fmla="*/ 16 w 861"/>
              <a:gd name="T27" fmla="*/ 241 h 1512"/>
              <a:gd name="T28" fmla="*/ 8 w 861"/>
              <a:gd name="T29" fmla="*/ 256 h 1512"/>
              <a:gd name="T30" fmla="*/ 16 w 861"/>
              <a:gd name="T31" fmla="*/ 272 h 1512"/>
              <a:gd name="T32" fmla="*/ 23 w 861"/>
              <a:gd name="T33" fmla="*/ 311 h 1512"/>
              <a:gd name="T34" fmla="*/ 31 w 861"/>
              <a:gd name="T35" fmla="*/ 326 h 1512"/>
              <a:gd name="T36" fmla="*/ 39 w 861"/>
              <a:gd name="T37" fmla="*/ 342 h 1512"/>
              <a:gd name="T38" fmla="*/ 46 w 861"/>
              <a:gd name="T39" fmla="*/ 326 h 1512"/>
              <a:gd name="T40" fmla="*/ 54 w 861"/>
              <a:gd name="T41" fmla="*/ 295 h 1512"/>
              <a:gd name="T42" fmla="*/ 62 w 861"/>
              <a:gd name="T43" fmla="*/ 280 h 1512"/>
              <a:gd name="T44" fmla="*/ 78 w 861"/>
              <a:gd name="T45" fmla="*/ 264 h 1512"/>
              <a:gd name="T46" fmla="*/ 85 w 861"/>
              <a:gd name="T47" fmla="*/ 249 h 1512"/>
              <a:gd name="T48" fmla="*/ 93 w 861"/>
              <a:gd name="T49" fmla="*/ 233 h 1512"/>
              <a:gd name="T50" fmla="*/ 116 w 861"/>
              <a:gd name="T51" fmla="*/ 209 h 1512"/>
              <a:gd name="T52" fmla="*/ 124 w 861"/>
              <a:gd name="T53" fmla="*/ 194 h 1512"/>
              <a:gd name="T54" fmla="*/ 147 w 861"/>
              <a:gd name="T55" fmla="*/ 171 h 1512"/>
              <a:gd name="T56" fmla="*/ 163 w 861"/>
              <a:gd name="T57" fmla="*/ 147 h 1512"/>
              <a:gd name="T58" fmla="*/ 171 w 861"/>
              <a:gd name="T59" fmla="*/ 109 h 1512"/>
              <a:gd name="T60" fmla="*/ 186 w 861"/>
              <a:gd name="T61" fmla="*/ 70 h 1512"/>
              <a:gd name="T62" fmla="*/ 194 w 861"/>
              <a:gd name="T63" fmla="*/ 46 h 1512"/>
              <a:gd name="T64" fmla="*/ 194 w 861"/>
              <a:gd name="T65" fmla="*/ 15 h 1512"/>
              <a:gd name="T66" fmla="*/ 178 w 861"/>
              <a:gd name="T67" fmla="*/ 7 h 1512"/>
              <a:gd name="T68" fmla="*/ 155 w 861"/>
              <a:gd name="T69" fmla="*/ 23 h 1512"/>
              <a:gd name="T70" fmla="*/ 139 w 861"/>
              <a:gd name="T71" fmla="*/ 31 h 1512"/>
              <a:gd name="T72" fmla="*/ 124 w 861"/>
              <a:gd name="T73" fmla="*/ 31 h 1512"/>
              <a:gd name="T74" fmla="*/ 101 w 861"/>
              <a:gd name="T75" fmla="*/ 46 h 1512"/>
              <a:gd name="T76" fmla="*/ 85 w 861"/>
              <a:gd name="T77" fmla="*/ 54 h 1512"/>
              <a:gd name="T78" fmla="*/ 62 w 861"/>
              <a:gd name="T79" fmla="*/ 54 h 1512"/>
              <a:gd name="T80" fmla="*/ 46 w 861"/>
              <a:gd name="T81" fmla="*/ 70 h 1512"/>
              <a:gd name="T82" fmla="*/ 31 w 861"/>
              <a:gd name="T83" fmla="*/ 70 h 1512"/>
              <a:gd name="T84" fmla="*/ 23 w 861"/>
              <a:gd name="T85" fmla="*/ 62 h 1512"/>
              <a:gd name="T86" fmla="*/ 0 w 861"/>
              <a:gd name="T87" fmla="*/ 93 h 15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61" h="1512">
                <a:moveTo>
                  <a:pt x="0" y="412"/>
                </a:moveTo>
                <a:lnTo>
                  <a:pt x="34" y="412"/>
                </a:lnTo>
                <a:lnTo>
                  <a:pt x="69" y="446"/>
                </a:lnTo>
                <a:lnTo>
                  <a:pt x="103" y="480"/>
                </a:lnTo>
                <a:lnTo>
                  <a:pt x="138" y="480"/>
                </a:lnTo>
                <a:lnTo>
                  <a:pt x="172" y="480"/>
                </a:lnTo>
                <a:lnTo>
                  <a:pt x="206" y="480"/>
                </a:lnTo>
                <a:lnTo>
                  <a:pt x="240" y="480"/>
                </a:lnTo>
                <a:lnTo>
                  <a:pt x="275" y="480"/>
                </a:lnTo>
                <a:lnTo>
                  <a:pt x="344" y="480"/>
                </a:lnTo>
                <a:lnTo>
                  <a:pt x="447" y="480"/>
                </a:lnTo>
                <a:lnTo>
                  <a:pt x="482" y="480"/>
                </a:lnTo>
                <a:lnTo>
                  <a:pt x="516" y="480"/>
                </a:lnTo>
                <a:lnTo>
                  <a:pt x="550" y="515"/>
                </a:lnTo>
                <a:lnTo>
                  <a:pt x="516" y="549"/>
                </a:lnTo>
                <a:lnTo>
                  <a:pt x="482" y="617"/>
                </a:lnTo>
                <a:lnTo>
                  <a:pt x="447" y="652"/>
                </a:lnTo>
                <a:lnTo>
                  <a:pt x="413" y="687"/>
                </a:lnTo>
                <a:lnTo>
                  <a:pt x="413" y="720"/>
                </a:lnTo>
                <a:lnTo>
                  <a:pt x="344" y="755"/>
                </a:lnTo>
                <a:lnTo>
                  <a:pt x="310" y="824"/>
                </a:lnTo>
                <a:lnTo>
                  <a:pt x="275" y="859"/>
                </a:lnTo>
                <a:lnTo>
                  <a:pt x="206" y="892"/>
                </a:lnTo>
                <a:lnTo>
                  <a:pt x="172" y="926"/>
                </a:lnTo>
                <a:lnTo>
                  <a:pt x="138" y="961"/>
                </a:lnTo>
                <a:lnTo>
                  <a:pt x="103" y="996"/>
                </a:lnTo>
                <a:lnTo>
                  <a:pt x="69" y="1030"/>
                </a:lnTo>
                <a:lnTo>
                  <a:pt x="69" y="1064"/>
                </a:lnTo>
                <a:lnTo>
                  <a:pt x="34" y="1099"/>
                </a:lnTo>
                <a:lnTo>
                  <a:pt x="34" y="1133"/>
                </a:lnTo>
                <a:lnTo>
                  <a:pt x="69" y="1167"/>
                </a:lnTo>
                <a:lnTo>
                  <a:pt x="69" y="1203"/>
                </a:lnTo>
                <a:lnTo>
                  <a:pt x="103" y="1304"/>
                </a:lnTo>
                <a:lnTo>
                  <a:pt x="103" y="1374"/>
                </a:lnTo>
                <a:lnTo>
                  <a:pt x="103" y="1407"/>
                </a:lnTo>
                <a:lnTo>
                  <a:pt x="138" y="1442"/>
                </a:lnTo>
                <a:lnTo>
                  <a:pt x="138" y="1477"/>
                </a:lnTo>
                <a:lnTo>
                  <a:pt x="172" y="1511"/>
                </a:lnTo>
                <a:lnTo>
                  <a:pt x="172" y="1477"/>
                </a:lnTo>
                <a:lnTo>
                  <a:pt x="206" y="1442"/>
                </a:lnTo>
                <a:lnTo>
                  <a:pt x="240" y="1340"/>
                </a:lnTo>
                <a:lnTo>
                  <a:pt x="240" y="1304"/>
                </a:lnTo>
                <a:lnTo>
                  <a:pt x="275" y="1304"/>
                </a:lnTo>
                <a:lnTo>
                  <a:pt x="275" y="1236"/>
                </a:lnTo>
                <a:lnTo>
                  <a:pt x="310" y="1236"/>
                </a:lnTo>
                <a:lnTo>
                  <a:pt x="344" y="1167"/>
                </a:lnTo>
                <a:lnTo>
                  <a:pt x="344" y="1133"/>
                </a:lnTo>
                <a:lnTo>
                  <a:pt x="378" y="1099"/>
                </a:lnTo>
                <a:lnTo>
                  <a:pt x="413" y="1064"/>
                </a:lnTo>
                <a:lnTo>
                  <a:pt x="413" y="1030"/>
                </a:lnTo>
                <a:lnTo>
                  <a:pt x="516" y="961"/>
                </a:lnTo>
                <a:lnTo>
                  <a:pt x="516" y="926"/>
                </a:lnTo>
                <a:lnTo>
                  <a:pt x="550" y="892"/>
                </a:lnTo>
                <a:lnTo>
                  <a:pt x="550" y="859"/>
                </a:lnTo>
                <a:lnTo>
                  <a:pt x="619" y="824"/>
                </a:lnTo>
                <a:lnTo>
                  <a:pt x="654" y="755"/>
                </a:lnTo>
                <a:lnTo>
                  <a:pt x="689" y="720"/>
                </a:lnTo>
                <a:lnTo>
                  <a:pt x="722" y="652"/>
                </a:lnTo>
                <a:lnTo>
                  <a:pt x="757" y="549"/>
                </a:lnTo>
                <a:lnTo>
                  <a:pt x="757" y="480"/>
                </a:lnTo>
                <a:lnTo>
                  <a:pt x="826" y="376"/>
                </a:lnTo>
                <a:lnTo>
                  <a:pt x="826" y="309"/>
                </a:lnTo>
                <a:lnTo>
                  <a:pt x="860" y="239"/>
                </a:lnTo>
                <a:lnTo>
                  <a:pt x="860" y="205"/>
                </a:lnTo>
                <a:lnTo>
                  <a:pt x="860" y="137"/>
                </a:lnTo>
                <a:lnTo>
                  <a:pt x="860" y="68"/>
                </a:lnTo>
                <a:lnTo>
                  <a:pt x="860" y="0"/>
                </a:lnTo>
                <a:lnTo>
                  <a:pt x="791" y="33"/>
                </a:lnTo>
                <a:lnTo>
                  <a:pt x="722" y="68"/>
                </a:lnTo>
                <a:lnTo>
                  <a:pt x="689" y="102"/>
                </a:lnTo>
                <a:lnTo>
                  <a:pt x="654" y="137"/>
                </a:lnTo>
                <a:lnTo>
                  <a:pt x="619" y="137"/>
                </a:lnTo>
                <a:lnTo>
                  <a:pt x="585" y="137"/>
                </a:lnTo>
                <a:lnTo>
                  <a:pt x="550" y="137"/>
                </a:lnTo>
                <a:lnTo>
                  <a:pt x="482" y="172"/>
                </a:lnTo>
                <a:lnTo>
                  <a:pt x="447" y="205"/>
                </a:lnTo>
                <a:lnTo>
                  <a:pt x="413" y="239"/>
                </a:lnTo>
                <a:lnTo>
                  <a:pt x="378" y="239"/>
                </a:lnTo>
                <a:lnTo>
                  <a:pt x="310" y="239"/>
                </a:lnTo>
                <a:lnTo>
                  <a:pt x="275" y="239"/>
                </a:lnTo>
                <a:lnTo>
                  <a:pt x="275" y="274"/>
                </a:lnTo>
                <a:lnTo>
                  <a:pt x="206" y="309"/>
                </a:lnTo>
                <a:lnTo>
                  <a:pt x="172" y="343"/>
                </a:lnTo>
                <a:lnTo>
                  <a:pt x="138" y="309"/>
                </a:lnTo>
                <a:lnTo>
                  <a:pt x="103" y="309"/>
                </a:lnTo>
                <a:lnTo>
                  <a:pt x="103" y="274"/>
                </a:lnTo>
                <a:lnTo>
                  <a:pt x="69" y="274"/>
                </a:lnTo>
                <a:lnTo>
                  <a:pt x="0" y="412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31800" y="5776636"/>
            <a:ext cx="4968552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Routes empruntées par la marine marchande, zone de surveillance renforcée.</a:t>
            </a:r>
            <a:endParaRPr lang="fr-FR" sz="1000" dirty="0"/>
          </a:p>
        </p:txBody>
      </p:sp>
      <p:sp>
        <p:nvSpPr>
          <p:cNvPr id="1052" name="ZoneTexte 1051"/>
          <p:cNvSpPr txBox="1"/>
          <p:nvPr/>
        </p:nvSpPr>
        <p:spPr>
          <a:xfrm>
            <a:off x="428294" y="6660157"/>
            <a:ext cx="4900050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Axes majeurs des migrations clandestines sous surveillance des pays d’accueil.  </a:t>
            </a:r>
            <a:endParaRPr lang="fr-FR" sz="1000" dirty="0"/>
          </a:p>
        </p:txBody>
      </p:sp>
      <p:sp>
        <p:nvSpPr>
          <p:cNvPr id="1053" name="Étoile à 5 branches 1052"/>
          <p:cNvSpPr/>
          <p:nvPr/>
        </p:nvSpPr>
        <p:spPr bwMode="auto">
          <a:xfrm>
            <a:off x="7080008" y="2592886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54" name="Freeform 377"/>
          <p:cNvSpPr>
            <a:spLocks noChangeArrowheads="1"/>
          </p:cNvSpPr>
          <p:nvPr/>
        </p:nvSpPr>
        <p:spPr bwMode="auto">
          <a:xfrm>
            <a:off x="6610584" y="2553220"/>
            <a:ext cx="318983" cy="144741"/>
          </a:xfrm>
          <a:custGeom>
            <a:avLst/>
            <a:gdLst>
              <a:gd name="T0" fmla="*/ 15 w 963"/>
              <a:gd name="T1" fmla="*/ 0 h 481"/>
              <a:gd name="T2" fmla="*/ 23 w 963"/>
              <a:gd name="T3" fmla="*/ 0 h 481"/>
              <a:gd name="T4" fmla="*/ 31 w 963"/>
              <a:gd name="T5" fmla="*/ 8 h 481"/>
              <a:gd name="T6" fmla="*/ 39 w 963"/>
              <a:gd name="T7" fmla="*/ 8 h 481"/>
              <a:gd name="T8" fmla="*/ 39 w 963"/>
              <a:gd name="T9" fmla="*/ 15 h 481"/>
              <a:gd name="T10" fmla="*/ 46 w 963"/>
              <a:gd name="T11" fmla="*/ 8 h 481"/>
              <a:gd name="T12" fmla="*/ 62 w 963"/>
              <a:gd name="T13" fmla="*/ 8 h 481"/>
              <a:gd name="T14" fmla="*/ 70 w 963"/>
              <a:gd name="T15" fmla="*/ 0 h 481"/>
              <a:gd name="T16" fmla="*/ 78 w 963"/>
              <a:gd name="T17" fmla="*/ 0 h 481"/>
              <a:gd name="T18" fmla="*/ 93 w 963"/>
              <a:gd name="T19" fmla="*/ 8 h 481"/>
              <a:gd name="T20" fmla="*/ 101 w 963"/>
              <a:gd name="T21" fmla="*/ 15 h 481"/>
              <a:gd name="T22" fmla="*/ 101 w 963"/>
              <a:gd name="T23" fmla="*/ 23 h 481"/>
              <a:gd name="T24" fmla="*/ 101 w 963"/>
              <a:gd name="T25" fmla="*/ 31 h 481"/>
              <a:gd name="T26" fmla="*/ 108 w 963"/>
              <a:gd name="T27" fmla="*/ 31 h 481"/>
              <a:gd name="T28" fmla="*/ 116 w 963"/>
              <a:gd name="T29" fmla="*/ 31 h 481"/>
              <a:gd name="T30" fmla="*/ 139 w 963"/>
              <a:gd name="T31" fmla="*/ 39 h 481"/>
              <a:gd name="T32" fmla="*/ 162 w 963"/>
              <a:gd name="T33" fmla="*/ 39 h 481"/>
              <a:gd name="T34" fmla="*/ 170 w 963"/>
              <a:gd name="T35" fmla="*/ 39 h 481"/>
              <a:gd name="T36" fmla="*/ 178 w 963"/>
              <a:gd name="T37" fmla="*/ 46 h 481"/>
              <a:gd name="T38" fmla="*/ 194 w 963"/>
              <a:gd name="T39" fmla="*/ 46 h 481"/>
              <a:gd name="T40" fmla="*/ 209 w 963"/>
              <a:gd name="T41" fmla="*/ 54 h 481"/>
              <a:gd name="T42" fmla="*/ 217 w 963"/>
              <a:gd name="T43" fmla="*/ 62 h 481"/>
              <a:gd name="T44" fmla="*/ 217 w 963"/>
              <a:gd name="T45" fmla="*/ 69 h 481"/>
              <a:gd name="T46" fmla="*/ 209 w 963"/>
              <a:gd name="T47" fmla="*/ 77 h 481"/>
              <a:gd name="T48" fmla="*/ 209 w 963"/>
              <a:gd name="T49" fmla="*/ 85 h 481"/>
              <a:gd name="T50" fmla="*/ 201 w 963"/>
              <a:gd name="T51" fmla="*/ 93 h 481"/>
              <a:gd name="T52" fmla="*/ 186 w 963"/>
              <a:gd name="T53" fmla="*/ 93 h 481"/>
              <a:gd name="T54" fmla="*/ 186 w 963"/>
              <a:gd name="T55" fmla="*/ 77 h 481"/>
              <a:gd name="T56" fmla="*/ 178 w 963"/>
              <a:gd name="T57" fmla="*/ 69 h 481"/>
              <a:gd name="T58" fmla="*/ 170 w 963"/>
              <a:gd name="T59" fmla="*/ 69 h 481"/>
              <a:gd name="T60" fmla="*/ 162 w 963"/>
              <a:gd name="T61" fmla="*/ 62 h 481"/>
              <a:gd name="T62" fmla="*/ 155 w 963"/>
              <a:gd name="T63" fmla="*/ 62 h 481"/>
              <a:gd name="T64" fmla="*/ 132 w 963"/>
              <a:gd name="T65" fmla="*/ 62 h 481"/>
              <a:gd name="T66" fmla="*/ 124 w 963"/>
              <a:gd name="T67" fmla="*/ 62 h 481"/>
              <a:gd name="T68" fmla="*/ 116 w 963"/>
              <a:gd name="T69" fmla="*/ 54 h 481"/>
              <a:gd name="T70" fmla="*/ 116 w 963"/>
              <a:gd name="T71" fmla="*/ 85 h 481"/>
              <a:gd name="T72" fmla="*/ 108 w 963"/>
              <a:gd name="T73" fmla="*/ 85 h 481"/>
              <a:gd name="T74" fmla="*/ 108 w 963"/>
              <a:gd name="T75" fmla="*/ 93 h 481"/>
              <a:gd name="T76" fmla="*/ 108 w 963"/>
              <a:gd name="T77" fmla="*/ 100 h 481"/>
              <a:gd name="T78" fmla="*/ 101 w 963"/>
              <a:gd name="T79" fmla="*/ 108 h 481"/>
              <a:gd name="T80" fmla="*/ 93 w 963"/>
              <a:gd name="T81" fmla="*/ 108 h 481"/>
              <a:gd name="T82" fmla="*/ 85 w 963"/>
              <a:gd name="T83" fmla="*/ 100 h 481"/>
              <a:gd name="T84" fmla="*/ 78 w 963"/>
              <a:gd name="T85" fmla="*/ 93 h 481"/>
              <a:gd name="T86" fmla="*/ 70 w 963"/>
              <a:gd name="T87" fmla="*/ 93 h 481"/>
              <a:gd name="T88" fmla="*/ 54 w 963"/>
              <a:gd name="T89" fmla="*/ 93 h 481"/>
              <a:gd name="T90" fmla="*/ 46 w 963"/>
              <a:gd name="T91" fmla="*/ 93 h 481"/>
              <a:gd name="T92" fmla="*/ 0 w 963"/>
              <a:gd name="T93" fmla="*/ 39 h 481"/>
              <a:gd name="T94" fmla="*/ 0 w 963"/>
              <a:gd name="T95" fmla="*/ 31 h 481"/>
              <a:gd name="T96" fmla="*/ 0 w 963"/>
              <a:gd name="T97" fmla="*/ 23 h 481"/>
              <a:gd name="T98" fmla="*/ 7 w 963"/>
              <a:gd name="T99" fmla="*/ 15 h 481"/>
              <a:gd name="T100" fmla="*/ 7 w 963"/>
              <a:gd name="T101" fmla="*/ 8 h 481"/>
              <a:gd name="T102" fmla="*/ 15 w 963"/>
              <a:gd name="T103" fmla="*/ 0 h 48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963" h="481">
                <a:moveTo>
                  <a:pt x="68" y="0"/>
                </a:moveTo>
                <a:lnTo>
                  <a:pt x="102" y="0"/>
                </a:lnTo>
                <a:lnTo>
                  <a:pt x="137" y="34"/>
                </a:lnTo>
                <a:lnTo>
                  <a:pt x="172" y="34"/>
                </a:lnTo>
                <a:lnTo>
                  <a:pt x="172" y="68"/>
                </a:lnTo>
                <a:lnTo>
                  <a:pt x="205" y="34"/>
                </a:lnTo>
                <a:lnTo>
                  <a:pt x="274" y="34"/>
                </a:lnTo>
                <a:lnTo>
                  <a:pt x="309" y="0"/>
                </a:lnTo>
                <a:lnTo>
                  <a:pt x="344" y="0"/>
                </a:lnTo>
                <a:lnTo>
                  <a:pt x="412" y="34"/>
                </a:lnTo>
                <a:lnTo>
                  <a:pt x="447" y="68"/>
                </a:lnTo>
                <a:lnTo>
                  <a:pt x="447" y="103"/>
                </a:lnTo>
                <a:lnTo>
                  <a:pt x="447" y="137"/>
                </a:lnTo>
                <a:lnTo>
                  <a:pt x="481" y="137"/>
                </a:lnTo>
                <a:lnTo>
                  <a:pt x="516" y="137"/>
                </a:lnTo>
                <a:lnTo>
                  <a:pt x="618" y="172"/>
                </a:lnTo>
                <a:lnTo>
                  <a:pt x="721" y="172"/>
                </a:lnTo>
                <a:lnTo>
                  <a:pt x="756" y="172"/>
                </a:lnTo>
                <a:lnTo>
                  <a:pt x="791" y="206"/>
                </a:lnTo>
                <a:lnTo>
                  <a:pt x="860" y="206"/>
                </a:lnTo>
                <a:lnTo>
                  <a:pt x="928" y="240"/>
                </a:lnTo>
                <a:lnTo>
                  <a:pt x="962" y="274"/>
                </a:lnTo>
                <a:lnTo>
                  <a:pt x="962" y="309"/>
                </a:lnTo>
                <a:lnTo>
                  <a:pt x="928" y="343"/>
                </a:lnTo>
                <a:lnTo>
                  <a:pt x="928" y="378"/>
                </a:lnTo>
                <a:lnTo>
                  <a:pt x="894" y="412"/>
                </a:lnTo>
                <a:lnTo>
                  <a:pt x="825" y="412"/>
                </a:lnTo>
                <a:lnTo>
                  <a:pt x="825" y="343"/>
                </a:lnTo>
                <a:lnTo>
                  <a:pt x="791" y="309"/>
                </a:lnTo>
                <a:lnTo>
                  <a:pt x="756" y="309"/>
                </a:lnTo>
                <a:lnTo>
                  <a:pt x="721" y="274"/>
                </a:lnTo>
                <a:lnTo>
                  <a:pt x="688" y="274"/>
                </a:lnTo>
                <a:lnTo>
                  <a:pt x="584" y="274"/>
                </a:lnTo>
                <a:lnTo>
                  <a:pt x="550" y="274"/>
                </a:lnTo>
                <a:lnTo>
                  <a:pt x="516" y="240"/>
                </a:lnTo>
                <a:lnTo>
                  <a:pt x="516" y="378"/>
                </a:lnTo>
                <a:lnTo>
                  <a:pt x="481" y="378"/>
                </a:lnTo>
                <a:lnTo>
                  <a:pt x="481" y="412"/>
                </a:lnTo>
                <a:lnTo>
                  <a:pt x="481" y="446"/>
                </a:lnTo>
                <a:lnTo>
                  <a:pt x="447" y="480"/>
                </a:lnTo>
                <a:lnTo>
                  <a:pt x="412" y="480"/>
                </a:lnTo>
                <a:lnTo>
                  <a:pt x="377" y="446"/>
                </a:lnTo>
                <a:lnTo>
                  <a:pt x="344" y="412"/>
                </a:lnTo>
                <a:lnTo>
                  <a:pt x="309" y="412"/>
                </a:lnTo>
                <a:lnTo>
                  <a:pt x="240" y="412"/>
                </a:lnTo>
                <a:lnTo>
                  <a:pt x="205" y="412"/>
                </a:lnTo>
                <a:lnTo>
                  <a:pt x="0" y="172"/>
                </a:lnTo>
                <a:lnTo>
                  <a:pt x="0" y="137"/>
                </a:lnTo>
                <a:lnTo>
                  <a:pt x="0" y="103"/>
                </a:lnTo>
                <a:lnTo>
                  <a:pt x="33" y="68"/>
                </a:lnTo>
                <a:lnTo>
                  <a:pt x="33" y="34"/>
                </a:lnTo>
                <a:lnTo>
                  <a:pt x="68" y="0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77" name="Ellipse 576"/>
          <p:cNvSpPr/>
          <p:nvPr/>
        </p:nvSpPr>
        <p:spPr bwMode="auto">
          <a:xfrm>
            <a:off x="4993617" y="3303481"/>
            <a:ext cx="224171" cy="237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56" name="Freeform 196"/>
          <p:cNvSpPr>
            <a:spLocks noChangeArrowheads="1"/>
          </p:cNvSpPr>
          <p:nvPr/>
        </p:nvSpPr>
        <p:spPr bwMode="auto">
          <a:xfrm>
            <a:off x="5149435" y="3297367"/>
            <a:ext cx="113188" cy="124638"/>
          </a:xfrm>
          <a:custGeom>
            <a:avLst/>
            <a:gdLst>
              <a:gd name="T0" fmla="*/ 0 w 345"/>
              <a:gd name="T1" fmla="*/ 85 h 414"/>
              <a:gd name="T2" fmla="*/ 23 w 345"/>
              <a:gd name="T3" fmla="*/ 93 h 414"/>
              <a:gd name="T4" fmla="*/ 23 w 345"/>
              <a:gd name="T5" fmla="*/ 85 h 414"/>
              <a:gd name="T6" fmla="*/ 31 w 345"/>
              <a:gd name="T7" fmla="*/ 85 h 414"/>
              <a:gd name="T8" fmla="*/ 31 w 345"/>
              <a:gd name="T9" fmla="*/ 77 h 414"/>
              <a:gd name="T10" fmla="*/ 38 w 345"/>
              <a:gd name="T11" fmla="*/ 70 h 414"/>
              <a:gd name="T12" fmla="*/ 46 w 345"/>
              <a:gd name="T13" fmla="*/ 54 h 414"/>
              <a:gd name="T14" fmla="*/ 54 w 345"/>
              <a:gd name="T15" fmla="*/ 54 h 414"/>
              <a:gd name="T16" fmla="*/ 54 w 345"/>
              <a:gd name="T17" fmla="*/ 47 h 414"/>
              <a:gd name="T18" fmla="*/ 54 w 345"/>
              <a:gd name="T19" fmla="*/ 39 h 414"/>
              <a:gd name="T20" fmla="*/ 54 w 345"/>
              <a:gd name="T21" fmla="*/ 31 h 414"/>
              <a:gd name="T22" fmla="*/ 61 w 345"/>
              <a:gd name="T23" fmla="*/ 23 h 414"/>
              <a:gd name="T24" fmla="*/ 77 w 345"/>
              <a:gd name="T25" fmla="*/ 8 h 414"/>
              <a:gd name="T26" fmla="*/ 69 w 345"/>
              <a:gd name="T27" fmla="*/ 8 h 414"/>
              <a:gd name="T28" fmla="*/ 69 w 345"/>
              <a:gd name="T29" fmla="*/ 0 h 414"/>
              <a:gd name="T30" fmla="*/ 61 w 345"/>
              <a:gd name="T31" fmla="*/ 0 h 414"/>
              <a:gd name="T32" fmla="*/ 61 w 345"/>
              <a:gd name="T33" fmla="*/ 8 h 414"/>
              <a:gd name="T34" fmla="*/ 54 w 345"/>
              <a:gd name="T35" fmla="*/ 8 h 414"/>
              <a:gd name="T36" fmla="*/ 46 w 345"/>
              <a:gd name="T37" fmla="*/ 16 h 414"/>
              <a:gd name="T38" fmla="*/ 31 w 345"/>
              <a:gd name="T39" fmla="*/ 23 h 414"/>
              <a:gd name="T40" fmla="*/ 31 w 345"/>
              <a:gd name="T41" fmla="*/ 31 h 414"/>
              <a:gd name="T42" fmla="*/ 23 w 345"/>
              <a:gd name="T43" fmla="*/ 31 h 414"/>
              <a:gd name="T44" fmla="*/ 15 w 345"/>
              <a:gd name="T45" fmla="*/ 39 h 414"/>
              <a:gd name="T46" fmla="*/ 8 w 345"/>
              <a:gd name="T47" fmla="*/ 54 h 414"/>
              <a:gd name="T48" fmla="*/ 8 w 345"/>
              <a:gd name="T49" fmla="*/ 62 h 414"/>
              <a:gd name="T50" fmla="*/ 8 w 345"/>
              <a:gd name="T51" fmla="*/ 77 h 414"/>
              <a:gd name="T52" fmla="*/ 0 w 345"/>
              <a:gd name="T53" fmla="*/ 85 h 41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5" h="414">
                <a:moveTo>
                  <a:pt x="0" y="378"/>
                </a:moveTo>
                <a:lnTo>
                  <a:pt x="103" y="413"/>
                </a:lnTo>
                <a:lnTo>
                  <a:pt x="103" y="378"/>
                </a:lnTo>
                <a:lnTo>
                  <a:pt x="137" y="378"/>
                </a:lnTo>
                <a:lnTo>
                  <a:pt x="137" y="344"/>
                </a:lnTo>
                <a:lnTo>
                  <a:pt x="172" y="310"/>
                </a:lnTo>
                <a:lnTo>
                  <a:pt x="207" y="241"/>
                </a:lnTo>
                <a:lnTo>
                  <a:pt x="241" y="241"/>
                </a:lnTo>
                <a:lnTo>
                  <a:pt x="241" y="207"/>
                </a:lnTo>
                <a:lnTo>
                  <a:pt x="241" y="172"/>
                </a:lnTo>
                <a:lnTo>
                  <a:pt x="241" y="138"/>
                </a:lnTo>
                <a:lnTo>
                  <a:pt x="274" y="104"/>
                </a:lnTo>
                <a:lnTo>
                  <a:pt x="344" y="34"/>
                </a:lnTo>
                <a:lnTo>
                  <a:pt x="310" y="34"/>
                </a:lnTo>
                <a:lnTo>
                  <a:pt x="310" y="0"/>
                </a:lnTo>
                <a:lnTo>
                  <a:pt x="274" y="0"/>
                </a:lnTo>
                <a:lnTo>
                  <a:pt x="274" y="34"/>
                </a:lnTo>
                <a:lnTo>
                  <a:pt x="241" y="34"/>
                </a:lnTo>
                <a:lnTo>
                  <a:pt x="207" y="70"/>
                </a:lnTo>
                <a:lnTo>
                  <a:pt x="137" y="104"/>
                </a:lnTo>
                <a:lnTo>
                  <a:pt x="137" y="138"/>
                </a:lnTo>
                <a:lnTo>
                  <a:pt x="103" y="138"/>
                </a:lnTo>
                <a:lnTo>
                  <a:pt x="69" y="172"/>
                </a:lnTo>
                <a:lnTo>
                  <a:pt x="34" y="241"/>
                </a:lnTo>
                <a:lnTo>
                  <a:pt x="34" y="275"/>
                </a:lnTo>
                <a:lnTo>
                  <a:pt x="34" y="344"/>
                </a:lnTo>
                <a:lnTo>
                  <a:pt x="0" y="378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57" name="Freeform 375"/>
          <p:cNvSpPr>
            <a:spLocks noChangeArrowheads="1"/>
          </p:cNvSpPr>
          <p:nvPr/>
        </p:nvSpPr>
        <p:spPr bwMode="auto">
          <a:xfrm>
            <a:off x="6855056" y="2626799"/>
            <a:ext cx="124947" cy="197009"/>
          </a:xfrm>
          <a:custGeom>
            <a:avLst/>
            <a:gdLst>
              <a:gd name="T0" fmla="*/ 46 w 380"/>
              <a:gd name="T1" fmla="*/ 0 h 654"/>
              <a:gd name="T2" fmla="*/ 62 w 380"/>
              <a:gd name="T3" fmla="*/ 16 h 654"/>
              <a:gd name="T4" fmla="*/ 69 w 380"/>
              <a:gd name="T5" fmla="*/ 23 h 654"/>
              <a:gd name="T6" fmla="*/ 77 w 380"/>
              <a:gd name="T7" fmla="*/ 23 h 654"/>
              <a:gd name="T8" fmla="*/ 85 w 380"/>
              <a:gd name="T9" fmla="*/ 31 h 654"/>
              <a:gd name="T10" fmla="*/ 85 w 380"/>
              <a:gd name="T11" fmla="*/ 39 h 654"/>
              <a:gd name="T12" fmla="*/ 85 w 380"/>
              <a:gd name="T13" fmla="*/ 54 h 654"/>
              <a:gd name="T14" fmla="*/ 77 w 380"/>
              <a:gd name="T15" fmla="*/ 69 h 654"/>
              <a:gd name="T16" fmla="*/ 77 w 380"/>
              <a:gd name="T17" fmla="*/ 77 h 654"/>
              <a:gd name="T18" fmla="*/ 85 w 380"/>
              <a:gd name="T19" fmla="*/ 85 h 654"/>
              <a:gd name="T20" fmla="*/ 85 w 380"/>
              <a:gd name="T21" fmla="*/ 100 h 654"/>
              <a:gd name="T22" fmla="*/ 85 w 380"/>
              <a:gd name="T23" fmla="*/ 116 h 654"/>
              <a:gd name="T24" fmla="*/ 85 w 380"/>
              <a:gd name="T25" fmla="*/ 131 h 654"/>
              <a:gd name="T26" fmla="*/ 77 w 380"/>
              <a:gd name="T27" fmla="*/ 139 h 654"/>
              <a:gd name="T28" fmla="*/ 62 w 380"/>
              <a:gd name="T29" fmla="*/ 147 h 654"/>
              <a:gd name="T30" fmla="*/ 54 w 380"/>
              <a:gd name="T31" fmla="*/ 147 h 654"/>
              <a:gd name="T32" fmla="*/ 46 w 380"/>
              <a:gd name="T33" fmla="*/ 139 h 654"/>
              <a:gd name="T34" fmla="*/ 46 w 380"/>
              <a:gd name="T35" fmla="*/ 131 h 654"/>
              <a:gd name="T36" fmla="*/ 31 w 380"/>
              <a:gd name="T37" fmla="*/ 131 h 654"/>
              <a:gd name="T38" fmla="*/ 23 w 380"/>
              <a:gd name="T39" fmla="*/ 131 h 654"/>
              <a:gd name="T40" fmla="*/ 16 w 380"/>
              <a:gd name="T41" fmla="*/ 131 h 654"/>
              <a:gd name="T42" fmla="*/ 16 w 380"/>
              <a:gd name="T43" fmla="*/ 124 h 654"/>
              <a:gd name="T44" fmla="*/ 8 w 380"/>
              <a:gd name="T45" fmla="*/ 124 h 654"/>
              <a:gd name="T46" fmla="*/ 8 w 380"/>
              <a:gd name="T47" fmla="*/ 116 h 654"/>
              <a:gd name="T48" fmla="*/ 8 w 380"/>
              <a:gd name="T49" fmla="*/ 100 h 654"/>
              <a:gd name="T50" fmla="*/ 0 w 380"/>
              <a:gd name="T51" fmla="*/ 93 h 654"/>
              <a:gd name="T52" fmla="*/ 0 w 380"/>
              <a:gd name="T53" fmla="*/ 77 h 654"/>
              <a:gd name="T54" fmla="*/ 8 w 380"/>
              <a:gd name="T55" fmla="*/ 69 h 654"/>
              <a:gd name="T56" fmla="*/ 8 w 380"/>
              <a:gd name="T57" fmla="*/ 62 h 654"/>
              <a:gd name="T58" fmla="*/ 16 w 380"/>
              <a:gd name="T59" fmla="*/ 46 h 654"/>
              <a:gd name="T60" fmla="*/ 16 w 380"/>
              <a:gd name="T61" fmla="*/ 39 h 654"/>
              <a:gd name="T62" fmla="*/ 16 w 380"/>
              <a:gd name="T63" fmla="*/ 31 h 654"/>
              <a:gd name="T64" fmla="*/ 31 w 380"/>
              <a:gd name="T65" fmla="*/ 31 h 654"/>
              <a:gd name="T66" fmla="*/ 38 w 380"/>
              <a:gd name="T67" fmla="*/ 23 h 654"/>
              <a:gd name="T68" fmla="*/ 38 w 380"/>
              <a:gd name="T69" fmla="*/ 16 h 654"/>
              <a:gd name="T70" fmla="*/ 46 w 380"/>
              <a:gd name="T71" fmla="*/ 8 h 654"/>
              <a:gd name="T72" fmla="*/ 46 w 380"/>
              <a:gd name="T73" fmla="*/ 0 h 65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80" h="654">
                <a:moveTo>
                  <a:pt x="207" y="0"/>
                </a:moveTo>
                <a:lnTo>
                  <a:pt x="276" y="69"/>
                </a:lnTo>
                <a:lnTo>
                  <a:pt x="310" y="104"/>
                </a:lnTo>
                <a:lnTo>
                  <a:pt x="345" y="104"/>
                </a:lnTo>
                <a:lnTo>
                  <a:pt x="379" y="137"/>
                </a:lnTo>
                <a:lnTo>
                  <a:pt x="379" y="172"/>
                </a:lnTo>
                <a:lnTo>
                  <a:pt x="379" y="241"/>
                </a:lnTo>
                <a:lnTo>
                  <a:pt x="345" y="309"/>
                </a:lnTo>
                <a:lnTo>
                  <a:pt x="345" y="343"/>
                </a:lnTo>
                <a:lnTo>
                  <a:pt x="379" y="378"/>
                </a:lnTo>
                <a:lnTo>
                  <a:pt x="379" y="447"/>
                </a:lnTo>
                <a:lnTo>
                  <a:pt x="379" y="516"/>
                </a:lnTo>
                <a:lnTo>
                  <a:pt x="379" y="584"/>
                </a:lnTo>
                <a:lnTo>
                  <a:pt x="345" y="619"/>
                </a:lnTo>
                <a:lnTo>
                  <a:pt x="276" y="653"/>
                </a:lnTo>
                <a:lnTo>
                  <a:pt x="242" y="653"/>
                </a:lnTo>
                <a:lnTo>
                  <a:pt x="207" y="619"/>
                </a:lnTo>
                <a:lnTo>
                  <a:pt x="207" y="584"/>
                </a:lnTo>
                <a:lnTo>
                  <a:pt x="138" y="584"/>
                </a:lnTo>
                <a:lnTo>
                  <a:pt x="104" y="584"/>
                </a:lnTo>
                <a:lnTo>
                  <a:pt x="70" y="584"/>
                </a:lnTo>
                <a:lnTo>
                  <a:pt x="70" y="550"/>
                </a:lnTo>
                <a:lnTo>
                  <a:pt x="35" y="550"/>
                </a:lnTo>
                <a:lnTo>
                  <a:pt x="35" y="516"/>
                </a:lnTo>
                <a:lnTo>
                  <a:pt x="35" y="447"/>
                </a:lnTo>
                <a:lnTo>
                  <a:pt x="0" y="413"/>
                </a:lnTo>
                <a:lnTo>
                  <a:pt x="0" y="343"/>
                </a:lnTo>
                <a:lnTo>
                  <a:pt x="35" y="309"/>
                </a:lnTo>
                <a:lnTo>
                  <a:pt x="35" y="275"/>
                </a:lnTo>
                <a:lnTo>
                  <a:pt x="70" y="206"/>
                </a:lnTo>
                <a:lnTo>
                  <a:pt x="70" y="172"/>
                </a:lnTo>
                <a:lnTo>
                  <a:pt x="70" y="137"/>
                </a:lnTo>
                <a:lnTo>
                  <a:pt x="138" y="137"/>
                </a:lnTo>
                <a:lnTo>
                  <a:pt x="172" y="104"/>
                </a:lnTo>
                <a:lnTo>
                  <a:pt x="172" y="69"/>
                </a:lnTo>
                <a:lnTo>
                  <a:pt x="207" y="34"/>
                </a:lnTo>
                <a:lnTo>
                  <a:pt x="207" y="0"/>
                </a:lnTo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59" name="Freeform 396"/>
          <p:cNvSpPr>
            <a:spLocks noChangeArrowheads="1"/>
          </p:cNvSpPr>
          <p:nvPr/>
        </p:nvSpPr>
        <p:spPr bwMode="auto">
          <a:xfrm>
            <a:off x="5825224" y="1422039"/>
            <a:ext cx="1031918" cy="1408545"/>
          </a:xfrm>
          <a:custGeom>
            <a:avLst/>
            <a:gdLst>
              <a:gd name="T0" fmla="*/ 866575 w 3098"/>
              <a:gd name="T1" fmla="*/ 1334411 h 4640"/>
              <a:gd name="T2" fmla="*/ 903986 w 3098"/>
              <a:gd name="T3" fmla="*/ 1247751 h 4640"/>
              <a:gd name="T4" fmla="*/ 1039962 w 3098"/>
              <a:gd name="T5" fmla="*/ 1198489 h 4640"/>
              <a:gd name="T6" fmla="*/ 1052193 w 3098"/>
              <a:gd name="T7" fmla="*/ 1111829 h 4640"/>
              <a:gd name="T8" fmla="*/ 1052193 w 3098"/>
              <a:gd name="T9" fmla="*/ 1025889 h 4640"/>
              <a:gd name="T10" fmla="*/ 1039962 w 3098"/>
              <a:gd name="T11" fmla="*/ 877381 h 4640"/>
              <a:gd name="T12" fmla="*/ 1002911 w 3098"/>
              <a:gd name="T13" fmla="*/ 791082 h 4640"/>
              <a:gd name="T14" fmla="*/ 953269 w 3098"/>
              <a:gd name="T15" fmla="*/ 716648 h 4640"/>
              <a:gd name="T16" fmla="*/ 891756 w 3098"/>
              <a:gd name="T17" fmla="*/ 629989 h 4640"/>
              <a:gd name="T18" fmla="*/ 829524 w 3098"/>
              <a:gd name="T19" fmla="*/ 617763 h 4640"/>
              <a:gd name="T20" fmla="*/ 680598 w 3098"/>
              <a:gd name="T21" fmla="*/ 605897 h 4640"/>
              <a:gd name="T22" fmla="*/ 668367 w 3098"/>
              <a:gd name="T23" fmla="*/ 519237 h 4640"/>
              <a:gd name="T24" fmla="*/ 594264 w 3098"/>
              <a:gd name="T25" fmla="*/ 544048 h 4640"/>
              <a:gd name="T26" fmla="*/ 556853 w 3098"/>
              <a:gd name="T27" fmla="*/ 605897 h 4640"/>
              <a:gd name="T28" fmla="*/ 507571 w 3098"/>
              <a:gd name="T29" fmla="*/ 482200 h 4640"/>
              <a:gd name="T30" fmla="*/ 482750 w 3098"/>
              <a:gd name="T31" fmla="*/ 382955 h 4640"/>
              <a:gd name="T32" fmla="*/ 433108 w 3098"/>
              <a:gd name="T33" fmla="*/ 284430 h 4640"/>
              <a:gd name="T34" fmla="*/ 396416 w 3098"/>
              <a:gd name="T35" fmla="*/ 185545 h 4640"/>
              <a:gd name="T36" fmla="*/ 346774 w 3098"/>
              <a:gd name="T37" fmla="*/ 111471 h 4640"/>
              <a:gd name="T38" fmla="*/ 309363 w 3098"/>
              <a:gd name="T39" fmla="*/ 25171 h 4640"/>
              <a:gd name="T40" fmla="*/ 272671 w 3098"/>
              <a:gd name="T41" fmla="*/ 61848 h 4640"/>
              <a:gd name="T42" fmla="*/ 247850 w 3098"/>
              <a:gd name="T43" fmla="*/ 99245 h 4640"/>
              <a:gd name="T44" fmla="*/ 86693 w 3098"/>
              <a:gd name="T45" fmla="*/ 135922 h 4640"/>
              <a:gd name="T46" fmla="*/ 0 w 3098"/>
              <a:gd name="T47" fmla="*/ 185545 h 4640"/>
              <a:gd name="T48" fmla="*/ 37411 w 3098"/>
              <a:gd name="T49" fmla="*/ 284430 h 4640"/>
              <a:gd name="T50" fmla="*/ 111514 w 3098"/>
              <a:gd name="T51" fmla="*/ 321467 h 4640"/>
              <a:gd name="T52" fmla="*/ 173387 w 3098"/>
              <a:gd name="T53" fmla="*/ 408126 h 4640"/>
              <a:gd name="T54" fmla="*/ 235260 w 3098"/>
              <a:gd name="T55" fmla="*/ 469615 h 4640"/>
              <a:gd name="T56" fmla="*/ 297132 w 3098"/>
              <a:gd name="T57" fmla="*/ 408126 h 4640"/>
              <a:gd name="T58" fmla="*/ 309363 w 3098"/>
              <a:gd name="T59" fmla="*/ 482200 h 4640"/>
              <a:gd name="T60" fmla="*/ 346774 w 3098"/>
              <a:gd name="T61" fmla="*/ 605897 h 4640"/>
              <a:gd name="T62" fmla="*/ 383826 w 3098"/>
              <a:gd name="T63" fmla="*/ 667385 h 4640"/>
              <a:gd name="T64" fmla="*/ 396416 w 3098"/>
              <a:gd name="T65" fmla="*/ 791082 h 4640"/>
              <a:gd name="T66" fmla="*/ 334543 w 3098"/>
              <a:gd name="T67" fmla="*/ 902193 h 4640"/>
              <a:gd name="T68" fmla="*/ 284901 w 3098"/>
              <a:gd name="T69" fmla="*/ 988492 h 4640"/>
              <a:gd name="T70" fmla="*/ 185618 w 3098"/>
              <a:gd name="T71" fmla="*/ 1013304 h 4640"/>
              <a:gd name="T72" fmla="*/ 136335 w 3098"/>
              <a:gd name="T73" fmla="*/ 988492 h 4640"/>
              <a:gd name="T74" fmla="*/ 0 w 3098"/>
              <a:gd name="T75" fmla="*/ 1013304 h 4640"/>
              <a:gd name="T76" fmla="*/ 12590 w 3098"/>
              <a:gd name="T77" fmla="*/ 1087378 h 4640"/>
              <a:gd name="T78" fmla="*/ 25181 w 3098"/>
              <a:gd name="T79" fmla="*/ 1161452 h 4640"/>
              <a:gd name="T80" fmla="*/ 37411 w 3098"/>
              <a:gd name="T81" fmla="*/ 1247751 h 4640"/>
              <a:gd name="T82" fmla="*/ 86693 w 3098"/>
              <a:gd name="T83" fmla="*/ 1309600 h 4640"/>
              <a:gd name="T84" fmla="*/ 61873 w 3098"/>
              <a:gd name="T85" fmla="*/ 1421070 h 4640"/>
              <a:gd name="T86" fmla="*/ 12590 w 3098"/>
              <a:gd name="T87" fmla="*/ 1494785 h 4640"/>
              <a:gd name="T88" fmla="*/ 74463 w 3098"/>
              <a:gd name="T89" fmla="*/ 1556633 h 4640"/>
              <a:gd name="T90" fmla="*/ 210798 w 3098"/>
              <a:gd name="T91" fmla="*/ 1581444 h 4640"/>
              <a:gd name="T92" fmla="*/ 272671 w 3098"/>
              <a:gd name="T93" fmla="*/ 1668103 h 4640"/>
              <a:gd name="T94" fmla="*/ 544622 w 3098"/>
              <a:gd name="T95" fmla="*/ 1519955 h 4640"/>
              <a:gd name="T96" fmla="*/ 556853 w 3098"/>
              <a:gd name="T97" fmla="*/ 1482559 h 4640"/>
              <a:gd name="T98" fmla="*/ 619085 w 3098"/>
              <a:gd name="T99" fmla="*/ 1408485 h 4640"/>
              <a:gd name="T100" fmla="*/ 656496 w 3098"/>
              <a:gd name="T101" fmla="*/ 1322185 h 4640"/>
              <a:gd name="T102" fmla="*/ 730599 w 3098"/>
              <a:gd name="T103" fmla="*/ 1322185 h 4640"/>
              <a:gd name="T104" fmla="*/ 755061 w 3098"/>
              <a:gd name="T105" fmla="*/ 1358862 h 4640"/>
              <a:gd name="T106" fmla="*/ 817293 w 3098"/>
              <a:gd name="T107" fmla="*/ 1408485 h 4640"/>
              <a:gd name="T108" fmla="*/ 1077014 w 3098"/>
              <a:gd name="T109" fmla="*/ 1247751 h 4640"/>
              <a:gd name="T110" fmla="*/ 1114065 w 3098"/>
              <a:gd name="T111" fmla="*/ 1223659 h 464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098" h="4640">
                <a:moveTo>
                  <a:pt x="2341" y="3917"/>
                </a:moveTo>
                <a:lnTo>
                  <a:pt x="2341" y="3849"/>
                </a:lnTo>
                <a:lnTo>
                  <a:pt x="2341" y="3814"/>
                </a:lnTo>
                <a:lnTo>
                  <a:pt x="2375" y="3779"/>
                </a:lnTo>
                <a:lnTo>
                  <a:pt x="2375" y="3746"/>
                </a:lnTo>
                <a:lnTo>
                  <a:pt x="2409" y="3711"/>
                </a:lnTo>
                <a:lnTo>
                  <a:pt x="2443" y="3642"/>
                </a:lnTo>
                <a:lnTo>
                  <a:pt x="2443" y="3608"/>
                </a:lnTo>
                <a:lnTo>
                  <a:pt x="2479" y="3540"/>
                </a:lnTo>
                <a:lnTo>
                  <a:pt x="2479" y="3505"/>
                </a:lnTo>
                <a:lnTo>
                  <a:pt x="2479" y="3470"/>
                </a:lnTo>
                <a:lnTo>
                  <a:pt x="2513" y="3470"/>
                </a:lnTo>
                <a:lnTo>
                  <a:pt x="2546" y="3436"/>
                </a:lnTo>
                <a:lnTo>
                  <a:pt x="2616" y="3403"/>
                </a:lnTo>
                <a:lnTo>
                  <a:pt x="2823" y="3403"/>
                </a:lnTo>
                <a:lnTo>
                  <a:pt x="2823" y="3367"/>
                </a:lnTo>
                <a:lnTo>
                  <a:pt x="2823" y="3333"/>
                </a:lnTo>
                <a:lnTo>
                  <a:pt x="2891" y="3333"/>
                </a:lnTo>
                <a:lnTo>
                  <a:pt x="2925" y="3299"/>
                </a:lnTo>
                <a:lnTo>
                  <a:pt x="2891" y="3265"/>
                </a:lnTo>
                <a:lnTo>
                  <a:pt x="2891" y="3230"/>
                </a:lnTo>
                <a:lnTo>
                  <a:pt x="2891" y="3162"/>
                </a:lnTo>
                <a:lnTo>
                  <a:pt x="2925" y="3127"/>
                </a:lnTo>
                <a:lnTo>
                  <a:pt x="2925" y="3092"/>
                </a:lnTo>
                <a:lnTo>
                  <a:pt x="2925" y="3024"/>
                </a:lnTo>
                <a:lnTo>
                  <a:pt x="2960" y="3024"/>
                </a:lnTo>
                <a:lnTo>
                  <a:pt x="2960" y="2955"/>
                </a:lnTo>
                <a:lnTo>
                  <a:pt x="2925" y="2887"/>
                </a:lnTo>
                <a:lnTo>
                  <a:pt x="2891" y="2887"/>
                </a:lnTo>
                <a:lnTo>
                  <a:pt x="2925" y="2853"/>
                </a:lnTo>
                <a:lnTo>
                  <a:pt x="2925" y="2818"/>
                </a:lnTo>
                <a:lnTo>
                  <a:pt x="2925" y="2680"/>
                </a:lnTo>
                <a:lnTo>
                  <a:pt x="2925" y="2646"/>
                </a:lnTo>
                <a:lnTo>
                  <a:pt x="2925" y="2578"/>
                </a:lnTo>
                <a:lnTo>
                  <a:pt x="2891" y="2475"/>
                </a:lnTo>
                <a:lnTo>
                  <a:pt x="2891" y="2440"/>
                </a:lnTo>
                <a:lnTo>
                  <a:pt x="2857" y="2372"/>
                </a:lnTo>
                <a:lnTo>
                  <a:pt x="2857" y="2337"/>
                </a:lnTo>
                <a:lnTo>
                  <a:pt x="2823" y="2337"/>
                </a:lnTo>
                <a:lnTo>
                  <a:pt x="2823" y="2302"/>
                </a:lnTo>
                <a:lnTo>
                  <a:pt x="2823" y="2268"/>
                </a:lnTo>
                <a:lnTo>
                  <a:pt x="2788" y="2200"/>
                </a:lnTo>
                <a:lnTo>
                  <a:pt x="2753" y="2165"/>
                </a:lnTo>
                <a:lnTo>
                  <a:pt x="2753" y="2131"/>
                </a:lnTo>
                <a:lnTo>
                  <a:pt x="2719" y="2131"/>
                </a:lnTo>
                <a:lnTo>
                  <a:pt x="2685" y="2062"/>
                </a:lnTo>
                <a:lnTo>
                  <a:pt x="2685" y="2028"/>
                </a:lnTo>
                <a:lnTo>
                  <a:pt x="2650" y="1993"/>
                </a:lnTo>
                <a:lnTo>
                  <a:pt x="2650" y="1959"/>
                </a:lnTo>
                <a:lnTo>
                  <a:pt x="2616" y="1925"/>
                </a:lnTo>
                <a:lnTo>
                  <a:pt x="2616" y="1890"/>
                </a:lnTo>
                <a:lnTo>
                  <a:pt x="2546" y="1822"/>
                </a:lnTo>
                <a:lnTo>
                  <a:pt x="2479" y="1788"/>
                </a:lnTo>
                <a:lnTo>
                  <a:pt x="2479" y="1752"/>
                </a:lnTo>
                <a:lnTo>
                  <a:pt x="2443" y="1718"/>
                </a:lnTo>
                <a:lnTo>
                  <a:pt x="2409" y="1752"/>
                </a:lnTo>
                <a:lnTo>
                  <a:pt x="2341" y="1822"/>
                </a:lnTo>
                <a:lnTo>
                  <a:pt x="2341" y="1788"/>
                </a:lnTo>
                <a:lnTo>
                  <a:pt x="2341" y="1718"/>
                </a:lnTo>
                <a:lnTo>
                  <a:pt x="2306" y="1718"/>
                </a:lnTo>
                <a:lnTo>
                  <a:pt x="2272" y="1685"/>
                </a:lnTo>
                <a:lnTo>
                  <a:pt x="2237" y="1650"/>
                </a:lnTo>
                <a:lnTo>
                  <a:pt x="2202" y="1650"/>
                </a:lnTo>
                <a:lnTo>
                  <a:pt x="2099" y="1650"/>
                </a:lnTo>
                <a:lnTo>
                  <a:pt x="2065" y="1650"/>
                </a:lnTo>
                <a:lnTo>
                  <a:pt x="1892" y="1685"/>
                </a:lnTo>
                <a:lnTo>
                  <a:pt x="1858" y="1650"/>
                </a:lnTo>
                <a:lnTo>
                  <a:pt x="1858" y="1615"/>
                </a:lnTo>
                <a:lnTo>
                  <a:pt x="1858" y="1581"/>
                </a:lnTo>
                <a:lnTo>
                  <a:pt x="1825" y="1547"/>
                </a:lnTo>
                <a:lnTo>
                  <a:pt x="1858" y="1478"/>
                </a:lnTo>
                <a:lnTo>
                  <a:pt x="1858" y="1444"/>
                </a:lnTo>
                <a:lnTo>
                  <a:pt x="1825" y="1409"/>
                </a:lnTo>
                <a:lnTo>
                  <a:pt x="1791" y="1375"/>
                </a:lnTo>
                <a:lnTo>
                  <a:pt x="1755" y="1409"/>
                </a:lnTo>
                <a:lnTo>
                  <a:pt x="1721" y="1444"/>
                </a:lnTo>
                <a:lnTo>
                  <a:pt x="1687" y="1478"/>
                </a:lnTo>
                <a:lnTo>
                  <a:pt x="1652" y="1513"/>
                </a:lnTo>
                <a:lnTo>
                  <a:pt x="1687" y="1581"/>
                </a:lnTo>
                <a:lnTo>
                  <a:pt x="1687" y="1615"/>
                </a:lnTo>
                <a:lnTo>
                  <a:pt x="1652" y="1615"/>
                </a:lnTo>
                <a:lnTo>
                  <a:pt x="1618" y="1650"/>
                </a:lnTo>
                <a:lnTo>
                  <a:pt x="1584" y="1685"/>
                </a:lnTo>
                <a:lnTo>
                  <a:pt x="1548" y="1685"/>
                </a:lnTo>
                <a:lnTo>
                  <a:pt x="1481" y="1650"/>
                </a:lnTo>
                <a:lnTo>
                  <a:pt x="1514" y="1547"/>
                </a:lnTo>
                <a:lnTo>
                  <a:pt x="1481" y="1478"/>
                </a:lnTo>
                <a:lnTo>
                  <a:pt x="1446" y="1444"/>
                </a:lnTo>
                <a:lnTo>
                  <a:pt x="1411" y="1409"/>
                </a:lnTo>
                <a:lnTo>
                  <a:pt x="1411" y="1341"/>
                </a:lnTo>
                <a:lnTo>
                  <a:pt x="1377" y="1306"/>
                </a:lnTo>
                <a:lnTo>
                  <a:pt x="1377" y="1272"/>
                </a:lnTo>
                <a:lnTo>
                  <a:pt x="1377" y="1203"/>
                </a:lnTo>
                <a:lnTo>
                  <a:pt x="1377" y="1169"/>
                </a:lnTo>
                <a:lnTo>
                  <a:pt x="1377" y="1135"/>
                </a:lnTo>
                <a:lnTo>
                  <a:pt x="1342" y="1065"/>
                </a:lnTo>
                <a:lnTo>
                  <a:pt x="1342" y="998"/>
                </a:lnTo>
                <a:lnTo>
                  <a:pt x="1308" y="963"/>
                </a:lnTo>
                <a:lnTo>
                  <a:pt x="1274" y="894"/>
                </a:lnTo>
                <a:lnTo>
                  <a:pt x="1240" y="860"/>
                </a:lnTo>
                <a:lnTo>
                  <a:pt x="1240" y="826"/>
                </a:lnTo>
                <a:lnTo>
                  <a:pt x="1204" y="791"/>
                </a:lnTo>
                <a:lnTo>
                  <a:pt x="1204" y="757"/>
                </a:lnTo>
                <a:lnTo>
                  <a:pt x="1240" y="722"/>
                </a:lnTo>
                <a:lnTo>
                  <a:pt x="1204" y="688"/>
                </a:lnTo>
                <a:lnTo>
                  <a:pt x="1204" y="654"/>
                </a:lnTo>
                <a:lnTo>
                  <a:pt x="1170" y="585"/>
                </a:lnTo>
                <a:lnTo>
                  <a:pt x="1102" y="516"/>
                </a:lnTo>
                <a:lnTo>
                  <a:pt x="1102" y="482"/>
                </a:lnTo>
                <a:lnTo>
                  <a:pt x="1102" y="448"/>
                </a:lnTo>
                <a:lnTo>
                  <a:pt x="1067" y="378"/>
                </a:lnTo>
                <a:lnTo>
                  <a:pt x="1033" y="378"/>
                </a:lnTo>
                <a:lnTo>
                  <a:pt x="998" y="344"/>
                </a:lnTo>
                <a:lnTo>
                  <a:pt x="964" y="310"/>
                </a:lnTo>
                <a:lnTo>
                  <a:pt x="964" y="276"/>
                </a:lnTo>
                <a:lnTo>
                  <a:pt x="964" y="241"/>
                </a:lnTo>
                <a:lnTo>
                  <a:pt x="964" y="172"/>
                </a:lnTo>
                <a:lnTo>
                  <a:pt x="964" y="138"/>
                </a:lnTo>
                <a:lnTo>
                  <a:pt x="930" y="104"/>
                </a:lnTo>
                <a:lnTo>
                  <a:pt x="860" y="70"/>
                </a:lnTo>
                <a:lnTo>
                  <a:pt x="792" y="35"/>
                </a:lnTo>
                <a:lnTo>
                  <a:pt x="758" y="35"/>
                </a:lnTo>
                <a:lnTo>
                  <a:pt x="723" y="0"/>
                </a:lnTo>
                <a:lnTo>
                  <a:pt x="689" y="70"/>
                </a:lnTo>
                <a:lnTo>
                  <a:pt x="723" y="104"/>
                </a:lnTo>
                <a:lnTo>
                  <a:pt x="758" y="172"/>
                </a:lnTo>
                <a:lnTo>
                  <a:pt x="792" y="172"/>
                </a:lnTo>
                <a:lnTo>
                  <a:pt x="826" y="207"/>
                </a:lnTo>
                <a:lnTo>
                  <a:pt x="860" y="241"/>
                </a:lnTo>
                <a:lnTo>
                  <a:pt x="792" y="276"/>
                </a:lnTo>
                <a:lnTo>
                  <a:pt x="723" y="241"/>
                </a:lnTo>
                <a:lnTo>
                  <a:pt x="689" y="276"/>
                </a:lnTo>
                <a:lnTo>
                  <a:pt x="654" y="310"/>
                </a:lnTo>
                <a:lnTo>
                  <a:pt x="620" y="344"/>
                </a:lnTo>
                <a:lnTo>
                  <a:pt x="551" y="378"/>
                </a:lnTo>
                <a:lnTo>
                  <a:pt x="414" y="378"/>
                </a:lnTo>
                <a:lnTo>
                  <a:pt x="344" y="378"/>
                </a:lnTo>
                <a:lnTo>
                  <a:pt x="241" y="378"/>
                </a:lnTo>
                <a:lnTo>
                  <a:pt x="207" y="378"/>
                </a:lnTo>
                <a:lnTo>
                  <a:pt x="172" y="414"/>
                </a:lnTo>
                <a:lnTo>
                  <a:pt x="138" y="414"/>
                </a:lnTo>
                <a:lnTo>
                  <a:pt x="70" y="448"/>
                </a:lnTo>
                <a:lnTo>
                  <a:pt x="35" y="482"/>
                </a:lnTo>
                <a:lnTo>
                  <a:pt x="0" y="516"/>
                </a:lnTo>
                <a:lnTo>
                  <a:pt x="0" y="551"/>
                </a:lnTo>
                <a:lnTo>
                  <a:pt x="0" y="619"/>
                </a:lnTo>
                <a:lnTo>
                  <a:pt x="35" y="688"/>
                </a:lnTo>
                <a:lnTo>
                  <a:pt x="35" y="757"/>
                </a:lnTo>
                <a:lnTo>
                  <a:pt x="70" y="791"/>
                </a:lnTo>
                <a:lnTo>
                  <a:pt x="104" y="791"/>
                </a:lnTo>
                <a:lnTo>
                  <a:pt x="138" y="791"/>
                </a:lnTo>
                <a:lnTo>
                  <a:pt x="172" y="791"/>
                </a:lnTo>
                <a:lnTo>
                  <a:pt x="207" y="791"/>
                </a:lnTo>
                <a:lnTo>
                  <a:pt x="241" y="826"/>
                </a:lnTo>
                <a:lnTo>
                  <a:pt x="276" y="860"/>
                </a:lnTo>
                <a:lnTo>
                  <a:pt x="310" y="894"/>
                </a:lnTo>
                <a:lnTo>
                  <a:pt x="344" y="928"/>
                </a:lnTo>
                <a:lnTo>
                  <a:pt x="379" y="963"/>
                </a:lnTo>
                <a:lnTo>
                  <a:pt x="414" y="998"/>
                </a:lnTo>
                <a:lnTo>
                  <a:pt x="448" y="1031"/>
                </a:lnTo>
                <a:lnTo>
                  <a:pt x="482" y="1031"/>
                </a:lnTo>
                <a:lnTo>
                  <a:pt x="482" y="1135"/>
                </a:lnTo>
                <a:lnTo>
                  <a:pt x="551" y="1238"/>
                </a:lnTo>
                <a:lnTo>
                  <a:pt x="551" y="1272"/>
                </a:lnTo>
                <a:lnTo>
                  <a:pt x="586" y="1272"/>
                </a:lnTo>
                <a:lnTo>
                  <a:pt x="586" y="1306"/>
                </a:lnTo>
                <a:lnTo>
                  <a:pt x="620" y="1306"/>
                </a:lnTo>
                <a:lnTo>
                  <a:pt x="654" y="1306"/>
                </a:lnTo>
                <a:lnTo>
                  <a:pt x="654" y="1272"/>
                </a:lnTo>
                <a:lnTo>
                  <a:pt x="654" y="1203"/>
                </a:lnTo>
                <a:lnTo>
                  <a:pt x="689" y="1169"/>
                </a:lnTo>
                <a:lnTo>
                  <a:pt x="758" y="1135"/>
                </a:lnTo>
                <a:lnTo>
                  <a:pt x="792" y="1135"/>
                </a:lnTo>
                <a:lnTo>
                  <a:pt x="826" y="1135"/>
                </a:lnTo>
                <a:lnTo>
                  <a:pt x="860" y="1135"/>
                </a:lnTo>
                <a:lnTo>
                  <a:pt x="860" y="1169"/>
                </a:lnTo>
                <a:lnTo>
                  <a:pt x="860" y="1203"/>
                </a:lnTo>
                <a:lnTo>
                  <a:pt x="826" y="1272"/>
                </a:lnTo>
                <a:lnTo>
                  <a:pt x="860" y="1306"/>
                </a:lnTo>
                <a:lnTo>
                  <a:pt x="860" y="1341"/>
                </a:lnTo>
                <a:lnTo>
                  <a:pt x="930" y="1409"/>
                </a:lnTo>
                <a:lnTo>
                  <a:pt x="964" y="1444"/>
                </a:lnTo>
                <a:lnTo>
                  <a:pt x="964" y="1478"/>
                </a:lnTo>
                <a:lnTo>
                  <a:pt x="964" y="1547"/>
                </a:lnTo>
                <a:lnTo>
                  <a:pt x="964" y="1581"/>
                </a:lnTo>
                <a:lnTo>
                  <a:pt x="964" y="1685"/>
                </a:lnTo>
                <a:lnTo>
                  <a:pt x="964" y="1718"/>
                </a:lnTo>
                <a:lnTo>
                  <a:pt x="998" y="1718"/>
                </a:lnTo>
                <a:lnTo>
                  <a:pt x="998" y="1752"/>
                </a:lnTo>
                <a:lnTo>
                  <a:pt x="1033" y="1752"/>
                </a:lnTo>
                <a:lnTo>
                  <a:pt x="1067" y="1822"/>
                </a:lnTo>
                <a:lnTo>
                  <a:pt x="1067" y="1856"/>
                </a:lnTo>
                <a:lnTo>
                  <a:pt x="1102" y="1890"/>
                </a:lnTo>
                <a:lnTo>
                  <a:pt x="1102" y="1925"/>
                </a:lnTo>
                <a:lnTo>
                  <a:pt x="1102" y="1993"/>
                </a:lnTo>
                <a:lnTo>
                  <a:pt x="1137" y="2096"/>
                </a:lnTo>
                <a:lnTo>
                  <a:pt x="1102" y="2131"/>
                </a:lnTo>
                <a:lnTo>
                  <a:pt x="1102" y="2200"/>
                </a:lnTo>
                <a:lnTo>
                  <a:pt x="1067" y="2234"/>
                </a:lnTo>
                <a:lnTo>
                  <a:pt x="1033" y="2268"/>
                </a:lnTo>
                <a:lnTo>
                  <a:pt x="1033" y="2302"/>
                </a:lnTo>
                <a:lnTo>
                  <a:pt x="998" y="2405"/>
                </a:lnTo>
                <a:lnTo>
                  <a:pt x="964" y="2440"/>
                </a:lnTo>
                <a:lnTo>
                  <a:pt x="930" y="2509"/>
                </a:lnTo>
                <a:lnTo>
                  <a:pt x="895" y="2543"/>
                </a:lnTo>
                <a:lnTo>
                  <a:pt x="895" y="2612"/>
                </a:lnTo>
                <a:lnTo>
                  <a:pt x="860" y="2646"/>
                </a:lnTo>
                <a:lnTo>
                  <a:pt x="826" y="2680"/>
                </a:lnTo>
                <a:lnTo>
                  <a:pt x="792" y="2716"/>
                </a:lnTo>
                <a:lnTo>
                  <a:pt x="792" y="2749"/>
                </a:lnTo>
                <a:lnTo>
                  <a:pt x="758" y="2749"/>
                </a:lnTo>
                <a:lnTo>
                  <a:pt x="689" y="2749"/>
                </a:lnTo>
                <a:lnTo>
                  <a:pt x="654" y="2749"/>
                </a:lnTo>
                <a:lnTo>
                  <a:pt x="586" y="2749"/>
                </a:lnTo>
                <a:lnTo>
                  <a:pt x="551" y="2783"/>
                </a:lnTo>
                <a:lnTo>
                  <a:pt x="516" y="2818"/>
                </a:lnTo>
                <a:lnTo>
                  <a:pt x="482" y="2853"/>
                </a:lnTo>
                <a:lnTo>
                  <a:pt x="448" y="2853"/>
                </a:lnTo>
                <a:lnTo>
                  <a:pt x="414" y="2853"/>
                </a:lnTo>
                <a:lnTo>
                  <a:pt x="414" y="2818"/>
                </a:lnTo>
                <a:lnTo>
                  <a:pt x="414" y="2783"/>
                </a:lnTo>
                <a:lnTo>
                  <a:pt x="379" y="2749"/>
                </a:lnTo>
                <a:lnTo>
                  <a:pt x="310" y="2749"/>
                </a:lnTo>
                <a:lnTo>
                  <a:pt x="241" y="2783"/>
                </a:lnTo>
                <a:lnTo>
                  <a:pt x="172" y="2783"/>
                </a:lnTo>
                <a:lnTo>
                  <a:pt x="104" y="2783"/>
                </a:lnTo>
                <a:lnTo>
                  <a:pt x="70" y="2783"/>
                </a:lnTo>
                <a:lnTo>
                  <a:pt x="0" y="2818"/>
                </a:lnTo>
                <a:lnTo>
                  <a:pt x="0" y="2853"/>
                </a:lnTo>
                <a:lnTo>
                  <a:pt x="0" y="2887"/>
                </a:lnTo>
                <a:lnTo>
                  <a:pt x="35" y="2921"/>
                </a:lnTo>
                <a:lnTo>
                  <a:pt x="35" y="2955"/>
                </a:lnTo>
                <a:lnTo>
                  <a:pt x="35" y="2990"/>
                </a:lnTo>
                <a:lnTo>
                  <a:pt x="35" y="3024"/>
                </a:lnTo>
                <a:lnTo>
                  <a:pt x="35" y="3059"/>
                </a:lnTo>
                <a:lnTo>
                  <a:pt x="70" y="3092"/>
                </a:lnTo>
                <a:lnTo>
                  <a:pt x="104" y="3127"/>
                </a:lnTo>
                <a:lnTo>
                  <a:pt x="104" y="3196"/>
                </a:lnTo>
                <a:lnTo>
                  <a:pt x="70" y="3196"/>
                </a:lnTo>
                <a:lnTo>
                  <a:pt x="70" y="3230"/>
                </a:lnTo>
                <a:lnTo>
                  <a:pt x="35" y="3299"/>
                </a:lnTo>
                <a:lnTo>
                  <a:pt x="70" y="3299"/>
                </a:lnTo>
                <a:lnTo>
                  <a:pt x="104" y="3333"/>
                </a:lnTo>
                <a:lnTo>
                  <a:pt x="138" y="3367"/>
                </a:lnTo>
                <a:lnTo>
                  <a:pt x="104" y="3436"/>
                </a:lnTo>
                <a:lnTo>
                  <a:pt x="104" y="3470"/>
                </a:lnTo>
                <a:lnTo>
                  <a:pt x="104" y="3505"/>
                </a:lnTo>
                <a:lnTo>
                  <a:pt x="138" y="3505"/>
                </a:lnTo>
                <a:lnTo>
                  <a:pt x="172" y="3540"/>
                </a:lnTo>
                <a:lnTo>
                  <a:pt x="172" y="3574"/>
                </a:lnTo>
                <a:lnTo>
                  <a:pt x="241" y="3608"/>
                </a:lnTo>
                <a:lnTo>
                  <a:pt x="241" y="3642"/>
                </a:lnTo>
                <a:lnTo>
                  <a:pt x="276" y="3642"/>
                </a:lnTo>
                <a:lnTo>
                  <a:pt x="276" y="3677"/>
                </a:lnTo>
                <a:lnTo>
                  <a:pt x="276" y="3746"/>
                </a:lnTo>
                <a:lnTo>
                  <a:pt x="241" y="3814"/>
                </a:lnTo>
                <a:lnTo>
                  <a:pt x="207" y="3849"/>
                </a:lnTo>
                <a:lnTo>
                  <a:pt x="172" y="3952"/>
                </a:lnTo>
                <a:lnTo>
                  <a:pt x="172" y="3986"/>
                </a:lnTo>
                <a:lnTo>
                  <a:pt x="138" y="4020"/>
                </a:lnTo>
                <a:lnTo>
                  <a:pt x="104" y="4054"/>
                </a:lnTo>
                <a:lnTo>
                  <a:pt x="70" y="4090"/>
                </a:lnTo>
                <a:lnTo>
                  <a:pt x="35" y="4123"/>
                </a:lnTo>
                <a:lnTo>
                  <a:pt x="35" y="4157"/>
                </a:lnTo>
                <a:lnTo>
                  <a:pt x="35" y="4261"/>
                </a:lnTo>
                <a:lnTo>
                  <a:pt x="35" y="4295"/>
                </a:lnTo>
                <a:lnTo>
                  <a:pt x="138" y="4295"/>
                </a:lnTo>
                <a:lnTo>
                  <a:pt x="172" y="4295"/>
                </a:lnTo>
                <a:lnTo>
                  <a:pt x="172" y="4329"/>
                </a:lnTo>
                <a:lnTo>
                  <a:pt x="207" y="4329"/>
                </a:lnTo>
                <a:lnTo>
                  <a:pt x="241" y="4398"/>
                </a:lnTo>
                <a:lnTo>
                  <a:pt x="276" y="4398"/>
                </a:lnTo>
                <a:lnTo>
                  <a:pt x="379" y="4398"/>
                </a:lnTo>
                <a:lnTo>
                  <a:pt x="448" y="4398"/>
                </a:lnTo>
                <a:lnTo>
                  <a:pt x="482" y="4364"/>
                </a:lnTo>
                <a:lnTo>
                  <a:pt x="586" y="4398"/>
                </a:lnTo>
                <a:lnTo>
                  <a:pt x="723" y="4433"/>
                </a:lnTo>
                <a:lnTo>
                  <a:pt x="689" y="4501"/>
                </a:lnTo>
                <a:lnTo>
                  <a:pt x="689" y="4536"/>
                </a:lnTo>
                <a:lnTo>
                  <a:pt x="689" y="4570"/>
                </a:lnTo>
                <a:lnTo>
                  <a:pt x="723" y="4605"/>
                </a:lnTo>
                <a:lnTo>
                  <a:pt x="758" y="4639"/>
                </a:lnTo>
                <a:lnTo>
                  <a:pt x="1067" y="4536"/>
                </a:lnTo>
                <a:lnTo>
                  <a:pt x="1170" y="4501"/>
                </a:lnTo>
                <a:lnTo>
                  <a:pt x="1274" y="4433"/>
                </a:lnTo>
                <a:lnTo>
                  <a:pt x="1377" y="4364"/>
                </a:lnTo>
                <a:lnTo>
                  <a:pt x="1481" y="4261"/>
                </a:lnTo>
                <a:lnTo>
                  <a:pt x="1514" y="4227"/>
                </a:lnTo>
                <a:lnTo>
                  <a:pt x="1548" y="4261"/>
                </a:lnTo>
                <a:lnTo>
                  <a:pt x="1584" y="4261"/>
                </a:lnTo>
                <a:lnTo>
                  <a:pt x="1618" y="4227"/>
                </a:lnTo>
                <a:lnTo>
                  <a:pt x="1584" y="4192"/>
                </a:lnTo>
                <a:lnTo>
                  <a:pt x="1548" y="4157"/>
                </a:lnTo>
                <a:lnTo>
                  <a:pt x="1548" y="4123"/>
                </a:lnTo>
                <a:lnTo>
                  <a:pt x="1584" y="4090"/>
                </a:lnTo>
                <a:lnTo>
                  <a:pt x="1584" y="4054"/>
                </a:lnTo>
                <a:lnTo>
                  <a:pt x="1618" y="3986"/>
                </a:lnTo>
                <a:lnTo>
                  <a:pt x="1652" y="3952"/>
                </a:lnTo>
                <a:lnTo>
                  <a:pt x="1652" y="3917"/>
                </a:lnTo>
                <a:lnTo>
                  <a:pt x="1721" y="3917"/>
                </a:lnTo>
                <a:lnTo>
                  <a:pt x="1721" y="3814"/>
                </a:lnTo>
                <a:lnTo>
                  <a:pt x="1721" y="3779"/>
                </a:lnTo>
                <a:lnTo>
                  <a:pt x="1721" y="3746"/>
                </a:lnTo>
                <a:lnTo>
                  <a:pt x="1755" y="3711"/>
                </a:lnTo>
                <a:lnTo>
                  <a:pt x="1791" y="3677"/>
                </a:lnTo>
                <a:lnTo>
                  <a:pt x="1825" y="3677"/>
                </a:lnTo>
                <a:lnTo>
                  <a:pt x="1825" y="3711"/>
                </a:lnTo>
                <a:lnTo>
                  <a:pt x="1858" y="3711"/>
                </a:lnTo>
                <a:lnTo>
                  <a:pt x="1892" y="3677"/>
                </a:lnTo>
                <a:lnTo>
                  <a:pt x="1962" y="3677"/>
                </a:lnTo>
                <a:lnTo>
                  <a:pt x="1996" y="3677"/>
                </a:lnTo>
                <a:lnTo>
                  <a:pt x="2031" y="3677"/>
                </a:lnTo>
                <a:lnTo>
                  <a:pt x="2065" y="3711"/>
                </a:lnTo>
                <a:lnTo>
                  <a:pt x="2099" y="3711"/>
                </a:lnTo>
                <a:lnTo>
                  <a:pt x="2099" y="3746"/>
                </a:lnTo>
                <a:lnTo>
                  <a:pt x="2135" y="3746"/>
                </a:lnTo>
                <a:lnTo>
                  <a:pt x="2099" y="3746"/>
                </a:lnTo>
                <a:lnTo>
                  <a:pt x="2099" y="3779"/>
                </a:lnTo>
                <a:lnTo>
                  <a:pt x="2099" y="3849"/>
                </a:lnTo>
                <a:lnTo>
                  <a:pt x="2099" y="3883"/>
                </a:lnTo>
                <a:lnTo>
                  <a:pt x="2135" y="3883"/>
                </a:lnTo>
                <a:lnTo>
                  <a:pt x="2135" y="3917"/>
                </a:lnTo>
                <a:lnTo>
                  <a:pt x="2202" y="3917"/>
                </a:lnTo>
                <a:lnTo>
                  <a:pt x="2272" y="3917"/>
                </a:lnTo>
                <a:lnTo>
                  <a:pt x="2341" y="3917"/>
                </a:lnTo>
                <a:close/>
                <a:moveTo>
                  <a:pt x="2994" y="3265"/>
                </a:moveTo>
                <a:lnTo>
                  <a:pt x="2994" y="3333"/>
                </a:lnTo>
                <a:lnTo>
                  <a:pt x="2960" y="3367"/>
                </a:lnTo>
                <a:lnTo>
                  <a:pt x="2960" y="3436"/>
                </a:lnTo>
                <a:lnTo>
                  <a:pt x="2994" y="3470"/>
                </a:lnTo>
                <a:lnTo>
                  <a:pt x="2994" y="3505"/>
                </a:lnTo>
                <a:lnTo>
                  <a:pt x="3029" y="3505"/>
                </a:lnTo>
                <a:lnTo>
                  <a:pt x="3029" y="3540"/>
                </a:lnTo>
                <a:lnTo>
                  <a:pt x="3063" y="3505"/>
                </a:lnTo>
                <a:lnTo>
                  <a:pt x="3097" y="3470"/>
                </a:lnTo>
                <a:lnTo>
                  <a:pt x="3097" y="3403"/>
                </a:lnTo>
                <a:lnTo>
                  <a:pt x="3063" y="3367"/>
                </a:lnTo>
                <a:lnTo>
                  <a:pt x="3063" y="3333"/>
                </a:lnTo>
                <a:lnTo>
                  <a:pt x="3063" y="3299"/>
                </a:lnTo>
                <a:lnTo>
                  <a:pt x="3029" y="3299"/>
                </a:lnTo>
                <a:lnTo>
                  <a:pt x="2994" y="3265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21" name="Forme libre 58"/>
          <p:cNvSpPr>
            <a:spLocks/>
          </p:cNvSpPr>
          <p:nvPr/>
        </p:nvSpPr>
        <p:spPr bwMode="auto">
          <a:xfrm>
            <a:off x="4769538" y="847305"/>
            <a:ext cx="2003729" cy="1279007"/>
          </a:xfrm>
          <a:custGeom>
            <a:avLst/>
            <a:gdLst/>
            <a:ahLst/>
            <a:cxnLst/>
            <a:rect l="0" t="0" r="r" b="b"/>
            <a:pathLst>
              <a:path w="2163937" h="1515021">
                <a:moveTo>
                  <a:pt x="66" y="99580"/>
                </a:moveTo>
                <a:cubicBezTo>
                  <a:pt x="-196" y="70352"/>
                  <a:pt x="-457" y="41124"/>
                  <a:pt x="15723" y="36949"/>
                </a:cubicBezTo>
                <a:cubicBezTo>
                  <a:pt x="31903" y="32774"/>
                  <a:pt x="79398" y="58349"/>
                  <a:pt x="97143" y="74528"/>
                </a:cubicBezTo>
                <a:cubicBezTo>
                  <a:pt x="114888" y="90707"/>
                  <a:pt x="110191" y="127763"/>
                  <a:pt x="122195" y="134026"/>
                </a:cubicBezTo>
                <a:cubicBezTo>
                  <a:pt x="134199" y="140289"/>
                  <a:pt x="151944" y="118369"/>
                  <a:pt x="169167" y="112106"/>
                </a:cubicBezTo>
                <a:cubicBezTo>
                  <a:pt x="186390" y="105843"/>
                  <a:pt x="219271" y="113671"/>
                  <a:pt x="225534" y="96448"/>
                </a:cubicBezTo>
                <a:cubicBezTo>
                  <a:pt x="231797" y="79225"/>
                  <a:pt x="203614" y="23380"/>
                  <a:pt x="206745" y="8766"/>
                </a:cubicBezTo>
                <a:cubicBezTo>
                  <a:pt x="209876" y="-5848"/>
                  <a:pt x="230753" y="415"/>
                  <a:pt x="244323" y="8766"/>
                </a:cubicBezTo>
                <a:cubicBezTo>
                  <a:pt x="257893" y="17117"/>
                  <a:pt x="258937" y="49997"/>
                  <a:pt x="288164" y="58870"/>
                </a:cubicBezTo>
                <a:cubicBezTo>
                  <a:pt x="317392" y="67743"/>
                  <a:pt x="391505" y="60436"/>
                  <a:pt x="419688" y="62002"/>
                </a:cubicBezTo>
                <a:cubicBezTo>
                  <a:pt x="447871" y="63568"/>
                  <a:pt x="446306" y="56261"/>
                  <a:pt x="457266" y="68265"/>
                </a:cubicBezTo>
                <a:cubicBezTo>
                  <a:pt x="468226" y="80269"/>
                  <a:pt x="472923" y="123066"/>
                  <a:pt x="485449" y="134026"/>
                </a:cubicBezTo>
                <a:cubicBezTo>
                  <a:pt x="497975" y="144986"/>
                  <a:pt x="521984" y="131416"/>
                  <a:pt x="532422" y="134026"/>
                </a:cubicBezTo>
                <a:cubicBezTo>
                  <a:pt x="542860" y="136636"/>
                  <a:pt x="533988" y="147074"/>
                  <a:pt x="548080" y="149684"/>
                </a:cubicBezTo>
                <a:cubicBezTo>
                  <a:pt x="562172" y="152294"/>
                  <a:pt x="593487" y="150206"/>
                  <a:pt x="616973" y="149684"/>
                </a:cubicBezTo>
                <a:cubicBezTo>
                  <a:pt x="640459" y="149162"/>
                  <a:pt x="677515" y="152815"/>
                  <a:pt x="688997" y="146552"/>
                </a:cubicBezTo>
                <a:cubicBezTo>
                  <a:pt x="700479" y="140289"/>
                  <a:pt x="679081" y="116803"/>
                  <a:pt x="685866" y="112106"/>
                </a:cubicBezTo>
                <a:cubicBezTo>
                  <a:pt x="692651" y="107409"/>
                  <a:pt x="709874" y="119935"/>
                  <a:pt x="729707" y="118369"/>
                </a:cubicBezTo>
                <a:cubicBezTo>
                  <a:pt x="749540" y="116803"/>
                  <a:pt x="787640" y="102189"/>
                  <a:pt x="804863" y="102711"/>
                </a:cubicBezTo>
                <a:cubicBezTo>
                  <a:pt x="822086" y="103233"/>
                  <a:pt x="817911" y="120978"/>
                  <a:pt x="833047" y="121500"/>
                </a:cubicBezTo>
                <a:cubicBezTo>
                  <a:pt x="848183" y="122022"/>
                  <a:pt x="882629" y="104799"/>
                  <a:pt x="895677" y="105843"/>
                </a:cubicBezTo>
                <a:cubicBezTo>
                  <a:pt x="908725" y="106887"/>
                  <a:pt x="896198" y="124110"/>
                  <a:pt x="911334" y="127763"/>
                </a:cubicBezTo>
                <a:cubicBezTo>
                  <a:pt x="926470" y="131416"/>
                  <a:pt x="972921" y="121500"/>
                  <a:pt x="986491" y="127763"/>
                </a:cubicBezTo>
                <a:cubicBezTo>
                  <a:pt x="1000061" y="134026"/>
                  <a:pt x="987535" y="155946"/>
                  <a:pt x="992754" y="165341"/>
                </a:cubicBezTo>
                <a:cubicBezTo>
                  <a:pt x="997973" y="174736"/>
                  <a:pt x="1018850" y="180999"/>
                  <a:pt x="1017806" y="184130"/>
                </a:cubicBezTo>
                <a:cubicBezTo>
                  <a:pt x="1016762" y="187262"/>
                  <a:pt x="986491" y="184130"/>
                  <a:pt x="986491" y="184130"/>
                </a:cubicBezTo>
                <a:cubicBezTo>
                  <a:pt x="971877" y="184130"/>
                  <a:pt x="941083" y="180477"/>
                  <a:pt x="930123" y="184130"/>
                </a:cubicBezTo>
                <a:cubicBezTo>
                  <a:pt x="919163" y="187783"/>
                  <a:pt x="933255" y="198744"/>
                  <a:pt x="920729" y="206051"/>
                </a:cubicBezTo>
                <a:cubicBezTo>
                  <a:pt x="908203" y="213358"/>
                  <a:pt x="877410" y="225883"/>
                  <a:pt x="854967" y="227971"/>
                </a:cubicBezTo>
                <a:cubicBezTo>
                  <a:pt x="832525" y="230059"/>
                  <a:pt x="814257" y="223796"/>
                  <a:pt x="786074" y="218577"/>
                </a:cubicBezTo>
                <a:cubicBezTo>
                  <a:pt x="757891" y="213358"/>
                  <a:pt x="718747" y="198222"/>
                  <a:pt x="685866" y="196656"/>
                </a:cubicBezTo>
                <a:cubicBezTo>
                  <a:pt x="652985" y="195090"/>
                  <a:pt x="611232" y="207094"/>
                  <a:pt x="588789" y="209182"/>
                </a:cubicBezTo>
                <a:cubicBezTo>
                  <a:pt x="566347" y="211270"/>
                  <a:pt x="554864" y="206572"/>
                  <a:pt x="551211" y="209182"/>
                </a:cubicBezTo>
                <a:cubicBezTo>
                  <a:pt x="547558" y="211792"/>
                  <a:pt x="556431" y="224318"/>
                  <a:pt x="566869" y="224840"/>
                </a:cubicBezTo>
                <a:cubicBezTo>
                  <a:pt x="577307" y="225362"/>
                  <a:pt x="601837" y="211792"/>
                  <a:pt x="613841" y="212314"/>
                </a:cubicBezTo>
                <a:cubicBezTo>
                  <a:pt x="625845" y="212836"/>
                  <a:pt x="638893" y="222230"/>
                  <a:pt x="638893" y="227971"/>
                </a:cubicBezTo>
                <a:cubicBezTo>
                  <a:pt x="638893" y="233712"/>
                  <a:pt x="616972" y="239453"/>
                  <a:pt x="613841" y="246760"/>
                </a:cubicBezTo>
                <a:cubicBezTo>
                  <a:pt x="610710" y="254067"/>
                  <a:pt x="600271" y="269203"/>
                  <a:pt x="620104" y="271813"/>
                </a:cubicBezTo>
                <a:cubicBezTo>
                  <a:pt x="639937" y="274423"/>
                  <a:pt x="714049" y="258765"/>
                  <a:pt x="732838" y="262418"/>
                </a:cubicBezTo>
                <a:cubicBezTo>
                  <a:pt x="751627" y="266071"/>
                  <a:pt x="724487" y="287470"/>
                  <a:pt x="732838" y="293733"/>
                </a:cubicBezTo>
                <a:cubicBezTo>
                  <a:pt x="741189" y="299996"/>
                  <a:pt x="770939" y="287470"/>
                  <a:pt x="782943" y="299996"/>
                </a:cubicBezTo>
                <a:cubicBezTo>
                  <a:pt x="794947" y="312522"/>
                  <a:pt x="800166" y="351666"/>
                  <a:pt x="804863" y="368889"/>
                </a:cubicBezTo>
                <a:cubicBezTo>
                  <a:pt x="809560" y="386112"/>
                  <a:pt x="807995" y="392376"/>
                  <a:pt x="811126" y="403336"/>
                </a:cubicBezTo>
                <a:cubicBezTo>
                  <a:pt x="814258" y="414296"/>
                  <a:pt x="817911" y="428910"/>
                  <a:pt x="823652" y="434651"/>
                </a:cubicBezTo>
                <a:cubicBezTo>
                  <a:pt x="829393" y="440392"/>
                  <a:pt x="835135" y="424212"/>
                  <a:pt x="845573" y="437782"/>
                </a:cubicBezTo>
                <a:cubicBezTo>
                  <a:pt x="856011" y="451352"/>
                  <a:pt x="874278" y="497803"/>
                  <a:pt x="886282" y="516070"/>
                </a:cubicBezTo>
                <a:cubicBezTo>
                  <a:pt x="898286" y="534337"/>
                  <a:pt x="890457" y="526508"/>
                  <a:pt x="917597" y="547385"/>
                </a:cubicBezTo>
                <a:cubicBezTo>
                  <a:pt x="944737" y="568262"/>
                  <a:pt x="1018850" y="625151"/>
                  <a:pt x="1049121" y="641330"/>
                </a:cubicBezTo>
                <a:cubicBezTo>
                  <a:pt x="1079392" y="657509"/>
                  <a:pt x="1090874" y="656988"/>
                  <a:pt x="1099225" y="644462"/>
                </a:cubicBezTo>
                <a:cubicBezTo>
                  <a:pt x="1107576" y="631936"/>
                  <a:pt x="1097659" y="583919"/>
                  <a:pt x="1099225" y="566174"/>
                </a:cubicBezTo>
                <a:cubicBezTo>
                  <a:pt x="1100791" y="548429"/>
                  <a:pt x="1085133" y="543732"/>
                  <a:pt x="1108619" y="537991"/>
                </a:cubicBezTo>
                <a:cubicBezTo>
                  <a:pt x="1132105" y="532250"/>
                  <a:pt x="1204131" y="529640"/>
                  <a:pt x="1240143" y="531728"/>
                </a:cubicBezTo>
                <a:cubicBezTo>
                  <a:pt x="1276155" y="533816"/>
                  <a:pt x="1274589" y="524421"/>
                  <a:pt x="1324693" y="550517"/>
                </a:cubicBezTo>
                <a:cubicBezTo>
                  <a:pt x="1374797" y="576613"/>
                  <a:pt x="1503189" y="656988"/>
                  <a:pt x="1540767" y="688303"/>
                </a:cubicBezTo>
                <a:cubicBezTo>
                  <a:pt x="1578345" y="719618"/>
                  <a:pt x="1547031" y="715965"/>
                  <a:pt x="1550162" y="738407"/>
                </a:cubicBezTo>
                <a:cubicBezTo>
                  <a:pt x="1553294" y="760850"/>
                  <a:pt x="1545464" y="802081"/>
                  <a:pt x="1559556" y="822958"/>
                </a:cubicBezTo>
                <a:cubicBezTo>
                  <a:pt x="1573648" y="843835"/>
                  <a:pt x="1620620" y="844878"/>
                  <a:pt x="1634712" y="863667"/>
                </a:cubicBezTo>
                <a:cubicBezTo>
                  <a:pt x="1648804" y="882456"/>
                  <a:pt x="1626362" y="918991"/>
                  <a:pt x="1644107" y="935692"/>
                </a:cubicBezTo>
                <a:cubicBezTo>
                  <a:pt x="1661852" y="952393"/>
                  <a:pt x="1713001" y="958657"/>
                  <a:pt x="1741184" y="963876"/>
                </a:cubicBezTo>
                <a:cubicBezTo>
                  <a:pt x="1769367" y="969095"/>
                  <a:pt x="1793375" y="959178"/>
                  <a:pt x="1813208" y="967007"/>
                </a:cubicBezTo>
                <a:cubicBezTo>
                  <a:pt x="1833041" y="974836"/>
                  <a:pt x="1852352" y="997278"/>
                  <a:pt x="1860181" y="1010848"/>
                </a:cubicBezTo>
                <a:cubicBezTo>
                  <a:pt x="1868010" y="1024418"/>
                  <a:pt x="1865922" y="1041119"/>
                  <a:pt x="1860181" y="1048426"/>
                </a:cubicBezTo>
                <a:cubicBezTo>
                  <a:pt x="1854440" y="1055733"/>
                  <a:pt x="1834607" y="1057298"/>
                  <a:pt x="1825734" y="1054689"/>
                </a:cubicBezTo>
                <a:cubicBezTo>
                  <a:pt x="1816861" y="1052080"/>
                  <a:pt x="1818427" y="1033813"/>
                  <a:pt x="1806945" y="1032769"/>
                </a:cubicBezTo>
                <a:cubicBezTo>
                  <a:pt x="1795463" y="1031725"/>
                  <a:pt x="1767279" y="1043207"/>
                  <a:pt x="1756841" y="1048426"/>
                </a:cubicBezTo>
                <a:cubicBezTo>
                  <a:pt x="1746403" y="1053645"/>
                  <a:pt x="1754231" y="1065128"/>
                  <a:pt x="1744315" y="1064084"/>
                </a:cubicBezTo>
                <a:cubicBezTo>
                  <a:pt x="1734399" y="1063040"/>
                  <a:pt x="1706215" y="1040075"/>
                  <a:pt x="1697343" y="1042163"/>
                </a:cubicBezTo>
                <a:cubicBezTo>
                  <a:pt x="1688471" y="1044251"/>
                  <a:pt x="1688471" y="1065650"/>
                  <a:pt x="1691080" y="1076610"/>
                </a:cubicBezTo>
                <a:cubicBezTo>
                  <a:pt x="1693689" y="1087570"/>
                  <a:pt x="1709869" y="1100096"/>
                  <a:pt x="1713000" y="1107925"/>
                </a:cubicBezTo>
                <a:cubicBezTo>
                  <a:pt x="1716131" y="1115754"/>
                  <a:pt x="1721351" y="1124626"/>
                  <a:pt x="1709869" y="1123582"/>
                </a:cubicBezTo>
                <a:cubicBezTo>
                  <a:pt x="1698387" y="1122538"/>
                  <a:pt x="1659243" y="1105315"/>
                  <a:pt x="1644107" y="1101662"/>
                </a:cubicBezTo>
                <a:cubicBezTo>
                  <a:pt x="1628971" y="1098009"/>
                  <a:pt x="1618011" y="1093833"/>
                  <a:pt x="1619055" y="1101662"/>
                </a:cubicBezTo>
                <a:cubicBezTo>
                  <a:pt x="1620099" y="1109491"/>
                  <a:pt x="1640454" y="1129845"/>
                  <a:pt x="1650370" y="1148634"/>
                </a:cubicBezTo>
                <a:cubicBezTo>
                  <a:pt x="1660287" y="1167423"/>
                  <a:pt x="1674379" y="1195085"/>
                  <a:pt x="1678554" y="1214396"/>
                </a:cubicBezTo>
                <a:cubicBezTo>
                  <a:pt x="1682729" y="1233707"/>
                  <a:pt x="1667593" y="1256671"/>
                  <a:pt x="1675422" y="1264500"/>
                </a:cubicBezTo>
                <a:cubicBezTo>
                  <a:pt x="1683251" y="1272329"/>
                  <a:pt x="1715088" y="1269198"/>
                  <a:pt x="1725526" y="1261369"/>
                </a:cubicBezTo>
                <a:cubicBezTo>
                  <a:pt x="1735964" y="1253540"/>
                  <a:pt x="1730745" y="1233186"/>
                  <a:pt x="1738052" y="1217528"/>
                </a:cubicBezTo>
                <a:cubicBezTo>
                  <a:pt x="1745359" y="1201870"/>
                  <a:pt x="1758407" y="1173686"/>
                  <a:pt x="1769367" y="1167423"/>
                </a:cubicBezTo>
                <a:cubicBezTo>
                  <a:pt x="1780327" y="1161160"/>
                  <a:pt x="1798073" y="1163248"/>
                  <a:pt x="1803814" y="1179949"/>
                </a:cubicBezTo>
                <a:cubicBezTo>
                  <a:pt x="1809555" y="1196651"/>
                  <a:pt x="1793898" y="1254062"/>
                  <a:pt x="1803814" y="1267632"/>
                </a:cubicBezTo>
                <a:cubicBezTo>
                  <a:pt x="1813730" y="1281202"/>
                  <a:pt x="1835129" y="1259281"/>
                  <a:pt x="1863312" y="1261369"/>
                </a:cubicBezTo>
                <a:cubicBezTo>
                  <a:pt x="1891495" y="1263457"/>
                  <a:pt x="1954648" y="1271286"/>
                  <a:pt x="1972915" y="1280158"/>
                </a:cubicBezTo>
                <a:cubicBezTo>
                  <a:pt x="1991182" y="1289031"/>
                  <a:pt x="1965608" y="1314604"/>
                  <a:pt x="1972915" y="1314604"/>
                </a:cubicBezTo>
                <a:cubicBezTo>
                  <a:pt x="1980222" y="1314604"/>
                  <a:pt x="2004752" y="1275461"/>
                  <a:pt x="2016756" y="1280158"/>
                </a:cubicBezTo>
                <a:cubicBezTo>
                  <a:pt x="2028760" y="1284855"/>
                  <a:pt x="2024585" y="1316692"/>
                  <a:pt x="2044940" y="1342788"/>
                </a:cubicBezTo>
                <a:cubicBezTo>
                  <a:pt x="2065295" y="1368884"/>
                  <a:pt x="2119052" y="1408028"/>
                  <a:pt x="2138885" y="1436733"/>
                </a:cubicBezTo>
                <a:cubicBezTo>
                  <a:pt x="2158718" y="1465438"/>
                  <a:pt x="2163937" y="1515021"/>
                  <a:pt x="2163937" y="1515021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44" name="Triangle isocèle 389"/>
          <p:cNvSpPr>
            <a:spLocks noChangeArrowheads="1"/>
          </p:cNvSpPr>
          <p:nvPr/>
        </p:nvSpPr>
        <p:spPr bwMode="auto">
          <a:xfrm>
            <a:off x="6740891" y="2193506"/>
            <a:ext cx="133339" cy="121566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074" name="Freeform 374"/>
          <p:cNvSpPr>
            <a:spLocks noChangeArrowheads="1"/>
          </p:cNvSpPr>
          <p:nvPr/>
        </p:nvSpPr>
        <p:spPr bwMode="auto">
          <a:xfrm>
            <a:off x="6669981" y="2621641"/>
            <a:ext cx="353666" cy="395358"/>
          </a:xfrm>
          <a:custGeom>
            <a:avLst/>
            <a:gdLst>
              <a:gd name="T0" fmla="*/ 222102 w 1068"/>
              <a:gd name="T1" fmla="*/ 73869 h 1306"/>
              <a:gd name="T2" fmla="*/ 209922 w 1068"/>
              <a:gd name="T3" fmla="*/ 111162 h 1306"/>
              <a:gd name="T4" fmla="*/ 197384 w 1068"/>
              <a:gd name="T5" fmla="*/ 135187 h 1306"/>
              <a:gd name="T6" fmla="*/ 209922 w 1068"/>
              <a:gd name="T7" fmla="*/ 172480 h 1306"/>
              <a:gd name="T8" fmla="*/ 209922 w 1068"/>
              <a:gd name="T9" fmla="*/ 209414 h 1306"/>
              <a:gd name="T10" fmla="*/ 222102 w 1068"/>
              <a:gd name="T11" fmla="*/ 221606 h 1306"/>
              <a:gd name="T12" fmla="*/ 246819 w 1068"/>
              <a:gd name="T13" fmla="*/ 221606 h 1306"/>
              <a:gd name="T14" fmla="*/ 271537 w 1068"/>
              <a:gd name="T15" fmla="*/ 234515 h 1306"/>
              <a:gd name="T16" fmla="*/ 271537 w 1068"/>
              <a:gd name="T17" fmla="*/ 258540 h 1306"/>
              <a:gd name="T18" fmla="*/ 258999 w 1068"/>
              <a:gd name="T19" fmla="*/ 271091 h 1306"/>
              <a:gd name="T20" fmla="*/ 234640 w 1068"/>
              <a:gd name="T21" fmla="*/ 271091 h 1306"/>
              <a:gd name="T22" fmla="*/ 209922 w 1068"/>
              <a:gd name="T23" fmla="*/ 283641 h 1306"/>
              <a:gd name="T24" fmla="*/ 197384 w 1068"/>
              <a:gd name="T25" fmla="*/ 271091 h 1306"/>
              <a:gd name="T26" fmla="*/ 184846 w 1068"/>
              <a:gd name="T27" fmla="*/ 283641 h 1306"/>
              <a:gd name="T28" fmla="*/ 209922 w 1068"/>
              <a:gd name="T29" fmla="*/ 320217 h 1306"/>
              <a:gd name="T30" fmla="*/ 222102 w 1068"/>
              <a:gd name="T31" fmla="*/ 357510 h 1306"/>
              <a:gd name="T32" fmla="*/ 246819 w 1068"/>
              <a:gd name="T33" fmla="*/ 394444 h 1306"/>
              <a:gd name="T34" fmla="*/ 258999 w 1068"/>
              <a:gd name="T35" fmla="*/ 406636 h 1306"/>
              <a:gd name="T36" fmla="*/ 296255 w 1068"/>
              <a:gd name="T37" fmla="*/ 418828 h 1306"/>
              <a:gd name="T38" fmla="*/ 320973 w 1068"/>
              <a:gd name="T39" fmla="*/ 418828 h 1306"/>
              <a:gd name="T40" fmla="*/ 370050 w 1068"/>
              <a:gd name="T41" fmla="*/ 431379 h 1306"/>
              <a:gd name="T42" fmla="*/ 370050 w 1068"/>
              <a:gd name="T43" fmla="*/ 431379 h 1306"/>
              <a:gd name="T44" fmla="*/ 370050 w 1068"/>
              <a:gd name="T45" fmla="*/ 455762 h 1306"/>
              <a:gd name="T46" fmla="*/ 345332 w 1068"/>
              <a:gd name="T47" fmla="*/ 455762 h 1306"/>
              <a:gd name="T48" fmla="*/ 333152 w 1068"/>
              <a:gd name="T49" fmla="*/ 455762 h 1306"/>
              <a:gd name="T50" fmla="*/ 308076 w 1068"/>
              <a:gd name="T51" fmla="*/ 467954 h 1306"/>
              <a:gd name="T52" fmla="*/ 271537 w 1068"/>
              <a:gd name="T53" fmla="*/ 467954 h 1306"/>
              <a:gd name="T54" fmla="*/ 246819 w 1068"/>
              <a:gd name="T55" fmla="*/ 455762 h 1306"/>
              <a:gd name="T56" fmla="*/ 209922 w 1068"/>
              <a:gd name="T57" fmla="*/ 418828 h 1306"/>
              <a:gd name="T58" fmla="*/ 184846 w 1068"/>
              <a:gd name="T59" fmla="*/ 394444 h 1306"/>
              <a:gd name="T60" fmla="*/ 173024 w 1068"/>
              <a:gd name="T61" fmla="*/ 357510 h 1306"/>
              <a:gd name="T62" fmla="*/ 160486 w 1068"/>
              <a:gd name="T63" fmla="*/ 308025 h 1306"/>
              <a:gd name="T64" fmla="*/ 135769 w 1068"/>
              <a:gd name="T65" fmla="*/ 295833 h 1306"/>
              <a:gd name="T66" fmla="*/ 123589 w 1068"/>
              <a:gd name="T67" fmla="*/ 271091 h 1306"/>
              <a:gd name="T68" fmla="*/ 86691 w 1068"/>
              <a:gd name="T69" fmla="*/ 246348 h 1306"/>
              <a:gd name="T70" fmla="*/ 49794 w 1068"/>
              <a:gd name="T71" fmla="*/ 221606 h 1306"/>
              <a:gd name="T72" fmla="*/ 25076 w 1068"/>
              <a:gd name="T73" fmla="*/ 209414 h 1306"/>
              <a:gd name="T74" fmla="*/ 12538 w 1068"/>
              <a:gd name="T75" fmla="*/ 197222 h 1306"/>
              <a:gd name="T76" fmla="*/ 0 w 1068"/>
              <a:gd name="T77" fmla="*/ 148096 h 1306"/>
              <a:gd name="T78" fmla="*/ 0 w 1068"/>
              <a:gd name="T79" fmla="*/ 111162 h 1306"/>
              <a:gd name="T80" fmla="*/ 12538 w 1068"/>
              <a:gd name="T81" fmla="*/ 61677 h 1306"/>
              <a:gd name="T82" fmla="*/ 49794 w 1068"/>
              <a:gd name="T83" fmla="*/ 61677 h 1306"/>
              <a:gd name="T84" fmla="*/ 74153 w 1068"/>
              <a:gd name="T85" fmla="*/ 86061 h 1306"/>
              <a:gd name="T86" fmla="*/ 98871 w 1068"/>
              <a:gd name="T87" fmla="*/ 86061 h 1306"/>
              <a:gd name="T88" fmla="*/ 98871 w 1068"/>
              <a:gd name="T89" fmla="*/ 61677 h 1306"/>
              <a:gd name="T90" fmla="*/ 111409 w 1068"/>
              <a:gd name="T91" fmla="*/ 49485 h 1306"/>
              <a:gd name="T92" fmla="*/ 111409 w 1068"/>
              <a:gd name="T93" fmla="*/ 0 h 1306"/>
              <a:gd name="T94" fmla="*/ 135769 w 1068"/>
              <a:gd name="T95" fmla="*/ 12192 h 1306"/>
              <a:gd name="T96" fmla="*/ 184846 w 1068"/>
              <a:gd name="T97" fmla="*/ 12192 h 1306"/>
              <a:gd name="T98" fmla="*/ 209922 w 1068"/>
              <a:gd name="T99" fmla="*/ 24742 h 1306"/>
              <a:gd name="T100" fmla="*/ 222102 w 1068"/>
              <a:gd name="T101" fmla="*/ 61677 h 130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68" h="1306">
                <a:moveTo>
                  <a:pt x="620" y="172"/>
                </a:moveTo>
                <a:lnTo>
                  <a:pt x="620" y="206"/>
                </a:lnTo>
                <a:lnTo>
                  <a:pt x="620" y="240"/>
                </a:lnTo>
                <a:lnTo>
                  <a:pt x="586" y="310"/>
                </a:lnTo>
                <a:lnTo>
                  <a:pt x="586" y="343"/>
                </a:lnTo>
                <a:lnTo>
                  <a:pt x="551" y="377"/>
                </a:lnTo>
                <a:lnTo>
                  <a:pt x="551" y="447"/>
                </a:lnTo>
                <a:lnTo>
                  <a:pt x="586" y="481"/>
                </a:lnTo>
                <a:lnTo>
                  <a:pt x="586" y="550"/>
                </a:lnTo>
                <a:lnTo>
                  <a:pt x="586" y="584"/>
                </a:lnTo>
                <a:lnTo>
                  <a:pt x="620" y="584"/>
                </a:lnTo>
                <a:lnTo>
                  <a:pt x="620" y="618"/>
                </a:lnTo>
                <a:lnTo>
                  <a:pt x="655" y="618"/>
                </a:lnTo>
                <a:lnTo>
                  <a:pt x="689" y="618"/>
                </a:lnTo>
                <a:lnTo>
                  <a:pt x="758" y="618"/>
                </a:lnTo>
                <a:lnTo>
                  <a:pt x="758" y="654"/>
                </a:lnTo>
                <a:lnTo>
                  <a:pt x="793" y="687"/>
                </a:lnTo>
                <a:lnTo>
                  <a:pt x="758" y="721"/>
                </a:lnTo>
                <a:lnTo>
                  <a:pt x="758" y="756"/>
                </a:lnTo>
                <a:lnTo>
                  <a:pt x="723" y="756"/>
                </a:lnTo>
                <a:lnTo>
                  <a:pt x="689" y="756"/>
                </a:lnTo>
                <a:lnTo>
                  <a:pt x="655" y="756"/>
                </a:lnTo>
                <a:lnTo>
                  <a:pt x="620" y="791"/>
                </a:lnTo>
                <a:lnTo>
                  <a:pt x="586" y="791"/>
                </a:lnTo>
                <a:lnTo>
                  <a:pt x="586" y="756"/>
                </a:lnTo>
                <a:lnTo>
                  <a:pt x="551" y="756"/>
                </a:lnTo>
                <a:lnTo>
                  <a:pt x="516" y="756"/>
                </a:lnTo>
                <a:lnTo>
                  <a:pt x="516" y="791"/>
                </a:lnTo>
                <a:lnTo>
                  <a:pt x="516" y="825"/>
                </a:lnTo>
                <a:lnTo>
                  <a:pt x="586" y="893"/>
                </a:lnTo>
                <a:lnTo>
                  <a:pt x="586" y="962"/>
                </a:lnTo>
                <a:lnTo>
                  <a:pt x="620" y="997"/>
                </a:lnTo>
                <a:lnTo>
                  <a:pt x="620" y="1030"/>
                </a:lnTo>
                <a:lnTo>
                  <a:pt x="689" y="1100"/>
                </a:lnTo>
                <a:lnTo>
                  <a:pt x="689" y="1134"/>
                </a:lnTo>
                <a:lnTo>
                  <a:pt x="723" y="1134"/>
                </a:lnTo>
                <a:lnTo>
                  <a:pt x="793" y="1168"/>
                </a:lnTo>
                <a:lnTo>
                  <a:pt x="827" y="1168"/>
                </a:lnTo>
                <a:lnTo>
                  <a:pt x="860" y="1168"/>
                </a:lnTo>
                <a:lnTo>
                  <a:pt x="896" y="1168"/>
                </a:lnTo>
                <a:lnTo>
                  <a:pt x="964" y="1168"/>
                </a:lnTo>
                <a:lnTo>
                  <a:pt x="1033" y="1203"/>
                </a:lnTo>
                <a:lnTo>
                  <a:pt x="1067" y="1203"/>
                </a:lnTo>
                <a:lnTo>
                  <a:pt x="1033" y="1203"/>
                </a:lnTo>
                <a:lnTo>
                  <a:pt x="1033" y="1237"/>
                </a:lnTo>
                <a:lnTo>
                  <a:pt x="1033" y="1271"/>
                </a:lnTo>
                <a:lnTo>
                  <a:pt x="999" y="1271"/>
                </a:lnTo>
                <a:lnTo>
                  <a:pt x="964" y="1271"/>
                </a:lnTo>
                <a:lnTo>
                  <a:pt x="964" y="1305"/>
                </a:lnTo>
                <a:lnTo>
                  <a:pt x="930" y="1271"/>
                </a:lnTo>
                <a:lnTo>
                  <a:pt x="896" y="1305"/>
                </a:lnTo>
                <a:lnTo>
                  <a:pt x="860" y="1305"/>
                </a:lnTo>
                <a:lnTo>
                  <a:pt x="793" y="1305"/>
                </a:lnTo>
                <a:lnTo>
                  <a:pt x="758" y="1305"/>
                </a:lnTo>
                <a:lnTo>
                  <a:pt x="723" y="1305"/>
                </a:lnTo>
                <a:lnTo>
                  <a:pt x="689" y="1271"/>
                </a:lnTo>
                <a:lnTo>
                  <a:pt x="620" y="1203"/>
                </a:lnTo>
                <a:lnTo>
                  <a:pt x="586" y="1168"/>
                </a:lnTo>
                <a:lnTo>
                  <a:pt x="551" y="1134"/>
                </a:lnTo>
                <a:lnTo>
                  <a:pt x="516" y="1100"/>
                </a:lnTo>
                <a:lnTo>
                  <a:pt x="483" y="1065"/>
                </a:lnTo>
                <a:lnTo>
                  <a:pt x="483" y="997"/>
                </a:lnTo>
                <a:lnTo>
                  <a:pt x="483" y="928"/>
                </a:lnTo>
                <a:lnTo>
                  <a:pt x="448" y="859"/>
                </a:lnTo>
                <a:lnTo>
                  <a:pt x="414" y="859"/>
                </a:lnTo>
                <a:lnTo>
                  <a:pt x="379" y="825"/>
                </a:lnTo>
                <a:lnTo>
                  <a:pt x="345" y="791"/>
                </a:lnTo>
                <a:lnTo>
                  <a:pt x="345" y="756"/>
                </a:lnTo>
                <a:lnTo>
                  <a:pt x="311" y="721"/>
                </a:lnTo>
                <a:lnTo>
                  <a:pt x="242" y="687"/>
                </a:lnTo>
                <a:lnTo>
                  <a:pt x="172" y="654"/>
                </a:lnTo>
                <a:lnTo>
                  <a:pt x="139" y="618"/>
                </a:lnTo>
                <a:lnTo>
                  <a:pt x="104" y="618"/>
                </a:lnTo>
                <a:lnTo>
                  <a:pt x="70" y="584"/>
                </a:lnTo>
                <a:lnTo>
                  <a:pt x="35" y="584"/>
                </a:lnTo>
                <a:lnTo>
                  <a:pt x="35" y="550"/>
                </a:lnTo>
                <a:lnTo>
                  <a:pt x="0" y="515"/>
                </a:lnTo>
                <a:lnTo>
                  <a:pt x="0" y="413"/>
                </a:lnTo>
                <a:lnTo>
                  <a:pt x="0" y="343"/>
                </a:lnTo>
                <a:lnTo>
                  <a:pt x="0" y="310"/>
                </a:lnTo>
                <a:lnTo>
                  <a:pt x="0" y="172"/>
                </a:lnTo>
                <a:lnTo>
                  <a:pt x="35" y="172"/>
                </a:lnTo>
                <a:lnTo>
                  <a:pt x="104" y="172"/>
                </a:lnTo>
                <a:lnTo>
                  <a:pt x="139" y="172"/>
                </a:lnTo>
                <a:lnTo>
                  <a:pt x="172" y="206"/>
                </a:lnTo>
                <a:lnTo>
                  <a:pt x="207" y="240"/>
                </a:lnTo>
                <a:lnTo>
                  <a:pt x="242" y="240"/>
                </a:lnTo>
                <a:lnTo>
                  <a:pt x="276" y="240"/>
                </a:lnTo>
                <a:lnTo>
                  <a:pt x="276" y="206"/>
                </a:lnTo>
                <a:lnTo>
                  <a:pt x="276" y="172"/>
                </a:lnTo>
                <a:lnTo>
                  <a:pt x="276" y="138"/>
                </a:lnTo>
                <a:lnTo>
                  <a:pt x="311" y="138"/>
                </a:lnTo>
                <a:lnTo>
                  <a:pt x="311" y="69"/>
                </a:lnTo>
                <a:lnTo>
                  <a:pt x="311" y="0"/>
                </a:lnTo>
                <a:lnTo>
                  <a:pt x="345" y="34"/>
                </a:lnTo>
                <a:lnTo>
                  <a:pt x="379" y="34"/>
                </a:lnTo>
                <a:lnTo>
                  <a:pt x="483" y="34"/>
                </a:lnTo>
                <a:lnTo>
                  <a:pt x="516" y="34"/>
                </a:lnTo>
                <a:lnTo>
                  <a:pt x="551" y="69"/>
                </a:lnTo>
                <a:lnTo>
                  <a:pt x="586" y="69"/>
                </a:lnTo>
                <a:lnTo>
                  <a:pt x="620" y="103"/>
                </a:lnTo>
                <a:lnTo>
                  <a:pt x="620" y="172"/>
                </a:lnTo>
              </a:path>
            </a:pathLst>
          </a:custGeom>
          <a:solidFill>
            <a:schemeClr val="bg1"/>
          </a:solidFill>
          <a:ln w="3600" cap="flat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99" name="ZoneTexte 1498"/>
          <p:cNvSpPr txBox="1"/>
          <p:nvPr/>
        </p:nvSpPr>
        <p:spPr>
          <a:xfrm>
            <a:off x="431800" y="7020197"/>
            <a:ext cx="476982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Zones maritimes internationale faisant l’objet de plusieurs revendications nationales.</a:t>
            </a:r>
            <a:endParaRPr lang="fr-FR" sz="1000" dirty="0"/>
          </a:p>
        </p:txBody>
      </p:sp>
      <p:sp>
        <p:nvSpPr>
          <p:cNvPr id="1500" name="ZoneTexte 1499"/>
          <p:cNvSpPr txBox="1"/>
          <p:nvPr/>
        </p:nvSpPr>
        <p:spPr>
          <a:xfrm>
            <a:off x="431800" y="7308229"/>
            <a:ext cx="2651656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Principales zones de piraterie maritime.</a:t>
            </a:r>
            <a:endParaRPr lang="fr-FR" sz="1000" dirty="0"/>
          </a:p>
        </p:txBody>
      </p:sp>
      <p:sp>
        <p:nvSpPr>
          <p:cNvPr id="1501" name="ZoneTexte 1500"/>
          <p:cNvSpPr txBox="1"/>
          <p:nvPr/>
        </p:nvSpPr>
        <p:spPr>
          <a:xfrm>
            <a:off x="5840344" y="5580037"/>
            <a:ext cx="3330927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1. Des ressources maritimes valorisées:  </a:t>
            </a:r>
            <a:endParaRPr lang="fr-FR" sz="1000" b="1" dirty="0"/>
          </a:p>
        </p:txBody>
      </p:sp>
      <p:sp>
        <p:nvSpPr>
          <p:cNvPr id="1502" name="Rectangle 1501"/>
          <p:cNvSpPr/>
          <p:nvPr/>
        </p:nvSpPr>
        <p:spPr bwMode="auto">
          <a:xfrm>
            <a:off x="5679860" y="5868069"/>
            <a:ext cx="360000" cy="180000"/>
          </a:xfrm>
          <a:prstGeom prst="rect">
            <a:avLst/>
          </a:prstGeom>
          <a:solidFill>
            <a:schemeClr val="tx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503" name="ZoneTexte 1502"/>
          <p:cNvSpPr txBox="1"/>
          <p:nvPr/>
        </p:nvSpPr>
        <p:spPr>
          <a:xfrm>
            <a:off x="6120432" y="5868069"/>
            <a:ext cx="4032448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Zones d’exploitation ou de prospection pétrolière offshore.</a:t>
            </a:r>
            <a:endParaRPr lang="fr-FR" sz="1000" dirty="0"/>
          </a:p>
        </p:txBody>
      </p:sp>
      <p:sp>
        <p:nvSpPr>
          <p:cNvPr id="16" name="Forme libre 15"/>
          <p:cNvSpPr/>
          <p:nvPr/>
        </p:nvSpPr>
        <p:spPr bwMode="auto">
          <a:xfrm>
            <a:off x="5688384" y="6228109"/>
            <a:ext cx="360000" cy="0"/>
          </a:xfrm>
          <a:custGeom>
            <a:avLst/>
            <a:gdLst>
              <a:gd name="connsiteX0" fmla="*/ 0 w 473528"/>
              <a:gd name="connsiteY0" fmla="*/ 0 h 3266"/>
              <a:gd name="connsiteX1" fmla="*/ 385354 w 473528"/>
              <a:gd name="connsiteY1" fmla="*/ 0 h 3266"/>
              <a:gd name="connsiteX2" fmla="*/ 473528 w 473528"/>
              <a:gd name="connsiteY2" fmla="*/ 3266 h 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28" h="3266">
                <a:moveTo>
                  <a:pt x="0" y="0"/>
                </a:moveTo>
                <a:lnTo>
                  <a:pt x="385354" y="0"/>
                </a:lnTo>
                <a:cubicBezTo>
                  <a:pt x="464275" y="544"/>
                  <a:pt x="468901" y="1905"/>
                  <a:pt x="473528" y="3266"/>
                </a:cubicBezTo>
              </a:path>
            </a:pathLst>
          </a:cu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52" name="Triangle isocèle 1481"/>
          <p:cNvSpPr>
            <a:spLocks noChangeArrowheads="1"/>
          </p:cNvSpPr>
          <p:nvPr/>
        </p:nvSpPr>
        <p:spPr bwMode="auto">
          <a:xfrm>
            <a:off x="6988986" y="2914218"/>
            <a:ext cx="133339" cy="121567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504" name="ZoneTexte 1503"/>
          <p:cNvSpPr txBox="1"/>
          <p:nvPr/>
        </p:nvSpPr>
        <p:spPr>
          <a:xfrm>
            <a:off x="6120432" y="6156101"/>
            <a:ext cx="3900215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Principales zones  d’exploitation des ressources halieutiques, important risque de surpêche.</a:t>
            </a:r>
            <a:endParaRPr lang="fr-FR" sz="1000" dirty="0"/>
          </a:p>
        </p:txBody>
      </p:sp>
      <p:sp>
        <p:nvSpPr>
          <p:cNvPr id="1505" name="ZoneTexte 1504"/>
          <p:cNvSpPr txBox="1"/>
          <p:nvPr/>
        </p:nvSpPr>
        <p:spPr>
          <a:xfrm>
            <a:off x="5832400" y="6516141"/>
            <a:ext cx="3330927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2. Des façades maritimes aménagées:  </a:t>
            </a:r>
            <a:endParaRPr lang="fr-FR" sz="1000" b="1" dirty="0"/>
          </a:p>
        </p:txBody>
      </p:sp>
      <p:sp>
        <p:nvSpPr>
          <p:cNvPr id="1506" name="Rectangle 1505"/>
          <p:cNvSpPr/>
          <p:nvPr/>
        </p:nvSpPr>
        <p:spPr bwMode="auto">
          <a:xfrm>
            <a:off x="5688424" y="6768189"/>
            <a:ext cx="360000" cy="180000"/>
          </a:xfrm>
          <a:prstGeom prst="rect">
            <a:avLst/>
          </a:prstGeom>
          <a:solidFill>
            <a:srgbClr val="FFC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507" name="ZoneTexte 1506"/>
          <p:cNvSpPr txBox="1"/>
          <p:nvPr/>
        </p:nvSpPr>
        <p:spPr>
          <a:xfrm>
            <a:off x="6120432" y="6712740"/>
            <a:ext cx="3816424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Zones de développement du tourisme balnéaire international.</a:t>
            </a:r>
            <a:endParaRPr lang="fr-FR" sz="1000" dirty="0"/>
          </a:p>
        </p:txBody>
      </p:sp>
      <p:grpSp>
        <p:nvGrpSpPr>
          <p:cNvPr id="1508" name="Groupe 1438"/>
          <p:cNvGrpSpPr>
            <a:grpSpLocks/>
          </p:cNvGrpSpPr>
          <p:nvPr/>
        </p:nvGrpSpPr>
        <p:grpSpPr bwMode="auto">
          <a:xfrm rot="17703403">
            <a:off x="5699615" y="7012386"/>
            <a:ext cx="375197" cy="379223"/>
            <a:chOff x="6189483" y="5380883"/>
            <a:chExt cx="822927" cy="517485"/>
          </a:xfrm>
        </p:grpSpPr>
        <p:sp>
          <p:nvSpPr>
            <p:cNvPr id="1509" name="Forme libre 1508"/>
            <p:cNvSpPr/>
            <p:nvPr/>
          </p:nvSpPr>
          <p:spPr>
            <a:xfrm rot="18627289">
              <a:off x="6467600" y="5221401"/>
              <a:ext cx="264288" cy="821727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10" name="Ellipse 1509"/>
            <p:cNvSpPr/>
            <p:nvPr/>
          </p:nvSpPr>
          <p:spPr>
            <a:xfrm>
              <a:off x="6358780" y="5382709"/>
              <a:ext cx="66157" cy="45493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11" name="Ellipse 1510"/>
            <p:cNvSpPr/>
            <p:nvPr/>
          </p:nvSpPr>
          <p:spPr>
            <a:xfrm>
              <a:off x="6621097" y="5478963"/>
              <a:ext cx="66155" cy="45491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12" name="Ellipse 1511"/>
            <p:cNvSpPr/>
            <p:nvPr/>
          </p:nvSpPr>
          <p:spPr>
            <a:xfrm>
              <a:off x="6790590" y="5673138"/>
              <a:ext cx="66155" cy="45491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13" name="Ellipse 1512"/>
            <p:cNvSpPr/>
            <p:nvPr/>
          </p:nvSpPr>
          <p:spPr>
            <a:xfrm>
              <a:off x="6786444" y="5854494"/>
              <a:ext cx="66157" cy="45493"/>
            </a:xfrm>
            <a:prstGeom prst="ellipse">
              <a:avLst/>
            </a:prstGeom>
            <a:solidFill>
              <a:schemeClr val="tx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514" name="ZoneTexte 1513"/>
          <p:cNvSpPr txBox="1"/>
          <p:nvPr/>
        </p:nvSpPr>
        <p:spPr>
          <a:xfrm>
            <a:off x="6120432" y="7020197"/>
            <a:ext cx="3672408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Façades mondialisées à vocation industrialo-portuaire. </a:t>
            </a:r>
            <a:endParaRPr lang="fr-FR" sz="1000" dirty="0"/>
          </a:p>
        </p:txBody>
      </p:sp>
      <p:cxnSp>
        <p:nvCxnSpPr>
          <p:cNvPr id="18" name="Connecteur droit 17"/>
          <p:cNvCxnSpPr/>
          <p:nvPr/>
        </p:nvCxnSpPr>
        <p:spPr bwMode="auto">
          <a:xfrm flipH="1">
            <a:off x="5373606" y="5471277"/>
            <a:ext cx="5879" cy="18496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5" name="ZoneTexte 1514"/>
          <p:cNvSpPr txBox="1"/>
          <p:nvPr/>
        </p:nvSpPr>
        <p:spPr>
          <a:xfrm>
            <a:off x="431799" y="6424708"/>
            <a:ext cx="4724047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Détroits et canaux sous surveillance internationale (nombre de navire par jour)</a:t>
            </a:r>
            <a:endParaRPr lang="fr-FR" sz="1000" dirty="0"/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107871" y="6804173"/>
            <a:ext cx="28796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5" name="Forme libre 574"/>
          <p:cNvSpPr/>
          <p:nvPr/>
        </p:nvSpPr>
        <p:spPr bwMode="auto">
          <a:xfrm rot="16657221">
            <a:off x="4932694" y="2793230"/>
            <a:ext cx="144000" cy="779099"/>
          </a:xfrm>
          <a:custGeom>
            <a:avLst/>
            <a:gdLst>
              <a:gd name="connsiteX0" fmla="*/ 178525 w 229732"/>
              <a:gd name="connsiteY0" fmla="*/ 1038758 h 1038758"/>
              <a:gd name="connsiteX1" fmla="*/ 105373 w 229732"/>
              <a:gd name="connsiteY1" fmla="*/ 716889 h 1038758"/>
              <a:gd name="connsiteX2" fmla="*/ 2960 w 229732"/>
              <a:gd name="connsiteY2" fmla="*/ 373075 h 1038758"/>
              <a:gd name="connsiteX3" fmla="*/ 229732 w 229732"/>
              <a:gd name="connsiteY3" fmla="*/ 0 h 103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32" h="1038758">
                <a:moveTo>
                  <a:pt x="178525" y="1038758"/>
                </a:moveTo>
                <a:cubicBezTo>
                  <a:pt x="156579" y="933297"/>
                  <a:pt x="134634" y="827836"/>
                  <a:pt x="105373" y="716889"/>
                </a:cubicBezTo>
                <a:cubicBezTo>
                  <a:pt x="76112" y="605942"/>
                  <a:pt x="-17766" y="492556"/>
                  <a:pt x="2960" y="373075"/>
                </a:cubicBezTo>
                <a:cubicBezTo>
                  <a:pt x="23686" y="253594"/>
                  <a:pt x="126709" y="126797"/>
                  <a:pt x="22973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516" name="Étoile à 5 branches 1515"/>
          <p:cNvSpPr/>
          <p:nvPr/>
        </p:nvSpPr>
        <p:spPr bwMode="auto">
          <a:xfrm>
            <a:off x="5453719" y="3215423"/>
            <a:ext cx="180000" cy="180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517" name="Triangle isocèle 1488"/>
          <p:cNvSpPr>
            <a:spLocks noChangeArrowheads="1"/>
          </p:cNvSpPr>
          <p:nvPr/>
        </p:nvSpPr>
        <p:spPr bwMode="auto">
          <a:xfrm>
            <a:off x="5832400" y="7331595"/>
            <a:ext cx="133350" cy="12065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518" name="ZoneTexte 1517"/>
          <p:cNvSpPr txBox="1"/>
          <p:nvPr/>
        </p:nvSpPr>
        <p:spPr>
          <a:xfrm>
            <a:off x="6120432" y="7288804"/>
            <a:ext cx="3659768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Principaux ports de chaque espace à vocation mondiale.</a:t>
            </a:r>
            <a:endParaRPr lang="fr-FR" sz="1000" dirty="0"/>
          </a:p>
        </p:txBody>
      </p:sp>
      <p:sp>
        <p:nvSpPr>
          <p:cNvPr id="22" name="Forme libre 21"/>
          <p:cNvSpPr/>
          <p:nvPr/>
        </p:nvSpPr>
        <p:spPr bwMode="auto">
          <a:xfrm>
            <a:off x="4856309" y="3726756"/>
            <a:ext cx="1275550" cy="1713540"/>
          </a:xfrm>
          <a:custGeom>
            <a:avLst/>
            <a:gdLst>
              <a:gd name="connsiteX0" fmla="*/ 1206394 w 1275550"/>
              <a:gd name="connsiteY0" fmla="*/ 30736 h 1713540"/>
              <a:gd name="connsiteX1" fmla="*/ 1083449 w 1275550"/>
              <a:gd name="connsiteY1" fmla="*/ 130629 h 1713540"/>
              <a:gd name="connsiteX2" fmla="*/ 922084 w 1275550"/>
              <a:gd name="connsiteY2" fmla="*/ 315046 h 1713540"/>
              <a:gd name="connsiteX3" fmla="*/ 737667 w 1275550"/>
              <a:gd name="connsiteY3" fmla="*/ 645459 h 1713540"/>
              <a:gd name="connsiteX4" fmla="*/ 676195 w 1275550"/>
              <a:gd name="connsiteY4" fmla="*/ 914400 h 1713540"/>
              <a:gd name="connsiteX5" fmla="*/ 706931 w 1275550"/>
              <a:gd name="connsiteY5" fmla="*/ 968189 h 1713540"/>
              <a:gd name="connsiteX6" fmla="*/ 568619 w 1275550"/>
              <a:gd name="connsiteY6" fmla="*/ 1121869 h 1713540"/>
              <a:gd name="connsiteX7" fmla="*/ 522515 w 1275550"/>
              <a:gd name="connsiteY7" fmla="*/ 1221762 h 1713540"/>
              <a:gd name="connsiteX8" fmla="*/ 530199 w 1275550"/>
              <a:gd name="connsiteY8" fmla="*/ 1367758 h 1713540"/>
              <a:gd name="connsiteX9" fmla="*/ 407254 w 1275550"/>
              <a:gd name="connsiteY9" fmla="*/ 1452283 h 1713540"/>
              <a:gd name="connsiteX10" fmla="*/ 199785 w 1275550"/>
              <a:gd name="connsiteY10" fmla="*/ 1652068 h 1713540"/>
              <a:gd name="connsiteX11" fmla="*/ 15368 w 1275550"/>
              <a:gd name="connsiteY11" fmla="*/ 1690488 h 1713540"/>
              <a:gd name="connsiteX12" fmla="*/ 0 w 1275550"/>
              <a:gd name="connsiteY12" fmla="*/ 1713540 h 1713540"/>
              <a:gd name="connsiteX13" fmla="*/ 145997 w 1275550"/>
              <a:gd name="connsiteY13" fmla="*/ 1698172 h 1713540"/>
              <a:gd name="connsiteX14" fmla="*/ 361150 w 1275550"/>
              <a:gd name="connsiteY14" fmla="*/ 1552175 h 1713540"/>
              <a:gd name="connsiteX15" fmla="*/ 445674 w 1275550"/>
              <a:gd name="connsiteY15" fmla="*/ 1444599 h 1713540"/>
              <a:gd name="connsiteX16" fmla="*/ 553251 w 1275550"/>
              <a:gd name="connsiteY16" fmla="*/ 1398494 h 1713540"/>
              <a:gd name="connsiteX17" fmla="*/ 560935 w 1275550"/>
              <a:gd name="connsiteY17" fmla="*/ 1267866 h 1713540"/>
              <a:gd name="connsiteX18" fmla="*/ 553251 w 1275550"/>
              <a:gd name="connsiteY18" fmla="*/ 1198710 h 1713540"/>
              <a:gd name="connsiteX19" fmla="*/ 668511 w 1275550"/>
              <a:gd name="connsiteY19" fmla="*/ 1037345 h 1713540"/>
              <a:gd name="connsiteX20" fmla="*/ 729983 w 1275550"/>
              <a:gd name="connsiteY20" fmla="*/ 960505 h 1713540"/>
              <a:gd name="connsiteX21" fmla="*/ 699247 w 1275550"/>
              <a:gd name="connsiteY21" fmla="*/ 914400 h 1713540"/>
              <a:gd name="connsiteX22" fmla="*/ 745352 w 1275550"/>
              <a:gd name="connsiteY22" fmla="*/ 729983 h 1713540"/>
              <a:gd name="connsiteX23" fmla="*/ 914400 w 1275550"/>
              <a:gd name="connsiteY23" fmla="*/ 376518 h 1713540"/>
              <a:gd name="connsiteX24" fmla="*/ 1175657 w 1275550"/>
              <a:gd name="connsiteY24" fmla="*/ 84525 h 1713540"/>
              <a:gd name="connsiteX25" fmla="*/ 1275550 w 1275550"/>
              <a:gd name="connsiteY25" fmla="*/ 0 h 1713540"/>
              <a:gd name="connsiteX26" fmla="*/ 1206394 w 1275550"/>
              <a:gd name="connsiteY26" fmla="*/ 30736 h 171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75550" h="1713540">
                <a:moveTo>
                  <a:pt x="1206394" y="30736"/>
                </a:moveTo>
                <a:lnTo>
                  <a:pt x="1083449" y="130629"/>
                </a:lnTo>
                <a:lnTo>
                  <a:pt x="922084" y="315046"/>
                </a:lnTo>
                <a:lnTo>
                  <a:pt x="737667" y="645459"/>
                </a:lnTo>
                <a:lnTo>
                  <a:pt x="676195" y="914400"/>
                </a:lnTo>
                <a:lnTo>
                  <a:pt x="706931" y="968189"/>
                </a:lnTo>
                <a:lnTo>
                  <a:pt x="568619" y="1121869"/>
                </a:lnTo>
                <a:lnTo>
                  <a:pt x="522515" y="1221762"/>
                </a:lnTo>
                <a:lnTo>
                  <a:pt x="530199" y="1367758"/>
                </a:lnTo>
                <a:lnTo>
                  <a:pt x="407254" y="1452283"/>
                </a:lnTo>
                <a:lnTo>
                  <a:pt x="199785" y="1652068"/>
                </a:lnTo>
                <a:lnTo>
                  <a:pt x="15368" y="1690488"/>
                </a:lnTo>
                <a:lnTo>
                  <a:pt x="0" y="1713540"/>
                </a:lnTo>
                <a:lnTo>
                  <a:pt x="145997" y="1698172"/>
                </a:lnTo>
                <a:lnTo>
                  <a:pt x="361150" y="1552175"/>
                </a:lnTo>
                <a:lnTo>
                  <a:pt x="445674" y="1444599"/>
                </a:lnTo>
                <a:lnTo>
                  <a:pt x="553251" y="1398494"/>
                </a:lnTo>
                <a:lnTo>
                  <a:pt x="560935" y="1267866"/>
                </a:lnTo>
                <a:lnTo>
                  <a:pt x="553251" y="1198710"/>
                </a:lnTo>
                <a:lnTo>
                  <a:pt x="668511" y="1037345"/>
                </a:lnTo>
                <a:lnTo>
                  <a:pt x="729983" y="960505"/>
                </a:lnTo>
                <a:lnTo>
                  <a:pt x="699247" y="914400"/>
                </a:lnTo>
                <a:lnTo>
                  <a:pt x="745352" y="729983"/>
                </a:lnTo>
                <a:lnTo>
                  <a:pt x="914400" y="376518"/>
                </a:lnTo>
                <a:lnTo>
                  <a:pt x="1175657" y="84525"/>
                </a:lnTo>
                <a:lnTo>
                  <a:pt x="1275550" y="0"/>
                </a:lnTo>
                <a:lnTo>
                  <a:pt x="1206394" y="30736"/>
                </a:lnTo>
                <a:close/>
              </a:path>
            </a:pathLst>
          </a:custGeom>
          <a:pattFill prst="ltVert">
            <a:fgClr>
              <a:srgbClr val="FF0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519" name="Connecteur droit avec flèche 1518"/>
          <p:cNvCxnSpPr/>
          <p:nvPr/>
        </p:nvCxnSpPr>
        <p:spPr bwMode="auto">
          <a:xfrm>
            <a:off x="116287" y="6136676"/>
            <a:ext cx="28796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0" name="ZoneTexte 1519"/>
          <p:cNvSpPr txBox="1"/>
          <p:nvPr/>
        </p:nvSpPr>
        <p:spPr>
          <a:xfrm>
            <a:off x="431800" y="5992660"/>
            <a:ext cx="4968552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Nouvelles routes potentielles liées au réchauffement de l’océan arctique ?</a:t>
            </a:r>
            <a:endParaRPr lang="fr-FR" sz="1000" dirty="0"/>
          </a:p>
        </p:txBody>
      </p:sp>
      <p:sp>
        <p:nvSpPr>
          <p:cNvPr id="646" name="Forme libre 645"/>
          <p:cNvSpPr/>
          <p:nvPr/>
        </p:nvSpPr>
        <p:spPr bwMode="auto">
          <a:xfrm>
            <a:off x="1051034" y="105103"/>
            <a:ext cx="1996966" cy="3216166"/>
          </a:xfrm>
          <a:custGeom>
            <a:avLst/>
            <a:gdLst>
              <a:gd name="connsiteX0" fmla="*/ 1996966 w 1996966"/>
              <a:gd name="connsiteY0" fmla="*/ 956442 h 3216166"/>
              <a:gd name="connsiteX1" fmla="*/ 588580 w 1996966"/>
              <a:gd name="connsiteY1" fmla="*/ 0 h 3216166"/>
              <a:gd name="connsiteX2" fmla="*/ 0 w 1996966"/>
              <a:gd name="connsiteY2" fmla="*/ 662152 h 3216166"/>
              <a:gd name="connsiteX3" fmla="*/ 178676 w 1996966"/>
              <a:gd name="connsiteY3" fmla="*/ 1734207 h 3216166"/>
              <a:gd name="connsiteX4" fmla="*/ 672663 w 1996966"/>
              <a:gd name="connsiteY4" fmla="*/ 3216166 h 321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966" h="3216166">
                <a:moveTo>
                  <a:pt x="1996966" y="956442"/>
                </a:moveTo>
                <a:lnTo>
                  <a:pt x="588580" y="0"/>
                </a:lnTo>
                <a:lnTo>
                  <a:pt x="0" y="662152"/>
                </a:lnTo>
                <a:lnTo>
                  <a:pt x="178676" y="1734207"/>
                </a:lnTo>
                <a:lnTo>
                  <a:pt x="672663" y="3216166"/>
                </a:ln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47" name="Forme libre 646"/>
          <p:cNvSpPr/>
          <p:nvPr/>
        </p:nvSpPr>
        <p:spPr bwMode="auto">
          <a:xfrm>
            <a:off x="2406869" y="2133600"/>
            <a:ext cx="2312276" cy="1944414"/>
          </a:xfrm>
          <a:custGeom>
            <a:avLst/>
            <a:gdLst>
              <a:gd name="connsiteX0" fmla="*/ 2312276 w 2312276"/>
              <a:gd name="connsiteY0" fmla="*/ 126124 h 1944414"/>
              <a:gd name="connsiteX1" fmla="*/ 1986455 w 2312276"/>
              <a:gd name="connsiteY1" fmla="*/ 0 h 1944414"/>
              <a:gd name="connsiteX2" fmla="*/ 1681655 w 2312276"/>
              <a:gd name="connsiteY2" fmla="*/ 52552 h 1944414"/>
              <a:gd name="connsiteX3" fmla="*/ 1324303 w 2312276"/>
              <a:gd name="connsiteY3" fmla="*/ 388883 h 1944414"/>
              <a:gd name="connsiteX4" fmla="*/ 1576552 w 2312276"/>
              <a:gd name="connsiteY4" fmla="*/ 819807 h 1944414"/>
              <a:gd name="connsiteX5" fmla="*/ 1345324 w 2312276"/>
              <a:gd name="connsiteY5" fmla="*/ 1208690 h 1944414"/>
              <a:gd name="connsiteX6" fmla="*/ 1051034 w 2312276"/>
              <a:gd name="connsiteY6" fmla="*/ 1545021 h 1944414"/>
              <a:gd name="connsiteX7" fmla="*/ 451945 w 2312276"/>
              <a:gd name="connsiteY7" fmla="*/ 704193 h 1944414"/>
              <a:gd name="connsiteX8" fmla="*/ 0 w 2312276"/>
              <a:gd name="connsiteY8" fmla="*/ 693683 h 1944414"/>
              <a:gd name="connsiteX9" fmla="*/ 147145 w 2312276"/>
              <a:gd name="connsiteY9" fmla="*/ 1051034 h 1944414"/>
              <a:gd name="connsiteX10" fmla="*/ 252248 w 2312276"/>
              <a:gd name="connsiteY10" fmla="*/ 1292772 h 1944414"/>
              <a:gd name="connsiteX11" fmla="*/ 672662 w 2312276"/>
              <a:gd name="connsiteY11" fmla="*/ 1355834 h 1944414"/>
              <a:gd name="connsiteX12" fmla="*/ 1418897 w 2312276"/>
              <a:gd name="connsiteY12" fmla="*/ 1944414 h 1944414"/>
              <a:gd name="connsiteX13" fmla="*/ 1418897 w 2312276"/>
              <a:gd name="connsiteY13" fmla="*/ 1944414 h 19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2276" h="1944414">
                <a:moveTo>
                  <a:pt x="2312276" y="126124"/>
                </a:moveTo>
                <a:lnTo>
                  <a:pt x="1986455" y="0"/>
                </a:lnTo>
                <a:lnTo>
                  <a:pt x="1681655" y="52552"/>
                </a:lnTo>
                <a:lnTo>
                  <a:pt x="1324303" y="388883"/>
                </a:lnTo>
                <a:lnTo>
                  <a:pt x="1576552" y="819807"/>
                </a:lnTo>
                <a:lnTo>
                  <a:pt x="1345324" y="1208690"/>
                </a:lnTo>
                <a:lnTo>
                  <a:pt x="1051034" y="1545021"/>
                </a:lnTo>
                <a:lnTo>
                  <a:pt x="451945" y="704193"/>
                </a:lnTo>
                <a:lnTo>
                  <a:pt x="0" y="693683"/>
                </a:lnTo>
                <a:lnTo>
                  <a:pt x="147145" y="1051034"/>
                </a:lnTo>
                <a:lnTo>
                  <a:pt x="252248" y="1292772"/>
                </a:lnTo>
                <a:lnTo>
                  <a:pt x="672662" y="1355834"/>
                </a:lnTo>
                <a:lnTo>
                  <a:pt x="1418897" y="1944414"/>
                </a:lnTo>
                <a:lnTo>
                  <a:pt x="1418897" y="1944414"/>
                </a:ln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48" name="Forme libre 647"/>
          <p:cNvSpPr/>
          <p:nvPr/>
        </p:nvSpPr>
        <p:spPr bwMode="auto">
          <a:xfrm>
            <a:off x="5349766" y="3520966"/>
            <a:ext cx="1597572" cy="1471448"/>
          </a:xfrm>
          <a:custGeom>
            <a:avLst/>
            <a:gdLst>
              <a:gd name="connsiteX0" fmla="*/ 483475 w 1597572"/>
              <a:gd name="connsiteY0" fmla="*/ 0 h 1471448"/>
              <a:gd name="connsiteX1" fmla="*/ 693682 w 1597572"/>
              <a:gd name="connsiteY1" fmla="*/ 346841 h 1471448"/>
              <a:gd name="connsiteX2" fmla="*/ 1082565 w 1597572"/>
              <a:gd name="connsiteY2" fmla="*/ 94593 h 1471448"/>
              <a:gd name="connsiteX3" fmla="*/ 1597572 w 1597572"/>
              <a:gd name="connsiteY3" fmla="*/ 378372 h 1471448"/>
              <a:gd name="connsiteX4" fmla="*/ 1187668 w 1597572"/>
              <a:gd name="connsiteY4" fmla="*/ 872358 h 1471448"/>
              <a:gd name="connsiteX5" fmla="*/ 567558 w 1597572"/>
              <a:gd name="connsiteY5" fmla="*/ 1429406 h 1471448"/>
              <a:gd name="connsiteX6" fmla="*/ 0 w 1597572"/>
              <a:gd name="connsiteY6" fmla="*/ 1471448 h 147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7572" h="1471448">
                <a:moveTo>
                  <a:pt x="483475" y="0"/>
                </a:moveTo>
                <a:lnTo>
                  <a:pt x="693682" y="346841"/>
                </a:lnTo>
                <a:lnTo>
                  <a:pt x="1082565" y="94593"/>
                </a:lnTo>
                <a:lnTo>
                  <a:pt x="1597572" y="378372"/>
                </a:lnTo>
                <a:lnTo>
                  <a:pt x="1187668" y="872358"/>
                </a:lnTo>
                <a:lnTo>
                  <a:pt x="567558" y="1429406"/>
                </a:lnTo>
                <a:lnTo>
                  <a:pt x="0" y="1471448"/>
                </a:ln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49" name="Forme libre 648"/>
          <p:cNvSpPr/>
          <p:nvPr/>
        </p:nvSpPr>
        <p:spPr bwMode="auto">
          <a:xfrm>
            <a:off x="6789683" y="2921876"/>
            <a:ext cx="1093076" cy="935421"/>
          </a:xfrm>
          <a:custGeom>
            <a:avLst/>
            <a:gdLst>
              <a:gd name="connsiteX0" fmla="*/ 0 w 1093076"/>
              <a:gd name="connsiteY0" fmla="*/ 0 h 935421"/>
              <a:gd name="connsiteX1" fmla="*/ 357351 w 1093076"/>
              <a:gd name="connsiteY1" fmla="*/ 935421 h 935421"/>
              <a:gd name="connsiteX2" fmla="*/ 1093076 w 1093076"/>
              <a:gd name="connsiteY2" fmla="*/ 609600 h 93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3076" h="935421">
                <a:moveTo>
                  <a:pt x="0" y="0"/>
                </a:moveTo>
                <a:lnTo>
                  <a:pt x="357351" y="935421"/>
                </a:lnTo>
                <a:lnTo>
                  <a:pt x="1093076" y="609600"/>
                </a:ln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50" name="Forme libre 649"/>
          <p:cNvSpPr/>
          <p:nvPr/>
        </p:nvSpPr>
        <p:spPr bwMode="auto">
          <a:xfrm>
            <a:off x="6747641" y="94593"/>
            <a:ext cx="2259725" cy="2617076"/>
          </a:xfrm>
          <a:custGeom>
            <a:avLst/>
            <a:gdLst>
              <a:gd name="connsiteX0" fmla="*/ 0 w 2259725"/>
              <a:gd name="connsiteY0" fmla="*/ 2060028 h 2617076"/>
              <a:gd name="connsiteX1" fmla="*/ 630621 w 2259725"/>
              <a:gd name="connsiteY1" fmla="*/ 2060028 h 2617076"/>
              <a:gd name="connsiteX2" fmla="*/ 1439918 w 2259725"/>
              <a:gd name="connsiteY2" fmla="*/ 1408386 h 2617076"/>
              <a:gd name="connsiteX3" fmla="*/ 1355835 w 2259725"/>
              <a:gd name="connsiteY3" fmla="*/ 935421 h 2617076"/>
              <a:gd name="connsiteX4" fmla="*/ 1313793 w 2259725"/>
              <a:gd name="connsiteY4" fmla="*/ 31531 h 2617076"/>
              <a:gd name="connsiteX5" fmla="*/ 2259725 w 2259725"/>
              <a:gd name="connsiteY5" fmla="*/ 0 h 2617076"/>
              <a:gd name="connsiteX6" fmla="*/ 2196662 w 2259725"/>
              <a:gd name="connsiteY6" fmla="*/ 1839310 h 2617076"/>
              <a:gd name="connsiteX7" fmla="*/ 1954925 w 2259725"/>
              <a:gd name="connsiteY7" fmla="*/ 2617076 h 2617076"/>
              <a:gd name="connsiteX8" fmla="*/ 1954925 w 2259725"/>
              <a:gd name="connsiteY8" fmla="*/ 2617076 h 261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725" h="2617076">
                <a:moveTo>
                  <a:pt x="0" y="2060028"/>
                </a:moveTo>
                <a:lnTo>
                  <a:pt x="630621" y="2060028"/>
                </a:lnTo>
                <a:lnTo>
                  <a:pt x="1439918" y="1408386"/>
                </a:lnTo>
                <a:lnTo>
                  <a:pt x="1355835" y="935421"/>
                </a:lnTo>
                <a:lnTo>
                  <a:pt x="1313793" y="31531"/>
                </a:lnTo>
                <a:lnTo>
                  <a:pt x="2259725" y="0"/>
                </a:lnTo>
                <a:lnTo>
                  <a:pt x="2196662" y="1839310"/>
                </a:lnTo>
                <a:lnTo>
                  <a:pt x="1954925" y="2617076"/>
                </a:lnTo>
                <a:lnTo>
                  <a:pt x="1954925" y="2617076"/>
                </a:ln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51" name="Rectangle 650"/>
          <p:cNvSpPr/>
          <p:nvPr/>
        </p:nvSpPr>
        <p:spPr bwMode="auto">
          <a:xfrm>
            <a:off x="5688424" y="6326408"/>
            <a:ext cx="360000" cy="180000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8" grpId="0" animBg="1"/>
      <p:bldP spid="2057" grpId="0" animBg="1"/>
      <p:bldP spid="2059" grpId="0" animBg="1"/>
      <p:bldP spid="2060" grpId="0" animBg="1"/>
      <p:bldP spid="2061" grpId="0" animBg="1"/>
      <p:bldP spid="2063" grpId="0" animBg="1"/>
      <p:bldP spid="2064" grpId="0" animBg="1"/>
      <p:bldP spid="2065" grpId="0" animBg="1"/>
      <p:bldP spid="2090" grpId="0" animBg="1"/>
      <p:bldP spid="2091" grpId="0" animBg="1"/>
      <p:bldP spid="2092" grpId="0" animBg="1"/>
      <p:bldP spid="2096" grpId="0" animBg="1"/>
      <p:bldP spid="2097" grpId="0" animBg="1"/>
      <p:bldP spid="2100" grpId="0" animBg="1"/>
      <p:bldP spid="2185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8" grpId="0" animBg="1"/>
      <p:bldP spid="2119" grpId="0" animBg="1"/>
      <p:bldP spid="2120" grpId="0" animBg="1"/>
      <p:bldP spid="2122" grpId="0" animBg="1"/>
      <p:bldP spid="2124" grpId="0" animBg="1"/>
      <p:bldP spid="2125" grpId="0" animBg="1"/>
      <p:bldP spid="2126" grpId="0" animBg="1"/>
      <p:bldP spid="2138" grpId="0" animBg="1"/>
      <p:bldP spid="2143" grpId="0"/>
      <p:bldP spid="2156" grpId="0" animBg="1"/>
      <p:bldP spid="46" grpId="0" animBg="1"/>
      <p:bldP spid="2159" grpId="0" animBg="1"/>
      <p:bldP spid="3" grpId="0" animBg="1"/>
      <p:bldP spid="2051" grpId="0" animBg="1"/>
      <p:bldP spid="4" grpId="0" animBg="1"/>
      <p:bldP spid="563" grpId="0" animBg="1"/>
      <p:bldP spid="564" grpId="0" animBg="1"/>
      <p:bldP spid="566" grpId="0" animBg="1"/>
      <p:bldP spid="567" grpId="0" animBg="1"/>
      <p:bldP spid="572" grpId="0" animBg="1"/>
      <p:bldP spid="582" grpId="0" animBg="1"/>
      <p:bldP spid="10" grpId="0" animBg="1"/>
      <p:bldP spid="2137" grpId="0"/>
      <p:bldP spid="589" grpId="0" animBg="1"/>
      <p:bldP spid="11" grpId="0" animBg="1"/>
      <p:bldP spid="2052" grpId="0" animBg="1"/>
      <p:bldP spid="12" grpId="0" animBg="1"/>
      <p:bldP spid="5" grpId="0" animBg="1"/>
      <p:bldP spid="578" grpId="0" animBg="1"/>
      <p:bldP spid="2116" grpId="0" animBg="1"/>
      <p:bldP spid="580" grpId="0" animBg="1"/>
      <p:bldP spid="2150" grpId="0" animBg="1"/>
      <p:bldP spid="2117" grpId="0" animBg="1"/>
      <p:bldP spid="2101" grpId="0" animBg="1"/>
      <p:bldP spid="2053" grpId="0" animBg="1"/>
      <p:bldP spid="8" grpId="0" animBg="1"/>
      <p:bldP spid="2142" grpId="0" animBg="1"/>
      <p:bldP spid="581" grpId="0" animBg="1"/>
      <p:bldP spid="2139" grpId="0"/>
      <p:bldP spid="2136" grpId="0"/>
      <p:bldP spid="13" grpId="0" animBg="1"/>
      <p:bldP spid="2154" grpId="0" animBg="1"/>
      <p:bldP spid="1038" grpId="0"/>
      <p:bldP spid="579" grpId="0" animBg="1"/>
      <p:bldP spid="7" grpId="0" animBg="1"/>
      <p:bldP spid="1049" grpId="0" animBg="1"/>
      <p:bldP spid="15" grpId="0"/>
      <p:bldP spid="1052" grpId="0"/>
      <p:bldP spid="1053" grpId="0" animBg="1"/>
      <p:bldP spid="577" grpId="0" animBg="1"/>
      <p:bldP spid="2121" grpId="0" animBg="1"/>
      <p:bldP spid="2144" grpId="0" animBg="1"/>
      <p:bldP spid="1499" grpId="0"/>
      <p:bldP spid="1500" grpId="0"/>
      <p:bldP spid="1502" grpId="0" animBg="1"/>
      <p:bldP spid="1503" grpId="0"/>
      <p:bldP spid="16" grpId="0" animBg="1"/>
      <p:bldP spid="2152" grpId="0" animBg="1"/>
      <p:bldP spid="1504" grpId="0"/>
      <p:bldP spid="1506" grpId="0" animBg="1"/>
      <p:bldP spid="1507" grpId="0"/>
      <p:bldP spid="1514" grpId="0"/>
      <p:bldP spid="1515" grpId="0"/>
      <p:bldP spid="575" grpId="0" animBg="1"/>
      <p:bldP spid="1516" grpId="0" animBg="1"/>
      <p:bldP spid="1517" grpId="0" animBg="1"/>
      <p:bldP spid="1518" grpId="0"/>
      <p:bldP spid="22" grpId="0" animBg="1"/>
      <p:bldP spid="1520" grpId="0"/>
      <p:bldP spid="646" grpId="0" animBg="1"/>
      <p:bldP spid="647" grpId="0" animBg="1"/>
      <p:bldP spid="648" grpId="0" animBg="1"/>
      <p:bldP spid="649" grpId="0" animBg="1"/>
      <p:bldP spid="650" grpId="0" animBg="1"/>
      <p:bldP spid="65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188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Tesson</dc:creator>
  <cp:lastModifiedBy>TESSSON VINCENT</cp:lastModifiedBy>
  <cp:revision>49</cp:revision>
  <cp:lastPrinted>1601-01-01T00:00:00Z</cp:lastPrinted>
  <dcterms:created xsi:type="dcterms:W3CDTF">2015-01-06T10:17:15Z</dcterms:created>
  <dcterms:modified xsi:type="dcterms:W3CDTF">2015-01-09T09:20:13Z</dcterms:modified>
</cp:coreProperties>
</file>